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67" r:id="rId5"/>
    <p:sldId id="263" r:id="rId6"/>
    <p:sldId id="262" r:id="rId7"/>
    <p:sldId id="260" r:id="rId8"/>
    <p:sldId id="261" r:id="rId9"/>
    <p:sldId id="268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1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96A98-90E7-4A9A-827F-6B0B4B3CC73B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3A2A3-F987-4531-B576-69122BB84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A09739-612A-4EB8-94A0-469670A8B2BB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C3F667-1084-4133-89B7-5ED9CFF87679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461FBB-77AA-4A6F-AACF-432C56653056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FFB6C-E591-4E22-B0DE-61B54D508992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E4C01D-BC0C-4102-901F-E40A0A3DFFFA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D00C3A-5278-40FA-A7E3-3E06C991424B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0E6086-D39C-401E-B3D8-4F33F1D33B97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3BE68B-247A-48ED-B686-472BF674C289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5A55E5-04DD-421C-B1AF-2F0D9A4CD0F9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35E1A1-6897-4879-8552-8879D2E6620B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8DCEBC-7807-4943-BFF1-F38CA72C82E6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B524B81-790D-406C-93CB-EBE0FFE8B2E8}" type="datetime1">
              <a:rPr lang="ru-RU" smtClean="0"/>
              <a:pPr/>
              <a:t>30.09.2014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Лекция 5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Аналитические жанры радиожурналистики</a:t>
            </a:r>
            <a:endParaRPr lang="ru-RU" dirty="0" smtClean="0"/>
          </a:p>
          <a:p>
            <a:pPr lvl="0"/>
            <a:r>
              <a:rPr lang="ru-RU" dirty="0" smtClean="0"/>
              <a:t>Аналитическое </a:t>
            </a:r>
            <a:r>
              <a:rPr lang="ru-RU" dirty="0" err="1" smtClean="0"/>
              <a:t>радиоинтервью</a:t>
            </a:r>
            <a:r>
              <a:rPr lang="ru-RU" dirty="0" smtClean="0"/>
              <a:t>; </a:t>
            </a:r>
          </a:p>
          <a:p>
            <a:pPr lvl="0"/>
            <a:r>
              <a:rPr lang="ru-RU" dirty="0" smtClean="0"/>
              <a:t>аналитическая </a:t>
            </a:r>
            <a:r>
              <a:rPr lang="ru-RU" dirty="0" err="1" smtClean="0"/>
              <a:t>радиокорреспонденция</a:t>
            </a:r>
            <a:r>
              <a:rPr lang="ru-RU" dirty="0" smtClean="0"/>
              <a:t>; </a:t>
            </a:r>
          </a:p>
          <a:p>
            <a:pPr lvl="0"/>
            <a:r>
              <a:rPr lang="ru-RU" dirty="0" smtClean="0"/>
              <a:t>аналитический радиорепортаж; </a:t>
            </a:r>
          </a:p>
          <a:p>
            <a:pPr lvl="0"/>
            <a:r>
              <a:rPr lang="ru-RU" dirty="0" err="1" smtClean="0"/>
              <a:t>радиорецензия</a:t>
            </a:r>
            <a:r>
              <a:rPr lang="ru-RU" dirty="0" smtClean="0"/>
              <a:t>; </a:t>
            </a:r>
          </a:p>
          <a:p>
            <a:pPr lvl="0"/>
            <a:r>
              <a:rPr lang="ru-RU" dirty="0" smtClean="0"/>
              <a:t>письмо; </a:t>
            </a:r>
          </a:p>
          <a:p>
            <a:pPr lvl="0"/>
            <a:r>
              <a:rPr lang="ru-RU" dirty="0" smtClean="0"/>
              <a:t>радиобеседа; </a:t>
            </a:r>
          </a:p>
          <a:p>
            <a:pPr lvl="0"/>
            <a:r>
              <a:rPr lang="ru-RU" dirty="0" smtClean="0"/>
              <a:t>радиокомментарий; </a:t>
            </a:r>
          </a:p>
          <a:p>
            <a:pPr lvl="0"/>
            <a:r>
              <a:rPr lang="ru-RU" dirty="0" smtClean="0"/>
              <a:t>радиообозрение </a:t>
            </a:r>
          </a:p>
          <a:p>
            <a:pPr lvl="0"/>
            <a:r>
              <a:rPr lang="ru-RU" dirty="0" smtClean="0"/>
              <a:t>дискуссия на радио; </a:t>
            </a:r>
          </a:p>
          <a:p>
            <a:pPr lvl="0"/>
            <a:r>
              <a:rPr lang="ru-RU" dirty="0" err="1" smtClean="0"/>
              <a:t>радиоречь</a:t>
            </a:r>
            <a:r>
              <a:rPr lang="ru-RU" dirty="0" smtClean="0"/>
              <a:t>; </a:t>
            </a:r>
          </a:p>
          <a:p>
            <a:pPr lvl="0"/>
            <a:r>
              <a:rPr lang="ru-RU" dirty="0" smtClean="0"/>
              <a:t>журналистское расследование на радио.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Аналитическая радиожурналистика призвана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Помогать гражданам страны разобраться в сложных перипетиях политической, экономической и социальной жизни, обо всем иметь </a:t>
            </a:r>
            <a:r>
              <a:rPr lang="ru-RU" dirty="0" err="1" smtClean="0"/>
              <a:t>свoe</a:t>
            </a:r>
            <a:r>
              <a:rPr lang="ru-RU" dirty="0" smtClean="0"/>
              <a:t> мнение. </a:t>
            </a:r>
          </a:p>
          <a:p>
            <a:r>
              <a:rPr lang="ru-RU" dirty="0" smtClean="0"/>
              <a:t>Журналистское произведение существует в контексте реальной жизни, хорошо знакомой людям. </a:t>
            </a:r>
          </a:p>
          <a:p>
            <a:r>
              <a:rPr lang="ru-RU" dirty="0" smtClean="0"/>
              <a:t>Слушатели, зрители, читатели воспринимают информацию радио- и телепрограмм, газет, соотнося ее со своими знаниями, взглядами на мир, убеждениями, опытом.</a:t>
            </a:r>
          </a:p>
          <a:p>
            <a:r>
              <a:rPr lang="ru-RU" dirty="0" smtClean="0"/>
              <a:t> Эта ориентация на объективность, возможную полноту отражения жизни, учет жизненных реалий повышает убедительность аргументов, которые используют журналист в своих выступлениях и, наоборот, слова, расходящиеся с реальностью, вызывают недоверие к средствам массовой коммуникации. 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аргументация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Аналитическая журналистика предлагает аудитории рассмотрение событий, пропущенных через отношение к ним журналиста. Она может оказывать прямое воздействие на общественное мнение.</a:t>
            </a:r>
          </a:p>
          <a:p>
            <a:r>
              <a:rPr lang="ru-RU" i="1" dirty="0" smtClean="0"/>
              <a:t>Анализ</a:t>
            </a:r>
            <a:r>
              <a:rPr lang="ru-RU" dirty="0" smtClean="0"/>
              <a:t> предполагает наличие собственной точки зрения на предмет исследования, основанного на изучении всех возможных обстоятельств события. 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аргументация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Ядро аналитики составляет </a:t>
            </a:r>
            <a:r>
              <a:rPr lang="ru-RU" i="1" dirty="0" smtClean="0"/>
              <a:t>аргументация</a:t>
            </a:r>
            <a:r>
              <a:rPr lang="ru-RU" dirty="0" smtClean="0"/>
              <a:t>, система доказательств, направленных на подтверждение определенной точки зрения. </a:t>
            </a:r>
          </a:p>
          <a:p>
            <a:endParaRPr lang="ru-RU" dirty="0" smtClean="0"/>
          </a:p>
          <a:p>
            <a:r>
              <a:rPr lang="ru-RU" dirty="0" smtClean="0"/>
              <a:t>Аргумент - это факт или мысль, введенные в систему логических, эмоциональных связей с другими фактами и суждениями, усиленный этим контекстом и в свою очередь повышающий совокупное действие всей этой системы фактов. </a:t>
            </a:r>
          </a:p>
          <a:p>
            <a:r>
              <a:rPr lang="ru-RU" dirty="0" smtClean="0"/>
              <a:t>Аргумент - форма доказательства в споре, дискуссии, столкновении мнений. 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В </a:t>
            </a:r>
            <a:r>
              <a:rPr lang="ru-RU" sz="2800" b="1" dirty="0" err="1" smtClean="0"/>
              <a:t>журналuсmике</a:t>
            </a:r>
            <a:r>
              <a:rPr lang="ru-RU" sz="2800" b="1" dirty="0" smtClean="0"/>
              <a:t> под термином «анализ» </a:t>
            </a:r>
            <a:r>
              <a:rPr lang="ru-RU" sz="2800" b="1" dirty="0" err="1" smtClean="0"/>
              <a:t>nонимается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uзученuе</a:t>
            </a:r>
            <a:r>
              <a:rPr lang="ru-RU" sz="2800" b="1" dirty="0" smtClean="0"/>
              <a:t> фактов, </a:t>
            </a:r>
            <a:r>
              <a:rPr lang="ru-RU" sz="2800" b="1" dirty="0" err="1" smtClean="0"/>
              <a:t>собыmuи</a:t>
            </a:r>
            <a:r>
              <a:rPr lang="ru-RU" sz="2800" b="1" dirty="0" smtClean="0"/>
              <a:t>, основанных на </a:t>
            </a:r>
            <a:r>
              <a:rPr lang="ru-RU" sz="2800" b="1" dirty="0" err="1" smtClean="0"/>
              <a:t>лuчносmнои</a:t>
            </a:r>
            <a:r>
              <a:rPr lang="ru-RU" sz="2800" b="1" dirty="0" smtClean="0"/>
              <a:t> оценке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Публицистический анализ предопределяется задачами журналистики. Его виды разнообразны и включают в себя</a:t>
            </a:r>
          </a:p>
          <a:p>
            <a:pPr>
              <a:buNone/>
            </a:pPr>
            <a:r>
              <a:rPr lang="ru-RU" dirty="0" smtClean="0"/>
              <a:t> эмпирические, </a:t>
            </a:r>
          </a:p>
          <a:p>
            <a:pPr>
              <a:buNone/>
            </a:pPr>
            <a:r>
              <a:rPr lang="ru-RU" dirty="0" smtClean="0"/>
              <a:t>научно-теоретические методы исследования, </a:t>
            </a:r>
          </a:p>
          <a:p>
            <a:pPr>
              <a:buNone/>
            </a:pPr>
            <a:r>
              <a:rPr lang="ru-RU" dirty="0" smtClean="0"/>
              <a:t>наблюдение, </a:t>
            </a:r>
          </a:p>
          <a:p>
            <a:pPr>
              <a:buNone/>
            </a:pPr>
            <a:r>
              <a:rPr lang="ru-RU" dirty="0" smtClean="0"/>
              <a:t>изучение документов,</a:t>
            </a:r>
          </a:p>
          <a:p>
            <a:pPr>
              <a:buNone/>
            </a:pPr>
            <a:r>
              <a:rPr lang="ru-RU" dirty="0" smtClean="0"/>
              <a:t>обстоятельств взаимоотношений,</a:t>
            </a:r>
          </a:p>
          <a:p>
            <a:pPr>
              <a:buNone/>
            </a:pPr>
            <a:r>
              <a:rPr lang="ru-RU" dirty="0" smtClean="0"/>
              <a:t> обобщения.</a:t>
            </a:r>
          </a:p>
          <a:p>
            <a:r>
              <a:rPr lang="ru-RU" i="1" dirty="0" smtClean="0"/>
              <a:t>Аналитическая радиожурналистика</a:t>
            </a:r>
            <a:r>
              <a:rPr lang="ru-RU" dirty="0" smtClean="0"/>
              <a:t>, в основе которой лежит анализ, не может обходиться без синтеза.</a:t>
            </a:r>
          </a:p>
          <a:p>
            <a:pPr>
              <a:buNone/>
            </a:pPr>
            <a:r>
              <a:rPr lang="ru-RU" dirty="0" smtClean="0"/>
              <a:t> Журналист обобщает, подводит итоги, делает заключение, выводы, т.е. выводит мысль на новый уровень. </a:t>
            </a:r>
          </a:p>
          <a:p>
            <a:pPr>
              <a:buNone/>
            </a:pPr>
            <a:r>
              <a:rPr lang="ru-RU" dirty="0" smtClean="0"/>
              <a:t>В основе анализа всегда лежит мысль, высказанная прямо или лежащая в основе подбора фактов, аргументов.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аргументация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Ядро аналитики составляет </a:t>
            </a:r>
            <a:r>
              <a:rPr lang="ru-RU" i="1" dirty="0" smtClean="0"/>
              <a:t>аргументация</a:t>
            </a:r>
            <a:r>
              <a:rPr lang="ru-RU" dirty="0" smtClean="0"/>
              <a:t>, система доказательств, направленных на подтверждение определенной точки зрения. </a:t>
            </a:r>
          </a:p>
          <a:p>
            <a:endParaRPr lang="ru-RU" dirty="0" smtClean="0"/>
          </a:p>
          <a:p>
            <a:r>
              <a:rPr lang="ru-RU" dirty="0" smtClean="0"/>
              <a:t>Аргумент - это факт или мысль, введенные в систему логических, эмоциональных связей с другими фактами и суждениями, усиленный этим контекстом и в свою очередь повышающий совокупное действие всей этой системы фактов. </a:t>
            </a:r>
          </a:p>
          <a:p>
            <a:r>
              <a:rPr lang="ru-RU" dirty="0" smtClean="0"/>
              <a:t>Аргумент - форма доказательства в споре, дискуссии, столкновении мнений. 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3100" dirty="0" smtClean="0"/>
              <a:t>Приемы и способы аргументации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40000" lnSpcReduction="20000"/>
          </a:bodyPr>
          <a:lstStyle/>
          <a:p>
            <a:r>
              <a:rPr lang="ru-RU" dirty="0" smtClean="0"/>
              <a:t>прямую оценку (мнение, суждение), </a:t>
            </a:r>
          </a:p>
          <a:p>
            <a:r>
              <a:rPr lang="ru-RU" dirty="0" smtClean="0"/>
              <a:t>интерпретацию,</a:t>
            </a:r>
          </a:p>
          <a:p>
            <a:r>
              <a:rPr lang="ru-RU" dirty="0" smtClean="0"/>
              <a:t> аналогию, </a:t>
            </a:r>
          </a:p>
          <a:p>
            <a:r>
              <a:rPr lang="ru-RU" dirty="0" smtClean="0"/>
              <a:t>противопоставление,</a:t>
            </a:r>
          </a:p>
          <a:p>
            <a:r>
              <a:rPr lang="ru-RU" dirty="0" smtClean="0"/>
              <a:t> привязку к опыту той или иной группы аудитории, демонстрацию примеров, </a:t>
            </a:r>
          </a:p>
          <a:p>
            <a:r>
              <a:rPr lang="ru-RU" dirty="0" smtClean="0"/>
              <a:t>обращение к личному опыту, </a:t>
            </a:r>
          </a:p>
          <a:p>
            <a:r>
              <a:rPr lang="ru-RU" dirty="0" smtClean="0"/>
              <a:t>ссылки на статистику, </a:t>
            </a:r>
          </a:p>
          <a:p>
            <a:r>
              <a:rPr lang="ru-RU" dirty="0" smtClean="0"/>
              <a:t>цитирование, </a:t>
            </a:r>
          </a:p>
          <a:p>
            <a:r>
              <a:rPr lang="ru-RU" dirty="0" smtClean="0"/>
              <a:t>обращение к авторитетному мнению известного человека (специалиста, эксперта), </a:t>
            </a:r>
          </a:p>
          <a:p>
            <a:r>
              <a:rPr lang="ru-RU" dirty="0" smtClean="0"/>
              <a:t>использование клише, </a:t>
            </a:r>
          </a:p>
          <a:p>
            <a:r>
              <a:rPr lang="ru-RU" dirty="0" smtClean="0"/>
              <a:t>пропагандистских штампов,</a:t>
            </a:r>
          </a:p>
          <a:p>
            <a:r>
              <a:rPr lang="ru-RU" dirty="0" smtClean="0"/>
              <a:t>введение в полемику новых мыслей, </a:t>
            </a:r>
          </a:p>
          <a:p>
            <a:r>
              <a:rPr lang="ru-RU" dirty="0" smtClean="0"/>
              <a:t>оригинального авторского, подхода к объяснению событий,</a:t>
            </a:r>
          </a:p>
          <a:p>
            <a:r>
              <a:rPr lang="ru-RU" dirty="0" smtClean="0"/>
              <a:t> развитие мысли, </a:t>
            </a:r>
          </a:p>
          <a:p>
            <a:r>
              <a:rPr lang="ru-RU" dirty="0" smtClean="0"/>
              <a:t>утверждение, </a:t>
            </a:r>
          </a:p>
          <a:p>
            <a:r>
              <a:rPr lang="ru-RU" dirty="0" smtClean="0"/>
              <a:t>опровержение,</a:t>
            </a:r>
          </a:p>
          <a:p>
            <a:r>
              <a:rPr lang="ru-RU" dirty="0" smtClean="0"/>
              <a:t> полемика с оппонентами, </a:t>
            </a:r>
          </a:p>
          <a:p>
            <a:r>
              <a:rPr lang="ru-RU" dirty="0" smtClean="0"/>
              <a:t>акцентирование внимания на самых значительных, по мнению автора, фактах, </a:t>
            </a:r>
          </a:p>
          <a:p>
            <a:r>
              <a:rPr lang="ru-RU" dirty="0" smtClean="0"/>
              <a:t>пояснение, </a:t>
            </a:r>
          </a:p>
          <a:p>
            <a:r>
              <a:rPr lang="ru-RU" dirty="0" smtClean="0"/>
              <a:t>истолкования, </a:t>
            </a:r>
          </a:p>
          <a:p>
            <a:r>
              <a:rPr lang="ru-RU" dirty="0" smtClean="0"/>
              <a:t>прогноз, обобщение, </a:t>
            </a:r>
          </a:p>
          <a:p>
            <a:r>
              <a:rPr lang="ru-RU" dirty="0" smtClean="0"/>
              <a:t>довод и контрдовод и т.д.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u="sng" dirty="0" err="1" smtClean="0"/>
              <a:t>Сuиmеmuческuе</a:t>
            </a:r>
            <a:r>
              <a:rPr lang="ru-RU" b="1" i="1" u="sng" dirty="0" smtClean="0"/>
              <a:t> жанры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err="1" smtClean="0"/>
              <a:t>радиоотчет</a:t>
            </a:r>
            <a:r>
              <a:rPr lang="ru-RU" dirty="0" smtClean="0"/>
              <a:t>; </a:t>
            </a:r>
          </a:p>
          <a:p>
            <a:pPr lvl="0"/>
            <a:r>
              <a:rPr lang="ru-RU" dirty="0" smtClean="0"/>
              <a:t>радиоочерк; </a:t>
            </a:r>
          </a:p>
          <a:p>
            <a:pPr lvl="0"/>
            <a:r>
              <a:rPr lang="ru-RU" dirty="0" err="1" smtClean="0"/>
              <a:t>радиокорреспонденция</a:t>
            </a:r>
            <a:r>
              <a:rPr lang="ru-RU" dirty="0" smtClean="0"/>
              <a:t>; </a:t>
            </a:r>
          </a:p>
          <a:p>
            <a:pPr lvl="0"/>
            <a:r>
              <a:rPr lang="ru-RU" dirty="0" err="1" smtClean="0"/>
              <a:t>радиозарисовка</a:t>
            </a:r>
            <a:r>
              <a:rPr lang="ru-RU" dirty="0" smtClean="0"/>
              <a:t>; </a:t>
            </a:r>
          </a:p>
          <a:p>
            <a:pPr lvl="0"/>
            <a:r>
              <a:rPr lang="ru-RU" dirty="0" smtClean="0"/>
              <a:t>радиорепортаж; </a:t>
            </a:r>
          </a:p>
          <a:p>
            <a:pPr lvl="0"/>
            <a:r>
              <a:rPr lang="ru-RU" dirty="0" err="1" smtClean="0"/>
              <a:t>радиорассказ</a:t>
            </a:r>
            <a:r>
              <a:rPr lang="ru-RU" dirty="0" smtClean="0"/>
              <a:t>; </a:t>
            </a:r>
          </a:p>
          <a:p>
            <a:pPr lvl="0"/>
            <a:r>
              <a:rPr lang="ru-RU" dirty="0" err="1" smtClean="0"/>
              <a:t>радиорецензия</a:t>
            </a:r>
            <a:r>
              <a:rPr lang="ru-RU" dirty="0" smtClean="0"/>
              <a:t>; </a:t>
            </a:r>
          </a:p>
          <a:p>
            <a:pPr lvl="0"/>
            <a:r>
              <a:rPr lang="ru-RU" dirty="0" err="1" smtClean="0"/>
              <a:t>радиофельетон</a:t>
            </a:r>
            <a:r>
              <a:rPr lang="ru-RU" dirty="0" smtClean="0"/>
              <a:t>; </a:t>
            </a:r>
          </a:p>
          <a:p>
            <a:pPr lvl="0"/>
            <a:r>
              <a:rPr lang="ru-RU" dirty="0" smtClean="0"/>
              <a:t>радиообозрение; </a:t>
            </a:r>
          </a:p>
          <a:p>
            <a:pPr lvl="0"/>
            <a:r>
              <a:rPr lang="ru-RU" dirty="0" err="1" smtClean="0"/>
              <a:t>радиокомпозиция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 smtClean="0"/>
              <a:t>Монологическuе</a:t>
            </a:r>
            <a:r>
              <a:rPr lang="ru-RU" b="1" i="1" dirty="0" smtClean="0"/>
              <a:t> жанры: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информационное радиосообщение; </a:t>
            </a:r>
          </a:p>
          <a:p>
            <a:pPr lvl="0"/>
            <a:r>
              <a:rPr lang="ru-RU" dirty="0" err="1" smtClean="0"/>
              <a:t>радиорецензия</a:t>
            </a:r>
            <a:r>
              <a:rPr lang="ru-RU" dirty="0" smtClean="0"/>
              <a:t>; </a:t>
            </a:r>
          </a:p>
          <a:p>
            <a:pPr lvl="0"/>
            <a:r>
              <a:rPr lang="ru-RU" dirty="0" err="1" smtClean="0"/>
              <a:t>радиообзор</a:t>
            </a:r>
            <a:r>
              <a:rPr lang="ru-RU" dirty="0" smtClean="0"/>
              <a:t> печати; </a:t>
            </a:r>
          </a:p>
          <a:p>
            <a:pPr lvl="0"/>
            <a:r>
              <a:rPr lang="ru-RU" dirty="0" smtClean="0"/>
              <a:t>радиокомментарий; </a:t>
            </a:r>
          </a:p>
          <a:p>
            <a:pPr lvl="0"/>
            <a:r>
              <a:rPr lang="ru-RU" dirty="0" err="1" smtClean="0"/>
              <a:t>радиоотчет</a:t>
            </a:r>
            <a:r>
              <a:rPr lang="ru-RU" dirty="0" smtClean="0"/>
              <a:t>; </a:t>
            </a:r>
          </a:p>
          <a:p>
            <a:pPr lvl="0"/>
            <a:r>
              <a:rPr lang="ru-RU" dirty="0" smtClean="0"/>
              <a:t>радиобеседа; </a:t>
            </a:r>
          </a:p>
          <a:p>
            <a:pPr lvl="0"/>
            <a:r>
              <a:rPr lang="ru-RU" dirty="0" err="1" smtClean="0"/>
              <a:t>радиокорреспонденция</a:t>
            </a:r>
            <a:r>
              <a:rPr lang="ru-RU" dirty="0" smtClean="0"/>
              <a:t>; </a:t>
            </a:r>
          </a:p>
          <a:p>
            <a:pPr lvl="0"/>
            <a:r>
              <a:rPr lang="ru-RU" dirty="0" err="1" smtClean="0"/>
              <a:t>радиоречь</a:t>
            </a:r>
            <a:r>
              <a:rPr lang="ru-RU" dirty="0" smtClean="0"/>
              <a:t>; </a:t>
            </a:r>
          </a:p>
          <a:p>
            <a:pPr lvl="0"/>
            <a:r>
              <a:rPr lang="ru-RU" dirty="0" smtClean="0"/>
              <a:t>письмо; </a:t>
            </a:r>
          </a:p>
          <a:p>
            <a:pPr lvl="0"/>
            <a:r>
              <a:rPr lang="ru-RU" dirty="0" err="1" smtClean="0"/>
              <a:t>радиозарисовка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err="1" smtClean="0"/>
              <a:t>Дuалогическuе</a:t>
            </a:r>
            <a:r>
              <a:rPr lang="ru-RU" b="1" i="1" u="sng" dirty="0" smtClean="0"/>
              <a:t> жанры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err="1" smtClean="0"/>
              <a:t>радиоинтервью</a:t>
            </a:r>
            <a:r>
              <a:rPr lang="ru-RU" dirty="0" smtClean="0"/>
              <a:t>; </a:t>
            </a:r>
          </a:p>
          <a:p>
            <a:pPr lvl="0"/>
            <a:r>
              <a:rPr lang="ru-RU" dirty="0" err="1" smtClean="0"/>
              <a:t>радиодискуссия</a:t>
            </a:r>
            <a:r>
              <a:rPr lang="ru-RU" dirty="0" smtClean="0"/>
              <a:t>; </a:t>
            </a:r>
          </a:p>
          <a:p>
            <a:pPr lvl="0"/>
            <a:r>
              <a:rPr lang="ru-RU" dirty="0" smtClean="0"/>
              <a:t>радиобеседа. 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135</TotalTime>
  <Words>584</Words>
  <PresentationFormat>Экран (4:3)</PresentationFormat>
  <Paragraphs>105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Лекция 5</vt:lpstr>
      <vt:lpstr>Аналитическая радиожурналистика призвана </vt:lpstr>
      <vt:lpstr>аргументация</vt:lpstr>
      <vt:lpstr>аргументация</vt:lpstr>
      <vt:lpstr>В журналuсmике под термином «анализ» nонимается uзученuе фактов, собыmuи, основанных на лuчносmнои оценке</vt:lpstr>
      <vt:lpstr>аргументация</vt:lpstr>
      <vt:lpstr>Приемы и способы аргументации</vt:lpstr>
      <vt:lpstr>Сuиmеmuческuе жанры  </vt:lpstr>
      <vt:lpstr>Монологическuе жанры:  </vt:lpstr>
      <vt:lpstr>Дuалогическuе жанры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5</dc:title>
  <dc:creator>user</dc:creator>
  <cp:lastModifiedBy>user</cp:lastModifiedBy>
  <cp:revision>15</cp:revision>
  <dcterms:created xsi:type="dcterms:W3CDTF">2014-09-30T06:18:38Z</dcterms:created>
  <dcterms:modified xsi:type="dcterms:W3CDTF">2014-09-30T11:24:22Z</dcterms:modified>
</cp:coreProperties>
</file>