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76672"/>
            <a:ext cx="7772400" cy="2160240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О Ц И А Л Ь Н А </a:t>
            </a:r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Н Ф О Р М А Т И К А</a:t>
            </a:r>
            <a:endParaRPr lang="ru-RU" sz="5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6632"/>
            <a:ext cx="8568952" cy="302433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Социальная информатика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это наука, изучающая комплекс проблем, связанных с прохождением информационных процессов в социуме, это новое научное направление, которое возникло на стыке таких дисциплин, как информатика, социология, психология, философия.</a:t>
            </a:r>
          </a:p>
        </p:txBody>
      </p:sp>
      <p:pic>
        <p:nvPicPr>
          <p:cNvPr id="1026" name="Picture 2" descr="F:\мамино\мамины штучки\САШКА УЧЕБА\САША ИНСТИТУТ\СИ2.gif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5148064" y="3140968"/>
            <a:ext cx="3816424" cy="3168352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251520" y="3140968"/>
            <a:ext cx="4824536" cy="4077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1996 год, США -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термин «социальная информатика» был введен в употребление в ходе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общественных дискуссий, систематизирован, объединив такие понятия, как «социальные последствия компьютеризации», «социальный анализ компьютеризации» и «информационные системы в социуме».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5112568" cy="6264696"/>
          </a:xfrm>
        </p:spPr>
        <p:txBody>
          <a:bodyPr vert="horz" anchor="ctr">
            <a:normAutofit fontScale="925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Впервые понятие «социальная информатика» было предложено А. В. Соколовым и А. И. 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Манкевичем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в 1971 году. Один из основоположников социальной информатики академик А. Д. Урсул рассматривает </a:t>
            </a: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социальную информатику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как научную базу формирования зарождающегося информационного общества</a:t>
            </a:r>
            <a:r>
              <a:rPr lang="ru-RU" sz="2800" dirty="0" smtClean="0"/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Соколов А 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88640"/>
            <a:ext cx="2232248" cy="297335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56176" y="3140968"/>
            <a:ext cx="2470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Аркадий Васильевич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Соколов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://lib.znate.ru/pars_docs/refs/196/195251/195251_html_m2294a8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861048"/>
            <a:ext cx="2399897" cy="223224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084168" y="6093296"/>
            <a:ext cx="2482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Аркадий Дмитриевич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Урсул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F:\мамино\мамины штучки\САШКА УЧЕБА\САША ИНСТИТУТ\СИ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331640" y="2348880"/>
            <a:ext cx="6480720" cy="435648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208823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Предметом изучения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социальной информатики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являются процессы информатизации общества, а также их воздействие на социум и социальные процессы, происходящие в нём, включая развитие и положение человека в обществе, изменение социальных структур общества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развития социальной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информатики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первом (1970– 1980 гг.) акцент был сделан на изучение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конкретно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ситуационных проблем и носил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прикладной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характер.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Начавшийся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1990 г. второй период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характеризуется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массовой компьютеризацией,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распространением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сети Интернет и, как следствие, резким расширением проблемного поля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информатики, включающего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здравоохранение, электронную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коммерцию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системы искусственного интеллекта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60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направления внедрения исследований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информатики в сферу услуг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нормативное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исследования, имеющие целью активное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воздействие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развитие информационных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технологий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различных сферах деятельности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аналитическое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исследования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направленные на углубленное понимание информационных технологий и их возможных социальных последствий.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ритическое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исследования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целью которых является пересмотр существующих концепций информационных технологий и их рассмотрение с новых методологических позиций.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doc4web.ru/uploads/files/6/5293/hello_html_aa2e6f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941168"/>
            <a:ext cx="7992888" cy="16288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496855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Социальные условия информатизации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это реальная обстановка, в которой происходит процесс информатизации.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Социальные предпосылки информатизации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это условия, которые должны присутствовать в обществе, чтобы началось успешное развертывание процессов информатизации.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Основные предпосылки становления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социальной информатики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углубляющиеся процессы демократизации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гуманизации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общества как в России, так и за её пределами;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убыстряющиеся процессы проникновения в социум образа жизни стран с развитой инфраструктурой, включая компьютеризацию и информатизацию;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интеллектуализация трудовой сферы занятости человека;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дальнейшее проникновение информационных технологий в профессиональную и интеллектуальную деятельность трудовой занятости населения.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Социальные последствия информатизации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реальные и прогнозируемые изменения в обществе, происходящие под влиянием информатизации.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pturok.ru/images/subjects/informati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645024"/>
            <a:ext cx="3641229" cy="294069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3816424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информатизации включает в себя три взаимосвязанных процесс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500" u="sng" dirty="0" smtClean="0">
                <a:latin typeface="Times New Roman" pitchFamily="18" charset="0"/>
                <a:cs typeface="Times New Roman" pitchFamily="18" charset="0"/>
              </a:rPr>
              <a:t>медиатизацию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– процесс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совершенствования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средств сбора, хранения и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распространения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информации;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500" u="sng" dirty="0" smtClean="0">
                <a:latin typeface="Times New Roman" pitchFamily="18" charset="0"/>
                <a:cs typeface="Times New Roman" pitchFamily="18" charset="0"/>
              </a:rPr>
              <a:t>компьютеризацию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– процесс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совершенствования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средств поиска и обработки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информации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500" u="sng" dirty="0" smtClean="0">
                <a:latin typeface="Times New Roman" pitchFamily="18" charset="0"/>
                <a:cs typeface="Times New Roman" pitchFamily="18" charset="0"/>
              </a:rPr>
              <a:t>интеллектуализацию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– процесс развития у человека способности восприятия и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порождения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информации, что способствует повышению интеллектуального потенциала общества, включая использование средств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искусственного интеллекта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568952" cy="633670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20000"/>
              </a:lnSpc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Информатизация общества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это развитие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качественное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радикальное усиление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помощью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современных информационных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коммуникационных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средств (ИКТ) когнитивных социальных структур и процессов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Информатизация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должна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неразрывно связана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интеллектуализации, существенно повышающей творческий потенциал личности и ее информационной среды.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55776" y="1772816"/>
            <a:ext cx="6131024" cy="4896544"/>
          </a:xfrm>
        </p:spPr>
        <p:txBody>
          <a:bodyPr>
            <a:normAutofit fontScale="47500" lnSpcReduction="20000"/>
          </a:bodyPr>
          <a:lstStyle/>
          <a:p>
            <a:pPr marL="0" indent="0" algn="just" fontAlgn="base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Орехов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А.М. Информатизация общества – информационное общество // Социальная информатика.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1993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Роберт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И.В. Концепция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Философско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методологические, социальнопсихологические, педагогические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технико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технологические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предпосылки развития информатизации отечественного образования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условиях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/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И.В. Роберт. – М.: ИИО РАО,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2008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Роберт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И.В. Основные направления научных исследований в области информатизации российского образования и перспективы их развития // Профессиональная педагогика: поиск, инновации,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перспективы: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сб.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тр.; под ред. Г.Д.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Бухаровой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О.Н. Арефьева. – Екатеринбург, 2011.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Стариков С.А. ПРЕДПОСЫЛКИ СТАНОВЛЕНИЯ СОЦИАЛЬНОЙ ИНФОРМАТИКИ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ВЕСТНИК ОГУ №2 (138)/февраль`2012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Соколов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А.В. Социальная информатика [Текст] / А.В. Соколов. – Л.: ЛГИК,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1989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Соколова И. В. Проблемы становления информатики как учебной дисциплины // Социальная информатика. 2002. № 2. — С. 33–39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Урсул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А.Д. Информатизация общества: Введение в социальную информатику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А.Д. Урсул. – М.: Наука,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1990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koptelov.org/wp-content/uploads/2010/12/06022009_2-229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76672"/>
            <a:ext cx="2181225" cy="2857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03848" y="548680"/>
            <a:ext cx="5192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39552" y="260649"/>
            <a:ext cx="8229600" cy="396044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6600" b="1" spc="50" dirty="0" smtClean="0">
                <a:ln w="11430">
                  <a:solidFill>
                    <a:schemeClr val="bg2">
                      <a:lumMod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>
              <a:buNone/>
            </a:pPr>
            <a:r>
              <a:rPr lang="ru-RU" sz="6600" b="1" spc="50" dirty="0" smtClean="0">
                <a:ln w="11430">
                  <a:solidFill>
                    <a:schemeClr val="bg2">
                      <a:lumMod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algn="ctr">
              <a:buNone/>
            </a:pPr>
            <a:r>
              <a:rPr lang="ru-RU" sz="6600" b="1" spc="50" dirty="0" smtClean="0">
                <a:ln w="11430">
                  <a:solidFill>
                    <a:schemeClr val="bg2">
                      <a:lumMod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</a:t>
            </a:r>
            <a:endParaRPr lang="ru-RU" sz="6600" b="1" spc="50" dirty="0">
              <a:ln w="11430">
                <a:solidFill>
                  <a:schemeClr val="bg2">
                    <a:lumMod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79912" y="5877272"/>
            <a:ext cx="49602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Презентацию подготовил Сапронов Александр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Группа ПФ 3-2-1 </a:t>
            </a:r>
            <a:r>
              <a:rPr lang="ru-RU" b="1" dirty="0" err="1" smtClean="0">
                <a:solidFill>
                  <a:srgbClr val="C00000"/>
                </a:solidFill>
              </a:rPr>
              <a:t>фр</a:t>
            </a:r>
            <a:r>
              <a:rPr lang="ru-RU" b="1" dirty="0" smtClean="0">
                <a:solidFill>
                  <a:srgbClr val="C00000"/>
                </a:solidFill>
              </a:rPr>
              <a:t>/</a:t>
            </a:r>
            <a:r>
              <a:rPr lang="ru-RU" b="1" dirty="0" err="1" smtClean="0">
                <a:solidFill>
                  <a:srgbClr val="C00000"/>
                </a:solidFill>
              </a:rPr>
              <a:t>англ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Москва 2015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284</TotalTime>
  <Words>653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 О Ц И А Л Ь Н А Я  И Н Ф О Р М А Т И К 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asus</cp:lastModifiedBy>
  <cp:revision>50</cp:revision>
  <dcterms:created xsi:type="dcterms:W3CDTF">2015-05-18T07:52:57Z</dcterms:created>
  <dcterms:modified xsi:type="dcterms:W3CDTF">2015-05-18T13:10:17Z</dcterms:modified>
</cp:coreProperties>
</file>