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E398E-934A-4BC9-B4DA-D0B67EEA642B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A33DC-0D39-4E9E-8950-EA4CE838DD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A2055-9BC0-40EC-A545-B0278BD4E27A}" type="datetime1">
              <a:rPr lang="ru-RU" smtClean="0"/>
              <a:t>23.09.2014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7E88-5136-4042-B639-61506A1BF1EC}" type="datetime1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80B2-06D9-442D-A45A-7A327AD622B4}" type="datetime1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75F6F-1FB9-455B-94F6-3E4EDB912F86}" type="datetime1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678-FF1C-44F6-BB50-1E0D53CFC58A}" type="datetime1">
              <a:rPr lang="ru-RU" smtClean="0"/>
              <a:t>23.09.2014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B5FB-096E-47B0-8A74-8369F1E38085}" type="datetime1">
              <a:rPr lang="ru-RU" smtClean="0"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5C70-2119-44FC-ADD4-52978E06AFF5}" type="datetime1">
              <a:rPr lang="ru-RU" smtClean="0"/>
              <a:t>23.09.2014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00C26-6308-4A70-849C-3A64AD0180FE}" type="datetime1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F2B71-9810-4067-9EFB-759F44A0072F}" type="datetime1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33449-59F5-4531-8CA7-E8D3DB06F424}" type="datetime1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8A38-E6C7-429A-85CA-51783597AF1A}" type="datetime1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FC62B0-9AC8-423B-889D-B901A88AD33C}" type="datetime1">
              <a:rPr lang="ru-RU" smtClean="0"/>
              <a:t>23.09.2014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 smtClean="0"/>
              <a:t>Формирование системы СМИ в ХХ века </a:t>
            </a:r>
            <a:r>
              <a:rPr lang="ru-RU" i="1" dirty="0" smtClean="0"/>
              <a:t>лекция 3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Основной  закон  духовного  развития  человечества  состоит  в   смене субъективного отношения человека к окружающему миру  на  объективное,  что возможно только при овладении информацией определенного уровня.</a:t>
            </a:r>
          </a:p>
          <a:p>
            <a:r>
              <a:rPr lang="ru-RU" dirty="0" smtClean="0"/>
              <a:t>Тенденции монополизации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Массово-коммуникационная деятельность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современного человека, связанная с потреблением, использованием и производством массовой информации, при тотальной распространенности и доступности информация становится необходимым условием и средством осуществления практически любой социальной деятельности: общественно-политической, познавательной, трудовой и </a:t>
            </a:r>
            <a:r>
              <a:rPr lang="ru-RU" dirty="0" err="1" smtClean="0"/>
              <a:t>пр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и форма массовой информации изменяется в соответствии с информационными интересами и потребностями людей. </a:t>
            </a:r>
          </a:p>
          <a:p>
            <a:r>
              <a:rPr lang="ru-RU" dirty="0" smtClean="0"/>
              <a:t>Удовлетворение информационных потребностей аудитории необходимо включать в число целей коммуникатора как цель-средство для достижения других, управленческих задач массового воздействия.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Информационные потребности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следует рассматривать как потребности в сообщениях определенного содержания и формы, которые нужны людям для ориентации в окружающей действительности, уточнения сложившейся у них картины мира, для выбора линии поведения и решения проблемных ситуаций, для достижения внутреннего равновесия и согласованности с социальной средой.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Без удовлетворения этих потребностей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невозможна целенаправленная разумная деятельность человека. Поэтому степень развития информационных потребностей</a:t>
            </a:r>
            <a:br>
              <a:rPr lang="ru-RU" dirty="0" smtClean="0"/>
            </a:br>
            <a:r>
              <a:rPr lang="ru-RU" dirty="0" smtClean="0"/>
              <a:t>и их удовлетворения тесно связаны с социальной активностью человека.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Далеко не все информационные потребности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осознаны самим субъектом и выражены в его тематических интересах и коммуникационном поведении; часть из них остается неосознанной и потому нереализованной из-за отсутствия необходимых сведений, недостаточности источников информации, неразвитости коммуникативных навыков и т.д.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развития телевидения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1895 год вошел в историю человечества как год открытия радио и кино. Но еще раньше во многих странах мира предпринимались попытки передачи изображения на расстояние по проводам. </a:t>
            </a:r>
          </a:p>
          <a:p>
            <a:endParaRPr lang="ru-RU" dirty="0" smtClean="0"/>
          </a:p>
          <a:p>
            <a:r>
              <a:rPr lang="ru-RU" dirty="0" smtClean="0"/>
              <a:t>В 1880 году П.И. Бахметьевым была предложена схема, легшая позднее в основу телевидения: для передачи на расстояние изображение должно быть предварительно разложено на элементы, которые передаются и вновь собираются в единое целое.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катодная электронно-лучевая трубка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1888-1889 гг. профессор А.Г. Столетов открыл принципиальную возможность непосредственного преобразования световой энергии в электрическую. </a:t>
            </a:r>
          </a:p>
          <a:p>
            <a:endParaRPr lang="ru-RU" dirty="0" smtClean="0"/>
          </a:p>
          <a:p>
            <a:r>
              <a:rPr lang="ru-RU" dirty="0" smtClean="0"/>
              <a:t>В 1907 году Б.Л. </a:t>
            </a:r>
            <a:r>
              <a:rPr lang="ru-RU" dirty="0" err="1" smtClean="0"/>
              <a:t>Розинг</a:t>
            </a:r>
            <a:r>
              <a:rPr lang="ru-RU" dirty="0" smtClean="0"/>
              <a:t> запатентовал принцип, действующий и в современных телевизорах: для преобразования электрических сигналов в светящееся изображение используется катодная электронно-лучевая трубка (созданная англичанином В. </a:t>
            </a:r>
            <a:r>
              <a:rPr lang="ru-RU" dirty="0" err="1" smtClean="0"/>
              <a:t>Круксом</a:t>
            </a:r>
            <a:r>
              <a:rPr lang="ru-RU" dirty="0" smtClean="0"/>
              <a:t> и усовершенствованная немцем Ф. Брауном). Б.Л. </a:t>
            </a:r>
            <a:r>
              <a:rPr lang="ru-RU" dirty="0" err="1" smtClean="0"/>
              <a:t>Розинг</a:t>
            </a:r>
            <a:r>
              <a:rPr lang="ru-RU" dirty="0" smtClean="0"/>
              <a:t> во всем мире считается основоположником электронного телевидения.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три страны мира - СССР, США, Англия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1950-м году телевидение имели три страны мира - СССР, США, Англия. К 1960-му - телевещание велось в 20-ти странах Европы. К началу 80-х по данным ЮНЕСКО телевидение существовало в 137 странах мира. </a:t>
            </a:r>
          </a:p>
          <a:p>
            <a:endParaRPr lang="ru-RU" dirty="0" smtClean="0"/>
          </a:p>
          <a:p>
            <a:r>
              <a:rPr lang="ru-RU" dirty="0" smtClean="0"/>
              <a:t>Во 2-й половине 50-х годов в СССР началось сооружение телевизионных кабельных линий, в Европе в 50-е годы уже существовала густая кабельная сеть. </a:t>
            </a:r>
          </a:p>
          <a:p>
            <a:endParaRPr lang="ru-RU" dirty="0" smtClean="0"/>
          </a:p>
          <a:p>
            <a:r>
              <a:rPr lang="ru-RU" dirty="0" smtClean="0"/>
              <a:t>В 60-е годы, с совершенствованием технических средств для наземной трансляции, начала расти сеть радиорелейных станций, посредством которых телевизионный сигнал передается на расстояние по эфиру - от одной станции к другой. Примерно в то же время начала развиваться и спутниковая </a:t>
            </a:r>
            <a:r>
              <a:rPr lang="ru-RU" dirty="0" err="1" smtClean="0"/>
              <a:t>телетрансляция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Интернет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 1991 года начинает свой отсчет история телевидения новых независимых государств, образовавшихся на территории СССР.</a:t>
            </a:r>
          </a:p>
          <a:p>
            <a:r>
              <a:rPr lang="ru-RU" dirty="0" smtClean="0"/>
              <a:t> 90-е годы отмечены еще одним фактом: практически все теоретики телевидения сходятся во мнении о том, что безраздельному господству эфирного телевидения приходит конец. </a:t>
            </a:r>
          </a:p>
          <a:p>
            <a:r>
              <a:rPr lang="ru-RU" dirty="0" smtClean="0"/>
              <a:t>К концу десятилетия окончательно сформировалась группа новейших технологий телекоммуникации: кабельное вещание, непосредственное спутниковое телевидение, телерадиовещание в компьютерной сети Интернет.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/>
          <a:lstStyle/>
          <a:p>
            <a:r>
              <a:rPr lang="ru-RU" dirty="0" smtClean="0"/>
              <a:t>2000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r>
              <a:rPr lang="ru-RU" dirty="0" smtClean="0"/>
              <a:t>2000, формируется группа потенциально перспективных «</a:t>
            </a:r>
            <a:r>
              <a:rPr lang="ru-RU" dirty="0" err="1" smtClean="0"/>
              <a:t>мегаканальных</a:t>
            </a:r>
            <a:r>
              <a:rPr lang="ru-RU" dirty="0" smtClean="0"/>
              <a:t>» технологий: цифровое ТВ, волоконно-оптические системы по 500 и более интерактивных каналов, сотовое радио и ТВ и т.д.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Важнейшей тенденцией конца тысячелетия стал глобальный кризис государственного телевидения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Происходит регионализация телевещания </a:t>
            </a:r>
          </a:p>
          <a:p>
            <a:r>
              <a:rPr lang="ru-RU" dirty="0" smtClean="0"/>
              <a:t>- во-первых, перспективными становятся интерактивные (двусторонние) телевизионные технологии</a:t>
            </a:r>
          </a:p>
          <a:p>
            <a:r>
              <a:rPr lang="ru-RU" dirty="0" smtClean="0"/>
              <a:t> - во-вторых  ближайшие же десятилетия классическое эфирное телевидение лишь дополняется новейшими телевизионными технологиями, одновременно стимулируя их развитие.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событийная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констатирующая, репродуктивная информация, цель – осветить ярко факты, события, без комментариев. </a:t>
            </a:r>
          </a:p>
          <a:p>
            <a:r>
              <a:rPr lang="ru-RU" dirty="0" smtClean="0"/>
              <a:t>Информация подается лаконично раскрывая основной факт и существенные детали. Оперативность, злободневность, важность, репродуктивной информации определяет рост потребителей и объем публикаций.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Информ</a:t>
            </a:r>
            <a:r>
              <a:rPr lang="ru-RU" dirty="0" smtClean="0"/>
              <a:t>. рейтинг на ОРТ-85,6%, </a:t>
            </a:r>
          </a:p>
          <a:p>
            <a:r>
              <a:rPr lang="ru-RU" dirty="0" smtClean="0"/>
              <a:t>РТР-71,3%, </a:t>
            </a:r>
          </a:p>
          <a:p>
            <a:r>
              <a:rPr lang="ru-RU" dirty="0" smtClean="0"/>
              <a:t>НТВ-60,8%.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Интерпретирующая –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Высок интерес редакций к этому виду и желание дать такое сообщение объемно и броско. Особенность этого вида информации для читателей – развернутый </a:t>
            </a:r>
            <a:r>
              <a:rPr lang="ru-RU" dirty="0" err="1" smtClean="0"/>
              <a:t>мини-коментарий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ru-RU" dirty="0" smtClean="0"/>
              <a:t> интерпретирующая информация  редко встречается в программах телевидения, радио, журнальной, газетной периодике.</a:t>
            </a:r>
          </a:p>
          <a:p>
            <a:endParaRPr lang="ru-RU" dirty="0" smtClean="0"/>
          </a:p>
          <a:p>
            <a:r>
              <a:rPr lang="ru-RU" dirty="0" err="1" smtClean="0"/>
              <a:t>Востребовательность</a:t>
            </a:r>
            <a:r>
              <a:rPr lang="ru-RU" dirty="0" smtClean="0"/>
              <a:t> с каждым годом растет, это издания: «Итоги», «Профиль», «Эксперт», «Власть» и др.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u="sng" dirty="0" smtClean="0"/>
              <a:t>Базисная </a:t>
            </a:r>
            <a:r>
              <a:rPr lang="ru-RU" b="1" u="sng" dirty="0" err="1" smtClean="0"/>
              <a:t>иформация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используются  цитаты, ссылки на высказывания </a:t>
            </a:r>
            <a:r>
              <a:rPr lang="ru-RU" dirty="0" err="1" smtClean="0"/>
              <a:t>гос</a:t>
            </a:r>
            <a:r>
              <a:rPr lang="ru-RU" dirty="0" smtClean="0"/>
              <a:t>. деятелей, в тексте присутствуют важные аргументы. </a:t>
            </a:r>
          </a:p>
          <a:p>
            <a:r>
              <a:rPr lang="ru-RU" dirty="0" smtClean="0"/>
              <a:t>Это особо важная документальная, теоретическая </a:t>
            </a:r>
            <a:r>
              <a:rPr lang="ru-RU" dirty="0" err="1" smtClean="0"/>
              <a:t>информ</a:t>
            </a:r>
            <a:r>
              <a:rPr lang="ru-RU" dirty="0" smtClean="0"/>
              <a:t>. государственного, нравственного, религиозного др. </a:t>
            </a:r>
            <a:r>
              <a:rPr lang="ru-RU" dirty="0" err="1" smtClean="0"/>
              <a:t>общезначительного</a:t>
            </a:r>
            <a:r>
              <a:rPr lang="ru-RU" dirty="0" smtClean="0"/>
              <a:t> характера. </a:t>
            </a:r>
          </a:p>
          <a:p>
            <a:endParaRPr lang="ru-RU" dirty="0" smtClean="0"/>
          </a:p>
          <a:p>
            <a:r>
              <a:rPr lang="ru-RU" dirty="0" smtClean="0"/>
              <a:t>Значение этого вида велико, но тираж произведений низкий 1млн экземпляров. Ответственность и важность базисной информации связана с нравственными и эстетическими целями, пока юридические законы и нормы несовершенны, нравственные основы журналистской информации имеют первостепенное значение.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:</a:t>
            </a:r>
            <a:br>
              <a:rPr lang="ru-RU" dirty="0" smtClean="0"/>
            </a:br>
            <a:r>
              <a:rPr lang="ru-RU" sz="5400" dirty="0" smtClean="0"/>
              <a:t> </a:t>
            </a:r>
            <a:r>
              <a:rPr lang="ru-RU" sz="4000" dirty="0" smtClean="0"/>
              <a:t>Методы для создания информации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pPr lvl="0"/>
            <a:r>
              <a:rPr lang="ru-RU" dirty="0" smtClean="0"/>
              <a:t>Дополнение экономическими, историческими и иными конкретными, необходимыми для осмысления фактами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Сопоставление с близкими по значению фактами, разъясняющими суть новизны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Наложение мнения тех, кто имеет прямое отношение к совершившемуся (участники, специалисты, видные деятели и т. д.)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 уровня деловой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для крупных промышленно-финансовых деятелей; </a:t>
            </a:r>
          </a:p>
          <a:p>
            <a:r>
              <a:rPr lang="ru-RU" dirty="0" smtClean="0"/>
              <a:t>для представителей среднего, мелкого бизнеса; миллионов рядовых читателей-зрителей.</a:t>
            </a:r>
          </a:p>
          <a:p>
            <a:r>
              <a:rPr lang="ru-RU" dirty="0" smtClean="0"/>
              <a:t>Творчество журн. информации  предполагает ясность и точность в выборе каждого слова.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Язык и стиль журналиста – </a:t>
            </a:r>
            <a:r>
              <a:rPr lang="ru-RU" u="sng" dirty="0" smtClean="0"/>
              <a:t>не загромождать суть дела второстепенными частностями; придерживаться лексики  понятной аудитории.</a:t>
            </a:r>
          </a:p>
          <a:p>
            <a:endParaRPr lang="ru-RU" u="sng" dirty="0" smtClean="0"/>
          </a:p>
          <a:p>
            <a:r>
              <a:rPr lang="ru-RU" u="sng" dirty="0" smtClean="0"/>
              <a:t> </a:t>
            </a:r>
            <a:r>
              <a:rPr lang="ru-RU" dirty="0" smtClean="0"/>
              <a:t>Язык информации – доступный, простой, без сложных стилистических конструктов, оборотов, туманных расхождений и намеков.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947</Words>
  <PresentationFormat>Экран (4:3)</PresentationFormat>
  <Paragraphs>88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Формирование системы СМИ в ХХ века лекция 3</vt:lpstr>
      <vt:lpstr>Массово-коммуникационная деятельность </vt:lpstr>
      <vt:lpstr>содержание</vt:lpstr>
      <vt:lpstr>Информационные потребности </vt:lpstr>
      <vt:lpstr>Без удовлетворения этих потребностей </vt:lpstr>
      <vt:lpstr>Далеко не все информационные потребности </vt:lpstr>
      <vt:lpstr>Этапы развития телевидения в России</vt:lpstr>
      <vt:lpstr>катодная электронно-лучевая трубка</vt:lpstr>
      <vt:lpstr>три страны мира - СССР, США, Англия</vt:lpstr>
      <vt:lpstr>Интернет</vt:lpstr>
      <vt:lpstr>2000 год</vt:lpstr>
      <vt:lpstr>Важнейшей тенденцией конца тысячелетия стал глобальный кризис государственного телевидения</vt:lpstr>
      <vt:lpstr>событийная</vt:lpstr>
      <vt:lpstr>Интерпретирующая –</vt:lpstr>
      <vt:lpstr>Базисная иформация</vt:lpstr>
      <vt:lpstr>:  Методы для создания информации</vt:lpstr>
      <vt:lpstr>3 уровня деловой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системы СМИ в ХХ лекция 3</dc:title>
  <dc:creator>user</dc:creator>
  <cp:lastModifiedBy>user</cp:lastModifiedBy>
  <cp:revision>17</cp:revision>
  <dcterms:created xsi:type="dcterms:W3CDTF">2014-09-17T14:26:36Z</dcterms:created>
  <dcterms:modified xsi:type="dcterms:W3CDTF">2014-09-23T14:33:57Z</dcterms:modified>
</cp:coreProperties>
</file>