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73" autoAdjust="0"/>
    <p:restoredTop sz="94687" autoAdjust="0"/>
  </p:normalViewPr>
  <p:slideViewPr>
    <p:cSldViewPr>
      <p:cViewPr varScale="1">
        <p:scale>
          <a:sx n="84" d="100"/>
          <a:sy n="84" d="100"/>
        </p:scale>
        <p:origin x="-84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6BDE79-F625-4FA7-A30A-FD6CAE2CDB77}" type="datetimeFigureOut">
              <a:rPr lang="ru-RU" smtClean="0"/>
              <a:pPr/>
              <a:t>14.08.2014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1BFF157-8F90-49FF-AC7F-77E658C396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05800" cy="3154284"/>
          </a:xfrm>
        </p:spPr>
        <p:txBody>
          <a:bodyPr/>
          <a:lstStyle/>
          <a:p>
            <a:r>
              <a:rPr lang="ru-RU" sz="7200" dirty="0" smtClean="0"/>
              <a:t>Великий немецкий сказочник </a:t>
            </a:r>
            <a:r>
              <a:rPr lang="ru-RU" sz="7200" dirty="0" err="1" smtClean="0"/>
              <a:t>Ханс-Христиан</a:t>
            </a:r>
            <a:r>
              <a:rPr lang="ru-RU" sz="7200" dirty="0" smtClean="0"/>
              <a:t> </a:t>
            </a:r>
            <a:r>
              <a:rPr lang="ru-RU" sz="7200" dirty="0" smtClean="0"/>
              <a:t>Андерсен</a:t>
            </a:r>
            <a:endParaRPr lang="ru-RU" sz="72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524000"/>
            <a:ext cx="4978896" cy="4713312"/>
          </a:xfrm>
        </p:spPr>
        <p:txBody>
          <a:bodyPr/>
          <a:lstStyle/>
          <a:p>
            <a:pPr marL="0" algn="just">
              <a:buNone/>
            </a:pPr>
            <a:r>
              <a:rPr lang="ru-RU" dirty="0" err="1" smtClean="0"/>
              <a:t>Ханс</a:t>
            </a:r>
            <a:r>
              <a:rPr lang="ru-RU" dirty="0" smtClean="0"/>
              <a:t> - Христиан Андерсен родился 2 апреля 1805 года в небольшом городке Оденсе, в Дании. Он был единственным, а потому любимым и балованным ребёнком у добрых и внимательных родителей.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8296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Счастливый ребёнок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2" descr="http://lichnosti.net/photos/967/121456281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700808"/>
            <a:ext cx="2857500" cy="3762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3633192"/>
          </a:xfrm>
        </p:spPr>
        <p:txBody>
          <a:bodyPr>
            <a:normAutofit/>
          </a:bodyPr>
          <a:lstStyle/>
          <a:p>
            <a:pPr marL="0" algn="just">
              <a:buNone/>
            </a:pPr>
            <a:r>
              <a:rPr lang="ru-RU" sz="2800" dirty="0" smtClean="0"/>
              <a:t>Отец–башмачник </a:t>
            </a:r>
            <a:r>
              <a:rPr lang="ru-RU" sz="2800" dirty="0" smtClean="0"/>
              <a:t>- женился в 20 лет, когда вышел в мастера и обзавёлся своей мастерской. Светлая поэтическая натура с собственным видением мира и своей верой с Бога, которая часто шокировала окружающих. Он много работал, чтобы прокормить сына и жену. В результате подорвал здоровье и рано умер.</a:t>
            </a:r>
            <a:endParaRPr lang="ru-RU" sz="28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Отец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92488"/>
          </a:xfrm>
        </p:spPr>
        <p:txBody>
          <a:bodyPr>
            <a:normAutofit lnSpcReduction="10000"/>
          </a:bodyPr>
          <a:lstStyle/>
          <a:p>
            <a:pPr marL="0" algn="just">
              <a:buNone/>
            </a:pPr>
            <a:r>
              <a:rPr lang="ru-RU" dirty="0" smtClean="0"/>
              <a:t>«Отец читал нам вслух не только комедии и рассказы, но исторические книги и Библию</a:t>
            </a:r>
            <a:r>
              <a:rPr lang="ru-RU" dirty="0" smtClean="0"/>
              <a:t>».</a:t>
            </a:r>
          </a:p>
          <a:p>
            <a:pPr marL="0" algn="just">
              <a:buNone/>
            </a:pPr>
            <a:r>
              <a:rPr lang="ru-RU" dirty="0" smtClean="0"/>
              <a:t>Андерсен </a:t>
            </a:r>
            <a:r>
              <a:rPr lang="ru-RU" dirty="0" smtClean="0"/>
              <a:t>писал в автобиографической книге, что отец воспринимал Иисуса Христа как необыкновенного человека, а существование дьявола вообще отрицал: «Нет никакого дьявола, кроме того, что мы носим в своем сердце</a:t>
            </a:r>
            <a:r>
              <a:rPr lang="ru-RU" dirty="0" smtClean="0"/>
              <a:t>!».</a:t>
            </a:r>
          </a:p>
          <a:p>
            <a:pPr marL="0" algn="just">
              <a:buNone/>
            </a:pPr>
            <a:r>
              <a:rPr lang="ru-RU" dirty="0" smtClean="0"/>
              <a:t>От </a:t>
            </a:r>
            <a:r>
              <a:rPr lang="ru-RU" dirty="0" smtClean="0"/>
              <a:t>отца унаследовал </a:t>
            </a:r>
            <a:r>
              <a:rPr lang="ru-RU" dirty="0" err="1" smtClean="0"/>
              <a:t>Ханс-Христиан</a:t>
            </a:r>
            <a:r>
              <a:rPr lang="ru-RU" dirty="0" smtClean="0"/>
              <a:t> страсть к чтению, впечатлительность, сильное воображение и способность воспринимать всё вокруг через собственное сердце.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38944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Книги – любимое увлечение отца Андерсена.</a:t>
            </a:r>
            <a:endParaRPr lang="ru-RU" sz="48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281264"/>
          </a:xfrm>
        </p:spPr>
        <p:txBody>
          <a:bodyPr/>
          <a:lstStyle/>
          <a:p>
            <a:pPr marL="0" algn="just">
              <a:buNone/>
            </a:pPr>
            <a:r>
              <a:rPr lang="ru-RU" dirty="0" smtClean="0"/>
              <a:t>Добрейшей души человек - мать беззаветно любила своего единственного сына и супруга. Она была старше мужа, но всегда считала его мудрее и опытнее себя. В семье царствовали любовь и </a:t>
            </a:r>
            <a:r>
              <a:rPr lang="ru-RU" dirty="0" smtClean="0"/>
              <a:t>благополучие.</a:t>
            </a:r>
          </a:p>
          <a:p>
            <a:pPr marL="0" algn="just">
              <a:buNone/>
            </a:pPr>
            <a:r>
              <a:rPr lang="ru-RU" dirty="0" smtClean="0"/>
              <a:t>Мать </a:t>
            </a:r>
            <a:r>
              <a:rPr lang="ru-RU" dirty="0" smtClean="0"/>
              <a:t>часто рассказывала сыну, какие тяготы ей пришлось пережить в детстве. Её выгоняли из дома просить </a:t>
            </a:r>
            <a:r>
              <a:rPr lang="ru-RU" dirty="0" smtClean="0"/>
              <a:t>милостыню.</a:t>
            </a:r>
          </a:p>
          <a:p>
            <a:pPr marL="0" algn="just">
              <a:buNone/>
            </a:pPr>
            <a:r>
              <a:rPr lang="ru-RU" dirty="0" smtClean="0"/>
              <a:t>После </a:t>
            </a:r>
            <a:r>
              <a:rPr lang="ru-RU" dirty="0" smtClean="0"/>
              <a:t>смерти мужа ей пришлось работать по найму на стирке белья, чтобы обеспечить сына.</a:t>
            </a:r>
          </a:p>
          <a:p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/>
              <a:t>Матушка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53272"/>
          </a:xfrm>
        </p:spPr>
        <p:txBody>
          <a:bodyPr/>
          <a:lstStyle/>
          <a:p>
            <a:pPr marL="0" algn="just">
              <a:buNone/>
            </a:pPr>
            <a:r>
              <a:rPr lang="ru-RU" sz="2800" dirty="0" smtClean="0"/>
              <a:t>После смерти отца мальчик часто оставался дома один. Он много читал и разыгрывал представления в кукольном театре, который остался у него от </a:t>
            </a:r>
            <a:r>
              <a:rPr lang="ru-RU" sz="2800" dirty="0" smtClean="0"/>
              <a:t>отца.</a:t>
            </a:r>
          </a:p>
          <a:p>
            <a:pPr marL="0" algn="just">
              <a:buNone/>
            </a:pPr>
            <a:r>
              <a:rPr lang="ru-RU" sz="2800" dirty="0" smtClean="0"/>
              <a:t>По </a:t>
            </a:r>
            <a:r>
              <a:rPr lang="ru-RU" sz="2800" dirty="0" smtClean="0"/>
              <a:t>соседству с </a:t>
            </a:r>
            <a:r>
              <a:rPr lang="ru-RU" sz="2800" dirty="0" err="1" smtClean="0"/>
              <a:t>Андерсанами</a:t>
            </a:r>
            <a:r>
              <a:rPr lang="ru-RU" sz="2800" dirty="0" smtClean="0"/>
              <a:t> жила семья священника. Здесь будущий сказочник впервые услышал слово «поэт» и начал сочинять свои пьесы.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Занятия маленького Андерсена</a:t>
            </a:r>
            <a:endParaRPr lang="ru-RU" sz="48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2913112"/>
          </a:xfrm>
        </p:spPr>
        <p:txBody>
          <a:bodyPr/>
          <a:lstStyle/>
          <a:p>
            <a:pPr marL="0" algn="just">
              <a:buNone/>
            </a:pPr>
            <a:r>
              <a:rPr lang="ru-RU" sz="3200" dirty="0" smtClean="0"/>
              <a:t>По протекции одного из соседей Андерсен поступил в школу, но учился </a:t>
            </a:r>
            <a:r>
              <a:rPr lang="ru-RU" sz="3200" dirty="0" smtClean="0"/>
              <a:t>плохо.</a:t>
            </a:r>
          </a:p>
          <a:p>
            <a:pPr marL="0" algn="just">
              <a:buNone/>
            </a:pPr>
            <a:r>
              <a:rPr lang="ru-RU" sz="3200" dirty="0" smtClean="0"/>
              <a:t>Мать </a:t>
            </a:r>
            <a:r>
              <a:rPr lang="ru-RU" sz="3200" dirty="0" smtClean="0"/>
              <a:t>решает отдать его на учение к портному. Однако он умоляет её отправить его в </a:t>
            </a:r>
            <a:r>
              <a:rPr lang="ru-RU" sz="3200" dirty="0" err="1" smtClean="0"/>
              <a:t>Коппенгаген</a:t>
            </a:r>
            <a:r>
              <a:rPr lang="ru-RU" sz="3200" dirty="0" smtClean="0"/>
              <a:t>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/>
              <a:t>Учёба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just">
              <a:buNone/>
            </a:pPr>
            <a:r>
              <a:rPr lang="ru-RU" sz="2800" dirty="0" smtClean="0"/>
              <a:t>Прибыв в главный город Дании с несколькими монетами в кармане и одной целью – прославить себя и свою мать, Андерсен сначала бедствует. Он зарабатывает, исполняя на улицах народные песни. Его певческий талант замечают преподаватели консерватории. Благодаря им, он поступает в театральное училище, а затем в классическую гимназию. Все преподаватели отмечают его талант рассказчика и стихотворца.</a:t>
            </a:r>
            <a:endParaRPr lang="ru-RU" sz="28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В столице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algn="just">
              <a:buNone/>
            </a:pPr>
            <a:r>
              <a:rPr lang="ru-RU" dirty="0" smtClean="0"/>
              <a:t>В 1829 году Андерсен поступил в университет и издал первый сатирический рассказ. Его стихи о Родине, датской природе, христианских заповедях становятся популярными и любимыми среди </a:t>
            </a:r>
            <a:r>
              <a:rPr lang="ru-RU" dirty="0" smtClean="0"/>
              <a:t>читателей.</a:t>
            </a:r>
          </a:p>
          <a:p>
            <a:pPr marL="0" algn="just">
              <a:buNone/>
            </a:pPr>
            <a:r>
              <a:rPr lang="ru-RU" dirty="0" smtClean="0"/>
              <a:t>Он </a:t>
            </a:r>
            <a:r>
              <a:rPr lang="ru-RU" dirty="0" smtClean="0"/>
              <a:t>пишет несколько романов и серьёзных книг. Одним из замечательных произведений считается психологический этюд о судьбе художника «Импровизатор</a:t>
            </a:r>
            <a:r>
              <a:rPr lang="ru-RU" dirty="0" smtClean="0"/>
              <a:t>».</a:t>
            </a:r>
          </a:p>
          <a:p>
            <a:pPr marL="0" algn="just">
              <a:buNone/>
            </a:pPr>
            <a:r>
              <a:rPr lang="ru-RU" dirty="0" smtClean="0"/>
              <a:t>В </a:t>
            </a:r>
            <a:r>
              <a:rPr lang="ru-RU" dirty="0" smtClean="0"/>
              <a:t>Дании особенно популярны пьесы Андерсена, разыгрывавшиеся на театральных подмостках.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/>
              <a:t>Творчество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633192"/>
          </a:xfrm>
        </p:spPr>
        <p:txBody>
          <a:bodyPr>
            <a:normAutofit/>
          </a:bodyPr>
          <a:lstStyle/>
          <a:p>
            <a:pPr marL="0" algn="just">
              <a:buNone/>
            </a:pPr>
            <a:r>
              <a:rPr lang="ru-RU" sz="3200" dirty="0" smtClean="0"/>
              <a:t>В 1842 году Андерсен путешествует по Италии, а в 1855 году – по Швеции. Италию он особенно полюбил и о своих впечатлениях от неё написал книгу «Путевые тени».</a:t>
            </a:r>
            <a:endParaRPr lang="ru-RU" sz="32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/>
              <a:t>Путешествия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just">
              <a:buNone/>
            </a:pPr>
            <a:r>
              <a:rPr lang="ru-RU" sz="3200" dirty="0" smtClean="0"/>
              <a:t>Назвать точную дату, когда Андерсен начал писать свои знаменитые сказки, нельзя. Он жил с ними с самого детства, а записал только в конце жизненного пути. Герои его волшебных историй смелые и гордые, добрые и отзывчивые, красивые и восторженные. В его сказках добро торжествует над злом.</a:t>
            </a:r>
            <a:endParaRPr lang="ru-RU" sz="3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/>
              <a:t>Сказки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065240"/>
          </a:xfrm>
        </p:spPr>
        <p:txBody>
          <a:bodyPr/>
          <a:lstStyle/>
          <a:p>
            <a:pPr marL="0" algn="just">
              <a:buNone/>
            </a:pPr>
            <a:r>
              <a:rPr lang="ru-RU" sz="3200" dirty="0" err="1" smtClean="0"/>
              <a:t>Ханс-Христиан</a:t>
            </a:r>
            <a:r>
              <a:rPr lang="ru-RU" sz="3200" dirty="0" smtClean="0"/>
              <a:t> Андерсен умер 4 августа 1875 года на вилле </a:t>
            </a:r>
            <a:r>
              <a:rPr lang="ru-RU" sz="3200" dirty="0" err="1" smtClean="0"/>
              <a:t>Ролигхед</a:t>
            </a:r>
            <a:r>
              <a:rPr lang="ru-RU" sz="3200" dirty="0" smtClean="0"/>
              <a:t> в полном одиночестве от тяжелой </a:t>
            </a:r>
            <a:r>
              <a:rPr lang="ru-RU" sz="3200" dirty="0" smtClean="0"/>
              <a:t>болезни.</a:t>
            </a:r>
          </a:p>
          <a:p>
            <a:pPr marL="0" algn="just">
              <a:buNone/>
            </a:pPr>
            <a:r>
              <a:rPr lang="ru-RU" sz="3200" dirty="0" smtClean="0"/>
              <a:t>Он </a:t>
            </a:r>
            <a:r>
              <a:rPr lang="ru-RU" sz="3200" dirty="0" smtClean="0"/>
              <a:t>исполнил обещание, данное матери: прославился сам и прославил её.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Памятник при жизни</a:t>
            </a:r>
            <a:endParaRPr lang="ru-RU" sz="6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495800" y="6597352"/>
            <a:ext cx="4648200" cy="260648"/>
          </a:xfrm>
          <a:prstGeom prst="rect">
            <a:avLst/>
          </a:prstGeom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180</TotalTime>
  <Words>593</Words>
  <Application>Microsoft Office PowerPoint</Application>
  <PresentationFormat>Экран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Великий немецкий сказочник Ханс-Христиан Андерсен</vt:lpstr>
      <vt:lpstr>Счастливый ребёнок</vt:lpstr>
      <vt:lpstr>Отец</vt:lpstr>
      <vt:lpstr>Книги – любимое увлечение отца Андерсена.</vt:lpstr>
      <vt:lpstr>Матушка</vt:lpstr>
      <vt:lpstr>Занятия маленького Андерсена</vt:lpstr>
      <vt:lpstr>Учёба</vt:lpstr>
      <vt:lpstr>В столице</vt:lpstr>
      <vt:lpstr>Творчество</vt:lpstr>
      <vt:lpstr>Путешествия</vt:lpstr>
      <vt:lpstr>Сказки</vt:lpstr>
      <vt:lpstr>Памятник при жизни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Dima</dc:creator>
  <cp:lastModifiedBy>Dima</cp:lastModifiedBy>
  <cp:revision>28</cp:revision>
  <dcterms:created xsi:type="dcterms:W3CDTF">2014-08-14T14:48:25Z</dcterms:created>
  <dcterms:modified xsi:type="dcterms:W3CDTF">2014-08-14T19:05:24Z</dcterms:modified>
</cp:coreProperties>
</file>