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PMingLiU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PMingLiU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PMingLiU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PMingLiU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PMingLiU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PMingLiU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PMingLiU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PMingLiU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PMingLiU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78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0E451AC-F18F-4D03-B98A-F0FE480C30D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A8B464D-C089-4ACB-892A-18677BEA7A25}" type="slidenum">
              <a:rPr lang="zh-CN" altLang="en-US"/>
              <a:pPr/>
              <a:t>1</a:t>
            </a:fld>
            <a:endParaRPr lang="en-US" altLang="zh-CN"/>
          </a:p>
        </p:txBody>
      </p:sp>
      <p:sp>
        <p:nvSpPr>
          <p:cNvPr id="61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2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3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4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5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6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7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8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9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10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11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12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9A437D-856E-4078-876D-39E0A8C2981A}" type="slidenum">
              <a:rPr lang="zh-CN" altLang="en-US"/>
              <a:pPr/>
              <a:t>13</a:t>
            </a:fld>
            <a:endParaRPr lang="en-US" altLang="zh-CN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77AB0-6BA6-47CB-8D7D-18443E0506E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D1754-B1B1-4E74-A279-8C55C91B62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08698-7EF8-4D20-B71F-485E5CB80E6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3E97C-BEB3-467C-B478-94CDDE0600A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A39BC-4222-4C00-B9A5-C685DC2EF2E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89111-3BD0-400C-818C-7ACE32E4972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9E1D9-FF0E-48A0-9661-78024098419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F3E62-6BC4-4F72-A39E-C6CE614C272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80F10-79C8-4863-A5AE-61DCDDFC6A4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F4B5C-25BD-4276-AE38-0AE043CE229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71FE7-9E68-4020-BDCC-C35FDA01397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59E3512-1FD1-4336-9A50-6DAB21F7E24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PMingLiU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PMingLiU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PMingLiU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PMingLiU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PMingLiU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PMingLiU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PMingLiU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PMingLiU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556792"/>
            <a:ext cx="8229600" cy="4320480"/>
          </a:xfrm>
        </p:spPr>
        <p:txBody>
          <a:bodyPr/>
          <a:lstStyle/>
          <a:p>
            <a:pPr eaLnBrk="1" hangingPunct="1"/>
            <a:r>
              <a:rPr lang="ru-RU" sz="8800" dirty="0" smtClean="0"/>
              <a:t>Охрана окружающей среды</a:t>
            </a:r>
            <a:endParaRPr lang="zh-CN" altLang="en-US" sz="8800" dirty="0" smtClean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644008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r>
              <a:rPr lang="ru-RU" sz="7200" dirty="0" smtClean="0"/>
              <a:t>Чем помочь природе?</a:t>
            </a:r>
            <a:endParaRPr lang="ru-RU" sz="72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Человек – царь, хозяин или часть природы?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">
              <a:buNone/>
            </a:pPr>
            <a:r>
              <a:rPr lang="ru-RU" sz="2800" dirty="0" smtClean="0"/>
              <a:t>Человек - разумное существо. Он умеет использовать свою физическую силу и возможности, которые дала ему природа. Он пользуется тем, что его </a:t>
            </a:r>
            <a:r>
              <a:rPr lang="ru-RU" sz="2800" dirty="0" smtClean="0"/>
              <a:t>окружает.</a:t>
            </a:r>
            <a:endParaRPr lang="en-US" sz="2800" dirty="0" smtClean="0"/>
          </a:p>
          <a:p>
            <a:pPr marL="0" algn="just">
              <a:buNone/>
            </a:pPr>
            <a:r>
              <a:rPr lang="ru-RU" sz="2800" dirty="0" smtClean="0"/>
              <a:t>Человек </a:t>
            </a:r>
            <a:r>
              <a:rPr lang="ru-RU" sz="2800" dirty="0" smtClean="0"/>
              <a:t>– хозяин на земле. Значит, он должен пользоваться благами природы осознанно: не только брать, но и </a:t>
            </a:r>
            <a:r>
              <a:rPr lang="ru-RU" sz="2800" dirty="0" smtClean="0"/>
              <a:t>давать.</a:t>
            </a:r>
            <a:endParaRPr lang="en-US" sz="2800" dirty="0" smtClean="0"/>
          </a:p>
          <a:p>
            <a:pPr marL="0" algn="just">
              <a:buNone/>
            </a:pPr>
            <a:r>
              <a:rPr lang="ru-RU" sz="2800" dirty="0" smtClean="0"/>
              <a:t>Сможет </a:t>
            </a:r>
            <a:r>
              <a:rPr lang="ru-RU" sz="2800" dirty="0" smtClean="0"/>
              <a:t>ли человек прожить без окружающего животного и растительного мира? Нет, потому что он часть его</a:t>
            </a:r>
            <a:r>
              <a:rPr lang="ru-RU" sz="2800" dirty="0" smtClean="0"/>
              <a:t>.</a:t>
            </a:r>
            <a:endParaRPr lang="ru-RU" sz="2800" dirty="0" smtClean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6048672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Каждый из </a:t>
            </a:r>
            <a:r>
              <a:rPr lang="ru-RU" dirty="0" smtClean="0"/>
              <a:t>нас: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дышит воздухом,</a:t>
            </a:r>
          </a:p>
          <a:p>
            <a:pPr algn="just">
              <a:buNone/>
            </a:pPr>
            <a:r>
              <a:rPr lang="ru-RU" dirty="0" smtClean="0"/>
              <a:t>пьёт воду,</a:t>
            </a:r>
          </a:p>
          <a:p>
            <a:pPr marL="0" algn="just">
              <a:buNone/>
            </a:pPr>
            <a:r>
              <a:rPr lang="ru-RU" dirty="0" smtClean="0"/>
              <a:t>ест растительную и животную пищу из лесов, рек, озёр, морей,</a:t>
            </a:r>
          </a:p>
          <a:p>
            <a:pPr marL="0" algn="just">
              <a:buNone/>
            </a:pPr>
            <a:r>
              <a:rPr lang="ru-RU" dirty="0" smtClean="0"/>
              <a:t>греется, когда холодно, горящими дровами, углем или другим </a:t>
            </a:r>
            <a:r>
              <a:rPr lang="ru-RU" dirty="0" smtClean="0"/>
              <a:t>топливом,</a:t>
            </a:r>
            <a:endParaRPr lang="en-US" dirty="0" smtClean="0"/>
          </a:p>
          <a:p>
            <a:pPr marL="0" algn="just">
              <a:buNone/>
            </a:pPr>
            <a:r>
              <a:rPr lang="ru-RU" dirty="0" smtClean="0"/>
              <a:t>получает </a:t>
            </a:r>
            <a:r>
              <a:rPr lang="ru-RU" dirty="0" smtClean="0"/>
              <a:t>эстетическое удовольствие от созерцания живописных </a:t>
            </a:r>
            <a:r>
              <a:rPr lang="ru-RU" dirty="0" smtClean="0"/>
              <a:t>картин.</a:t>
            </a:r>
            <a:endParaRPr lang="en-US" dirty="0" smtClean="0"/>
          </a:p>
          <a:p>
            <a:pPr marL="0" algn="just">
              <a:buNone/>
            </a:pPr>
            <a:r>
              <a:rPr lang="ru-RU" dirty="0" smtClean="0"/>
              <a:t>Всё</a:t>
            </a:r>
            <a:r>
              <a:rPr lang="ru-RU" dirty="0" smtClean="0"/>
              <a:t>, что нужно нам для жизни мы берём из природы</a:t>
            </a:r>
            <a:r>
              <a:rPr lang="ru-RU" dirty="0" smtClean="0"/>
              <a:t>.</a:t>
            </a:r>
            <a:endParaRPr lang="ru-RU" dirty="0" smtClean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/>
          <a:lstStyle/>
          <a:p>
            <a:pPr marL="0" algn="just">
              <a:buNone/>
            </a:pPr>
            <a:r>
              <a:rPr lang="ru-RU" sz="3600" dirty="0" smtClean="0"/>
              <a:t>Главная задача разумных существ – не вредить тому, что их окружает, беречь и приумножать природные богатства. Однако люди ведут себя как потребители и враги и серьёзно вредят окружающей среде своей активной деятельностью.</a:t>
            </a:r>
            <a:endParaRPr lang="ru-RU" sz="36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Физический вред: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2188840"/>
          </a:xfrm>
        </p:spPr>
        <p:txBody>
          <a:bodyPr/>
          <a:lstStyle/>
          <a:p>
            <a:pPr algn="just"/>
            <a:r>
              <a:rPr lang="ru-RU" sz="2400" dirty="0" smtClean="0"/>
              <a:t>вырубают лес и ломают деревья,</a:t>
            </a:r>
          </a:p>
          <a:p>
            <a:pPr algn="just"/>
            <a:r>
              <a:rPr lang="ru-RU" sz="2400" dirty="0" smtClean="0"/>
              <a:t>выжигают траву и прибрежные заросли,</a:t>
            </a:r>
          </a:p>
          <a:p>
            <a:pPr algn="just"/>
            <a:r>
              <a:rPr lang="ru-RU" sz="2400" dirty="0" smtClean="0"/>
              <a:t>истребляют животных, рыб и птиц запрещённой охотой и рыболовством,</a:t>
            </a:r>
          </a:p>
          <a:p>
            <a:pPr algn="just"/>
            <a:r>
              <a:rPr lang="ru-RU" sz="2400" dirty="0" smtClean="0"/>
              <a:t>выбрасывают мусор, где попало.</a:t>
            </a:r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4578" name="Picture 2" descr="http://svoisotki.ru/wp-content/uploads/vyrubka-lesa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789040"/>
            <a:ext cx="3816424" cy="2862318"/>
          </a:xfrm>
          <a:prstGeom prst="rect">
            <a:avLst/>
          </a:prstGeom>
          <a:noFill/>
        </p:spPr>
      </p:pic>
      <p:pic>
        <p:nvPicPr>
          <p:cNvPr id="24580" name="Picture 4" descr="http://img.nur.kz/n/svalka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78904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Химический вред: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2476872"/>
          </a:xfrm>
        </p:spPr>
        <p:txBody>
          <a:bodyPr/>
          <a:lstStyle/>
          <a:p>
            <a:pPr algn="just"/>
            <a:r>
              <a:rPr lang="ru-RU" sz="2400" dirty="0" smtClean="0"/>
              <a:t>выливают отходы опасного производства в водоёмы,</a:t>
            </a:r>
          </a:p>
          <a:p>
            <a:pPr algn="just"/>
            <a:r>
              <a:rPr lang="ru-RU" sz="2400" dirty="0" smtClean="0"/>
              <a:t>используют ядохимикаты при выращивании культурных растений на частных участках, чем портят землю,</a:t>
            </a:r>
          </a:p>
          <a:p>
            <a:pPr algn="just"/>
            <a:r>
              <a:rPr lang="ru-RU" sz="2400" dirty="0" smtClean="0"/>
              <a:t>совершают выбросы в атмосферу различных вредных газов.</a:t>
            </a:r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2530" name="Picture 2" descr="http://www.dsnews.ua/static/img/e/0/e085256203e992107d6874c9f193f0ec_373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861048"/>
            <a:ext cx="3456384" cy="2779934"/>
          </a:xfrm>
          <a:prstGeom prst="rect">
            <a:avLst/>
          </a:prstGeom>
          <a:noFill/>
        </p:spPr>
      </p:pic>
      <p:pic>
        <p:nvPicPr>
          <p:cNvPr id="22532" name="Picture 4" descr="http://newsru.co.il/pict/id/601261_201307031704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861048"/>
            <a:ext cx="3672408" cy="276593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Природа серьёзно </a:t>
            </a:r>
            <a:r>
              <a:rPr lang="ru-RU" dirty="0" smtClean="0"/>
              <a:t>больна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">
              <a:buNone/>
            </a:pPr>
            <a:r>
              <a:rPr lang="ru-RU" dirty="0" smtClean="0"/>
              <a:t>Основная причина её нездоровья в том, что люди бездумно используют её запасы, не восстанавливают их, варварски относятся к тому, чем пользуются, не заботятся о будущих </a:t>
            </a:r>
            <a:r>
              <a:rPr lang="ru-RU" dirty="0" smtClean="0"/>
              <a:t>поколениях.</a:t>
            </a:r>
          </a:p>
          <a:p>
            <a:pPr marL="0" algn="just">
              <a:buNone/>
            </a:pPr>
            <a:r>
              <a:rPr lang="ru-RU" dirty="0" smtClean="0"/>
              <a:t>Человек </a:t>
            </a:r>
            <a:r>
              <a:rPr lang="ru-RU" dirty="0" smtClean="0"/>
              <a:t>должен помогать миру, который его окружает и с которым он тесно связан.</a:t>
            </a:r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Охраняемые природные зоны: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4400" dirty="0" smtClean="0"/>
              <a:t>заповедники,</a:t>
            </a:r>
          </a:p>
          <a:p>
            <a:pPr algn="just"/>
            <a:r>
              <a:rPr lang="ru-RU" sz="4400" dirty="0" smtClean="0"/>
              <a:t>заказники,</a:t>
            </a:r>
          </a:p>
          <a:p>
            <a:pPr algn="just"/>
            <a:r>
              <a:rPr lang="ru-RU" sz="4400" dirty="0" smtClean="0"/>
              <a:t>национальные парки.</a:t>
            </a:r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Деятельность заповедников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1972816"/>
          </a:xfrm>
        </p:spPr>
        <p:txBody>
          <a:bodyPr/>
          <a:lstStyle/>
          <a:p>
            <a:pPr algn="just"/>
            <a:r>
              <a:rPr lang="ru-RU" sz="2400" dirty="0" smtClean="0"/>
              <a:t>охрана растений и животных,</a:t>
            </a:r>
          </a:p>
          <a:p>
            <a:pPr algn="just"/>
            <a:r>
              <a:rPr lang="ru-RU" sz="2400" dirty="0" smtClean="0"/>
              <a:t>защита и восстановление экосистемы: редких и исчезающих видов,</a:t>
            </a:r>
          </a:p>
          <a:p>
            <a:pPr algn="just"/>
            <a:r>
              <a:rPr lang="ru-RU" sz="2400" dirty="0" smtClean="0"/>
              <a:t>место проведения научных исследований.</a:t>
            </a:r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386" name="Picture 2" descr="http://the-day-x.ru/wp-content/uploads/2011/11/7180014_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501008"/>
            <a:ext cx="3779573" cy="2834680"/>
          </a:xfrm>
          <a:prstGeom prst="rect">
            <a:avLst/>
          </a:prstGeom>
          <a:noFill/>
        </p:spPr>
      </p:pic>
      <p:pic>
        <p:nvPicPr>
          <p:cNvPr id="16388" name="Picture 4" descr="http://900igr.net/datai/okruzhajuschij-mir/Beregite-prirodu/0011-012-Zapovedniki-nashej-stran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9483" y="3501008"/>
            <a:ext cx="3982179" cy="2829693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2592287"/>
          </a:xfrm>
        </p:spPr>
        <p:txBody>
          <a:bodyPr/>
          <a:lstStyle/>
          <a:p>
            <a:pPr marL="0" algn="just">
              <a:buNone/>
            </a:pPr>
            <a:r>
              <a:rPr lang="ru-RU" sz="2400" dirty="0" smtClean="0"/>
              <a:t>В национальных парках люди активно отдыхают без вреда </a:t>
            </a:r>
            <a:r>
              <a:rPr lang="ru-RU" sz="2400" dirty="0" smtClean="0"/>
              <a:t>природе.</a:t>
            </a:r>
          </a:p>
          <a:p>
            <a:pPr marL="0" algn="just">
              <a:buNone/>
            </a:pPr>
            <a:r>
              <a:rPr lang="ru-RU" sz="2400" dirty="0" smtClean="0"/>
              <a:t>Работники </a:t>
            </a:r>
            <a:r>
              <a:rPr lang="ru-RU" sz="2400" dirty="0" smtClean="0"/>
              <a:t>занимаются защитой природных ресурсов. Они восстанавливают памятники архитектуры и зодчества, занимаются сохранением национальных обычаев и традиций.</a:t>
            </a:r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338" name="Picture 2" descr="http://static.tonkosti.ru/images/0/0d/%D0%9E%D1%82%D0%B4%D1%8B%D1%85_%D0%B2_%D0%BF%D0%B0%D1%80%D0%BA%D0%B5,_%D0%9B%D0%BE%D0%B7%D0%B0%D0%BD%D0%BD%D0%B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1" y="3501008"/>
            <a:ext cx="3903673" cy="3099817"/>
          </a:xfrm>
          <a:prstGeom prst="rect">
            <a:avLst/>
          </a:prstGeom>
          <a:noFill/>
        </p:spPr>
      </p:pic>
      <p:pic>
        <p:nvPicPr>
          <p:cNvPr id="14340" name="Picture 4" descr="http://www.telegraf.in.ua/uploads/posts/2013-05/1368447228_kves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4264" y="3501008"/>
            <a:ext cx="3930184" cy="304686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1540768"/>
          </a:xfrm>
        </p:spPr>
        <p:txBody>
          <a:bodyPr/>
          <a:lstStyle/>
          <a:p>
            <a:pPr marL="0" algn="just">
              <a:buNone/>
            </a:pPr>
            <a:r>
              <a:rPr lang="ru-RU" sz="2800" dirty="0" smtClean="0"/>
              <a:t>Заказники – временные природоохранные зоны, предназначенные организовать защиту одного вида растения или животного.</a:t>
            </a:r>
            <a:endParaRPr lang="ru-RU" sz="28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290" name="Picture 2" descr="http://vidomosti-ua.com/photo/original-1330608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636912"/>
            <a:ext cx="6264696" cy="3758819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980728"/>
            <a:ext cx="5616624" cy="5040560"/>
          </a:xfrm>
        </p:spPr>
        <p:txBody>
          <a:bodyPr/>
          <a:lstStyle/>
          <a:p>
            <a:pPr marL="0" algn="just">
              <a:buNone/>
            </a:pPr>
            <a:r>
              <a:rPr lang="ru-RU" sz="2800" dirty="0" smtClean="0"/>
              <a:t>Красная книга – сборник, в котором отмечены редкие и исчезающие животные и растения Российской </a:t>
            </a:r>
            <a:r>
              <a:rPr lang="ru-RU" sz="2800" dirty="0" smtClean="0"/>
              <a:t>Федерации.</a:t>
            </a:r>
          </a:p>
          <a:p>
            <a:pPr marL="0" algn="just">
              <a:buNone/>
            </a:pPr>
            <a:r>
              <a:rPr lang="ru-RU" sz="2800" dirty="0" smtClean="0"/>
              <a:t>Каждый </a:t>
            </a:r>
            <a:r>
              <a:rPr lang="ru-RU" sz="2800" dirty="0" smtClean="0"/>
              <a:t>регион имеет свою Красную книгу. Она нужна, чтобы каждый из нас знал и понимал свою ответственность перед окружающим нас миром природы.</a:t>
            </a:r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4499992" cy="260648"/>
          </a:xfrm>
          <a:prstGeom prst="rect">
            <a:avLst/>
          </a:prstGeom>
          <a:ln>
            <a:noFill/>
          </a:ln>
        </p:spPr>
        <p:txBody>
          <a:bodyPr vert="horz" lIns="182880" tIns="0">
            <a:normAutofit fontScale="85000" lnSpcReduction="20000"/>
          </a:bodyPr>
          <a:lstStyle/>
          <a:p>
            <a:pPr marL="36576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www.skachat-prezentaciju-besplatno.ru</a:t>
            </a:r>
            <a:endParaRPr kumimoji="0" lang="ru-RU" sz="2000" b="0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44" name="AutoShape 4" descr="data:image/jpeg;base64,/9j/4AAQSkZJRgABAQAAAQABAAD/2wCEAAkGBxQSEhUUEhQVFRQXGBgXFhgVFxcUFRcaHBYXHBgZFRQaHCggGBolHBwXITEiJSkrLjAuFx8zODMsNygtLiwBCgoKDg0OGxAQGywkICQsLCwuLCwsLCwsLCwsLSwvLCwsLCwsLCwsLCwsLCwsLCwsLCwsLCwsLCwsLCwsLCwsLP/AABEIAQEAxAMBEQACEQEDEQH/xAAbAAABBQEBAAAAAAAAAAAAAAAEAQIDBQYAB//EAE0QAAEDAQUEBgQLAwoFBQAAAAECAxEABAUSITEGQVFhEyIycYGRUqGxwQcUI0JicpKy0eHwFXPxMzVDU4Kis8LS0xYkNGPDRFR0hLT/xAAbAQACAwEBAQAAAAAAAAAAAAAAAQIDBAUGB//EAEMRAAIBAgMEBgcECAYCAwAAAAABAgMRBCExBRJBURNhcZGhsQYUIjKBwfBystHhJDM0QlJigtIVIzWiwvFTkiVD4v/aAAwDAQACEQMRAD8Ays9RI3dQ+RFcXi/ifTLLcj/T5osrsW844lpqVrWYSmRmY4kgDTeacU27IhXdOnBznklqaRGz9vyxWYbjk6zvMAj5TQmr/V6nI5b2pgeFTwl+BOzs5bDMsDLWHWchmM+vyNP1epyIPauD/j8H+Bn371CFKSpKgpKilQyyIJBzqh5Ox0ox3oqS0efeKq+EAAwc9NPxyouPo2ci+GzrI8KLi6Jii+G+flRcOiZ37Yb5+VFw6KQv7Wb4nyouHRyON7N8T5UXDopHC9m+J8qLh0Ujv2s3z8qLh0chG72bOpI76Lh0bFN6t8T5UXH0cjv2o3xouLo5HLvZscT3Ci41TkIm92+flRcOjkKb2b4nyNFxdHI79qt8T5UXDo5Df2u3xPlRcfRscb1b4nyouLo5CLvdsaSfCi4+iYI9fR+aIEb86VySpLiBKtzhM41eBj2UrlqhFcCAiEgfVHrFHF/EP3I/D5Gu+DBLZt2FzUtLDecHHKZwkZg4Ok8JrRhLdJnyOTt9TeE9nTeV+zP52PWbWy0g5pUcQlRCj1UtpyPamBwTJlRPE10jxBFYLLZ3M2wqE6HGrUxIPWnLCnI8O+gEeM7bltd42joyAkuAEjTEEpCz9vF4zXKr26R2Pe7MUlg6e9rbwu7eFinZdKR4g6Cd+pjSRpyqo3NXZEVEiNw3UErCRSHY6KYWOigLHRQFjopBY6KAsdFAWJm7KtQlKSRUlFvQrlUhF2bHfEXPQNPclyF09PmJ8Sc9BXlS3XyDpqfNHfEnPQV5GjdlyDpafNHfEnP6tf2T+FG7LkHTU/4l3ifEnP6tf2VfhRuy5B0tP+Jd53xNz+rX9hX4Ubr5D6Wn/Eu8X4k5/VufYV+FG6+QdLT/AIl3oY4ypPaSpM6YgUz3TSaa1JxlGXuu4yKRIWKB2LiyoHRoyEHD7qmZHku4r7PalsuBxpRQtBJSciRqN8jSopuLui+pTjVg4TV09S2O21v/APdL+y3/AKat9YqczB/hOC/8a73+Jx20t4/9Ssf2Uf6aPWKnMP8ACcF/413v8SlaVKipWZzM/SJ186qN+6kkkKVkTllod+Z3E+HqoHYjNInY6KAsJFAWOigDooAWKAsLFA7HRQFiwauNxVkctYwdE0sIVJOOSURCYgjrp38amqbcHPgjLLF044iOHd96SuuXHr6uRZt7DWkvpY+RDimumgrMBGIJzOHIydORqz1ee9u5aXMj2xh+idX2t1S3dFra/MHvfY+02ZbSHEJ+VUENqSrEgqJAAJgEHPhx1iozoTi0nxLMPtTD14SlBv2Vdp62X1zINoNm3rGtDbwSVLEp6MlU5xGgzmMuYpVKMoNJluEx1LFRc6d7LW+XzYfb9gbYyyXloRhSnEtKVStIAkkiIMDWCanLDTjHeM1LbOFq1VSi3d5JtZPxvn2EKNjLQV2dADc2lCnGutlhSlKji6uRhQ40vV5XSyzJvatBRqSz9hpPLi21ln1A907LvWl9xhoIxtYseIwkYV4TCozz07qjCjKUnFcCzEbQpUKUas27Stbnmr8wezXG85aDZkN4nkqUkgRAKSQolRyCRx7uNJU5OW6lmWzxlKFFV5StFpPv0+Idf2yVosSEreCAlSsAwKxGYJzEDKAalUoypq7KcJtKhi5OFO90r5r8yliqjfY6KB2F+NqShKQcpSRxHdUkzK0t2L7BhSYncd9RLwpoITBWkzhJTrrukfrXSmVu70ILMgHFyGIbjkR+NBJsUqjPyGg09mlAdQ1LhyAyI4ZfrvpDshJoJHUDHsMqWoJSJJ/XlQUYjEU8PTdWq7RX13luxcMjrKJP0AI8zrQeRr+l3tWpUsucnn3LTvY5dwCMlLB+kAR6tO+ghS9Lp73+ZSVupu/j+RUWqzKbVhWIO7eDzB30HrcHjqGLp9JRldeK7V9dQwUGwWgZ6NsRZmXLreRaF4GlWpGI+NnwjkCqBPOt1BJ0mpaX/A8rtWpVp7QjKkryUHb/AHX7lmWt2uOG/X+lSExZiEQZBb6RsgzAzJKpG7TPU2Rv6w78jJWUFsmG47+3n22eXdb6yI7t6DFYLE2+m0qZdW+taSCkBKHcIyJA6y0gCTkmiO7eME72z8x1umUa+JnBwUkopPra7OCd3Yh21aU4bveWkpULYW4UCDhL0okHdhbBHI1GuruD6/n+RPZclBV6ad707/FRz8yg+Ea9HWrc+ht1SEuNtpWAYChgOXrOnGqcRUlGo0nwOlsbC0quEhKcU2m7Pln+RurtszRN2rW5hdRZyG0emFMt4z4ADzrXFL2XfOx5+tUqJYiMY+y5ZvlZu3eUexTSkLvF9IKibV0YCQVGA8SrIclie6qqCs5y6zdtSSlDD0m7exf/AG5eQ+7W+iv20oCTDzWIKTEoBDZKiToMQUO/DRHKu1zQV30myacr+7K1ueuXc+64Bt7Zkt3bZUId6ZKXlAOHMqyemTJmDI8KhiFakle+f4mnY9SVTHVJSju3jpyzied1hPUHUAOcspUQE6BQHIaZe2prVmSUrQj8CezgIUppyMJgHkdx5UuonLNbyGW1SkqCCZCY8ZAk0MI2auJd6ZUtPFCgPMH3UIJPJMgQ2VqhP5ADeTw30DvZZiuLAGFOm9R1V3cBQNc2RikTFoA0uzdjAbDm9RIn6IMQPEE0z5/6U4ydTE+rp+zFJ262r+Cdi7HhyjL1Ujy4pPGjsABvKxBxBTEHVJ4K3eG6i50Nl4+WCxCqrTSS5r6zXWY3voPrEWmrrQdSJF7Z7+Sm7XrHhVjccS4FiMIALRzzmeod28VeqqVJw4nOngpSx0MTdWStbjo/hxNCjb1n44m1Fl2fixYWBgknpErBHW0yV5irvWY7+9Z6WOZ/gtb1Z0N+Pv7y15NcuwoNib9bsLy3XELWS2UJwYciVJJJkj0R66po1VTk2zo7UwVTF0o04NLO7vfl1LrD3dtlOWNLT4U5aUPIdQ4QkI6i0qAVEHTEMhwqfrF4WetzOtjxhiXOnZQcXFrO+at+eoZfu2tmeae6OyqFofQELW5hUlMJIBSZJkAmIA3VKpiISTss2UYXZGIpVIb9RbkXdJXz8OPHNiNbbMh2xL6N2LMyttY6kqKkISCjradU6xT9YjeLs8kEtj1nTrR3o3nJNa8G3nl1kH/G/RWZxuyhxt9x9x0rIbKQFrJjMmThwjTjUfWLRajre/iWf4O6leM69nBRUbXd8lbqyvd6lgvbyz/GVWkNPBw2foRk3AOMqnt6THlU/WYb29Z6WM62LiOgVByjbe3uPK3Izt438hy77NZUpWFsqKlKOHAcl9k4p+cNQN9UTqp01DkdShgp08bUxDatJWSzvw1y6uZQVQdMUUAPTbQ2hIiesjMcZHqqxGSpG6i+tIgfWVEqOpqBfaysE20ZoB1TkTvI6pH3oqRUuJE29mVJEQhWLOczIme8ikDJVo6JrPtueYTw8aYXvLsG2axgyXDhSNcs+7keWvKlYblyGuup0QgAcTmo/h4UicU+LIooJmyuZ5BabQCMQbSojfnrl4jzqc1o+pHyrbeePqtfxPwDZ7iarOWNxaxBPA0+0O06kD0MRbDLjhGmNX3jTZ9fwEZRwtJS13I+SGUjWa/ZnZJq02J60rW4lbZcgJKcJwtpUJlJOp41qpUIypuTOJjtp1cPioUYpWdtb3zduZDdmyza7tctri3ApIcwJThwnCcKcUpJzXIyNKNFOk5slX2lUhj44WCTTtdu9883x5D7z2TaautFtC3C4pLaik4cHXIBgBM7+NOdGKpb/HIVDaVSpj3hmlupyV875X67eA/a3ZBqyMMOoccUp1aUkLwwJQVGISN4p1qEYJNPVkNn7Vq4mrOE4pbqbyvwduZNtJsOhi0WRllxxXxhakqK8MpCSiSmEj5pUc+Ap1MOoyik9SGD2xOrRq1akUtxJq182765vjYZtJsa1ZrTZGUOOKTaF4VFWGUjG2OrCQPnHWdBSqYeMZRinqPB7Wq16FarKKvBXVr55PXPqL574NLIgwq1OJOsKU0D601a8JDmzBH0gxL0pxf/ALfiVmzewDdpD6lOuJS2+402U4DjQgwFEwcznpllUKeGUr58WjXjNt1KDgoxV3GMne+TfDUxd62PoX3WjJ6NxaATqQFEAnvEHxrJOO7Jo7uGq9NRhU5pP8fEGqJeLQANauyn6zf3hU46v4mer7ke2PmiVYqJcywvKMAXyAHilP5+VSZmjrYJuqxBLcqElUEjuzSPfTSIzlmRvpheZCnlfZaTx8BxpDWnUBW+0hUJR2E/3jvUeNJlkI2zYMmkWoeBSJEtmtSWCp4ziCQlO8a5iOeVXQe8tw8V6TbLUf0qnxftLr4S+T67F5c20TdoGcNr0wqUM+aSaJ03E8bKDiXQRllHfPvmqiCKe9L3CRhbIKtCoaJ/Og9Rsb0fq15qriIuMFnZ5OXw5c3x4c1nAKR9DFoA9W+DSzdJdr7YMY1uonWMTSBMb66OFV6TXaeN25Pcx0Z8lF9zYJt638Su5mxoSpSSUhTkQmUnGRrkpSs44A51Gv8A5dJQRbsl+t46eJk0nm7cc8u5L5FxZ7j+O3PZ2MfR4mmjiw44iD2ZHtq1U+koqPUjHPF+qbSnWte0pZXtrddYF8KbeGz2RMzD6BPchQqOK92Pai7YTvWqv+R+aNReNiCrUw+rssNvmeCl9EAfshfnV7jeSlyv8jlUqzjQnSWsnHuV/nYzO3f843Z+8P8AiNVRW/WQ+uR1Nl/sWJ7F5SM98MIBtbX7kf4jlU4z312HT9HL+ry+18ka3ZM/FrvsQ06VafHpStYHlHlWmj7NOPX8zi7QvXxlZ/w3/wBtkYP4S7L0d4Onc4lDg8U4T60nzrFio2qHpNh1N/BxXJteN/mZes51xQKABrWeon6zf3k1OOveZ636uPbHzQQhsqISNTUUWydsy2VZCopQRDaM8/nHcPKPM1Oxl3uPEntVuQgHrZ/RGIj3A99FyKi2UdptZc6qRCeAklR4qO81G5dFWFF3uROGBzIHqJosySnEiAikWofSJEtlRiWlPFQ9tNamPaFRQwlWT4Rl5FFY7AlXSYpnFHPLlzrZVqtNWPI7I2VRxlGpv5Zxs1qsnf8AMsbPZwgQCSOBOXlWadRyPQbP2Jh8HLf96XN8OxcO3UmqB2haQHUAen7C/wAz2v8A+x/gproUP1L+J5Ha3+pU/wCjzGsqNq2fViJKmkqzOZ+ScxDP6gA8aPfw+f1YcksNthbuSbX+5W82dtEsp2fZIJB6Oz5jI/NoqO2HXYgwcVLbEk+c/mT/AAm/9NYv3zf+Galifdj2oq2H+urfYfmi927vHomWkAwp59lsd2MKV4QI/tVZWlupdbRh2ZQ6WpJ8Ixk/Cy8WU+3P85XZ+8V99qq636yBs2Z+xYnsXkzP/C6gqtjSU6llIHeXHAPXVGLV5pdR0/R6Sjhpyeik33JG4v8AvOyWJFmbtCcQBHRQkKwKbCQF5nqxiGfOtlScIWUvgefwmGxOKdSVJ8PaztdPh13toZH4Y7LDtndjtIWgn6pCkj+8r11lxkc0zt+jdW8KlPk0+/J+SPPBWI9MOoAjvayKbASqMUoIAz+cmKt3XGVmYpVFOipR0uvNF5d1kCBJ7R15chUUrDqT3mTO2rDHVJnSCmT3ZxPKaZBK4Ou8QUynEAO1kMSfrII07jRce7mNctL0SgIcT6SQZ8UzrSzGlHiVNqdWo/KTPAiI7hSZfFJaDBSLELNAwy5hL7feT5JVQjjbfnu7Oq9iXfJENvgLIHP2n8KlI5/orG2EnLnLySImmlKBKQTGsU405STcVex6VzS1Y0GoE7jgaBnUgDLPe77bamm3VpbVOJAPVOIQqRzGVTVSSVk8jPUwlCpNVJxTkuPZodZL3fabU026tLapxIB6pkQZHMZUKpJKyeQVMJQqTVScU5Lj2HPXu+tkMKdWpkAAIJGEBPZ3bqbqScd1vII4ShCr00YpSzz7dR1tvq0PBKXXlrCCFICo6pAgEZUSqTlqxUsHQpNunBJvJ9gtuvu0PFBdeWstnEjFHVMgyIGuQ8qJVJytd6BSwdCkmqcEr5PrHWq/LS6ttxx5altmW1GJSZByy5DyodWbabegqeBw9OEoQgkparPPxI7Zez7ziXXXFLcRGFRiU4VYhECMjnSlUlJ3bzJ0sJRpQdOEbReqzzvl5HXper1pw9O4pzCCE4oyBiYgDWB5UTqSn7zHh8LRw9+ija+uvDtJLzvy0WhKUvuqcSkykKCcjETkBupzqznlJkaGCw+HblSjZvt+bK+qzSLQAptCQnEElSuqSVn6SfyqyPvGGtF9Elwy80MtFoUvtGeW7yqNzSopaHWd6ApJ7KtY3EaKHdQRcb5iItBxYldaRCvpDSCffyFAbuQvSYFHo1KAOm49xFAWusyVV4OEQVSOYSfdRcFCKB5pFhxNAB1xLh2eCVH1R76Dgekj/QWuco/j8gW2qlXcAKbH6Ow3cDHrcn42+Ra7JtYlrHIHwnP21uwHvSNu0J7sEy9vHZfpJKeqvcdx+txrVXwsamayf1qYaG0XTyeaMdaWFNqKFgpUMiD+tK5EouLs9TuQqRnFSi7pkc1EsudNAD2kFRAGZNOMXJ2QpSUVdnOowqKTqDFEo7raYRd1cbSGKKBi0hi0AcaAG0AdNMVzpoC4209Wz81qR9kLT76nHUx1s4rq3fND02dRzAy4nIeZqBpbSGONxvB7sx50AsxkUAdQB1AC0AITQAVdfbP1Fe6mef8AST9iX2l5MHf7R8PYKGatifsFPsf3maL4P87SocWz99H41swL/wAx9n4Etq5UE+v5M9Kds+EFSsgASTwA1munc8xGtvWSMBe93qtDJcAlxuSOJTMlM74BxDuI31mxVDfjdao9Bhq6o1dx+6/Pn8mZAmNa5LVsjtJhFhsi3lhtpJUo7huG8k7gOJpxhKTtEhVrQpRc5uyNhZ7hTZ0hJIU6uAojRIPzU8ue+uvh8MqSu9TiVMbKvK6yitFz62ZK9VfLuxucWPJRFcqt+sl2s7VD9VHsXkDA1WXXHA0Eh1IYtACGgBpNMiNJoFcSaBXCbZZsKAVkFUt4UDP5yYnlU0szNUlena2V15oS0hU9fXw9m6oM0xtbIhoJCBJJAAJJyAGpoK6lSNOLnN2S1bLiybOrUJWqOQz81HLymg8ljPSqCvHDRv1y0+C177dgf/w2iPnTyVJ9Yj1UrnKj6UY5Su91rlb6ZRXnd6mSJzSdDEaag86Z63ZO1oY+m2laS1V7/FdQZdF0tvRLmfAED2it1DCwqRvc1YjEypaI1li2NaTmcUxGprT6nS+mcHG4n1qHRzWV7lLtDsgtsKdZJcSM1JI64G8iO0PX31mr4Rx9qGaNuzMVTpU44d5W0fxvmDfB+uLWOaFD1pPuqGCf+Z8Ga9rL9GfavmepbXHBZ1gfPBHhGftrqRzPJYCO9WT5GS2UdKYSesnQp4iI9lStlY7GNW/mtQW37KdMcKclfNUe89rlpVNehGos9eZZT2g6Wb05F9ddztWRvA1ClHtrPaUefADckad+dOjRjTVkYquJq4me/PJcFwX1zF+LArB4EVeG9ZGLtOxdpKlqUpsSpSolROZJz6sVy3gpybd0dmG1KKikk8kihtF2uoJkYgDBKOsJ9tUTw1SPC/Yb6eIhLj3gwVWc0pkgNBK4s0h3EJpiYwmgi2TWSylyYMEeziKaRCUrEou07zn+tKdiO+Nt1vHRgNowklEnf2k008yqpB7ibfFeaITUDYIaALvZmxSS6dxwp8syPUPOi54v0rx1lHCx4+1L5L59xphSPFCFX630gK6+rGHG1AdoDEM9/wCcRUkdPY2LeGxkJ8G7Psf4amQslpKFBQzG8cauo1XSldH0+pBSVmb3Z+9TAhUpOgOYHLlXahOM470TgYqhZu6zNS1aArQQd44U7HM3GtTG33doslqatbYhorAcA0QVSkqH0SCfHvrBVpdFUVVaXzO1h6zr0JUJ62y67Z27TYbXP4m0c0A+evsFboo4mChuyfaZ+5kQqpG6s7mlSgFMyBxnKqqtaFKzm0lpmYJOSla1yJxuKnGSkrp3RZGVx9hbBWkHTU9w1pvQhWlaDsCbTWyQUt6nKRkfChIlg6W7nIDbugdGlExAzgSSTrTNTrvf3iivPZlkHESqTz18IrPPCU5veZuoY6o8jK3kwhtWFBJ4zGXlXMxFOFOW7F3OzRnKcbtAs1QXXEJoFcbij9T6qZFl2zbQSBAUcusmYE5aEZedSuUNDrU+AqMKjxwjL+NAJFbbbxKmwChBzb3H0k0J5946lNKCa5x80Rq5VA1jSKBGo2YdBZwjVJM+KiQfd4GkfOPSehOnjnUekkrfBJNd/mWwJo7Dzoi1hIlRgDUmiwALzjam1PDVKVA8YzyI9lOxqwVKdTEU6cdXJeZiQnKmfXGWVx2lSHIGhBJ8ATI55Vfh67pS6uJzNqVI0aDqyWjXi7G7ui9AqJOftFdlNNXWhxWoyjvQzTLa2MJebUhWaVgg9x99KUVJNMjCThNSWqKUOuBltD2akS3PpBJ6qvER4zUad1G0tS9xi6jlT0eYRdkYqsIVFkXFq7AEEkmDEZCDmQSJHKd9c3amFniaKhDW98/iZoX6S/UBIeKXIKgEk54pEyToAIKidwjXfXChhsdgGpQXwWafavmXtKUdMw85TG+vWwbcU5Kz5cii19QMWWVYlZxUizeysgkq8qCJi9q76CCUIMuHU64Ru8eVY8VidxbsdfI62Bwzn7ctPMx1ck7iQtAyZuz6FRhJmCIJ8tadiLlyJ7E0FoUgjrZ4TumOP6yplcnZ3DbPZwhYIBAWnfuUMwI5ifKmQbuD2q8UhRHDL9ZUg3QG8HApKSBCsTcxoesM+RoWveWTi1FLrj5oWKgaRDQBJZbUppWJBg7+BHAjeKZixuCo4un0dVXXB8V1p/XWWjm1C9zSftH9eFSjGL1Z4PGejeKoyfRrfjzWvxX4XBBey1KClqBAMhJEJHcBr4z307JGOGxsdLJUpfHLzsVl43xLwaQ30aFlIUSclGciOCQYn9TfGkpU3K+ZuweHq7LxcJ1459+TVnZ80OIrKfQ001dBN1/yg7lfdNDOL6QfsE+2P3kci2qacOHSRl4DThWijiJUtNORDZmHjUwFPnZ5/Fmou7adKhClYVfSy8jpXRhi6c+rtFUwE1oGW62BxAzEg7t88KslNIrpUnGQ+5Xj0iRxqUZXFiIezc06jUznGdv+1pTvg8tR+dNI0UE2+o679oFupTCAFaEqMzGUhI499InUw8Y3d8i+Css9d9BlMztVtGGgW2iC6dd4RzP0uXnzyYnEqmt2OvkdHBYJ1Xvy93zMCZJJJJJzJOZJ4k1yW75noIxSVkOpEzqBnYgAcutlB4DflQQZdXe4cIUrClOgEZ8JneTwqaM8tQ4QR+Ig+vSggA2qxIJzTuAHdQO7KV7RP1k+2orVmqp7se1EpqJcNJpkRs0COigBIoAHtjBWBh7QII/XlV1GVnmef9I92OGjUesZK3jdBtpTCyFHPIkjPMgE+s1Cyvm7G3ZdV1MFSnb93yy+RJdy0hxMKzMgAgjUc9avhh4z0l4FW0oLFUXQd4t24cnf6zNXZNlWXJUsrJOuYSB3VrjgaaWdzDSxNTC0o0YWtHIV7ZBgHIqPIq94FSWDpcvFli2jVazt3ANuupLQPRDDzxLUfAFUeqozoQivZXmZq1bESzc+5JEVxXt0TqelzTpi3jmRpVdKpuSz0Juo5092Tu+ZrLdeIAyOVdC5CFBvUydvtWNXGrEzQko5Iu7psriQFYMonhlyGpNZqlRuW7D4vl+ZVVnF5XIrc9bn+qwyWUH561JSs9wmUDuBPOqJuvJbsFZc3qW0o4Wn7VSW8+S0/MrGthbQdXGQde0tR8erVHqNR6tGt7VorRPw/EitGxtpRp0a/qrM+SgPbUHgqq0sy2G1KD1uvh+BR2izqbVhWkpVwP6zrNKEou0lY6EKkZq8XdDKiTGqoIs6zkBYJJSJ7Q1HOmVy0NO3IHWIPBWkjnzqRQVD9uWTKEdU6EnXnE5UiVlxAXdEd6fZSXE0z0j2oly3zHKoljvwHvWXq4k5p+duKTzFSsVKedmCg0iQ4UDENAF3YLNjSlJE9kg6FO+ARXWo0VOkt45GPoUq8XCqrq+nzCL42Xe6zrYxpOZSO2IA0HztN2fKs1bByjnHNeJVs/E0KFKOHva2jfW2/mUFhPX8DWNNrNBtyrKlhN+OqlF+Jq7o2lSkYXIEZTpXXpYmMlnkyupheliqsNJJPvLtN6NODquo+0Aa0KUXxMnQ1I6oAtZQrLGk9xn2UpRuXqDas0UN8NJaSDEqWoJQniTvPICSe6s1SmkrmHERVGN75t2S+uRRKefTI6RUToYUB3SMvCs6qSWhlWMrQyTLrZ+1gKCVpSVESCRnrqPVVtOpKTs2aaWJm4JzzWjZsWXcHbTB4nOfHfW1aGmUN7OLuFi3p9KpFPRS5AdrtqTuk0FkKUgFd6LTocuCjiH4+VBpjh4y1Ki9bwaeSUrGBXzTqAe/UVkxLpyW7PJ8GbsNRqUneOaM3Fcg6iEVQDGtuFKgoRI45jyplbVy0YbcQlYUMQUlRGE5TBy5TTKnZkZu+O0SeGcQOEd80C3gJzRHePumkuJplpDtXkySJyFRLJOxbWN4iErSpOUAmcPKRx7qsRjmk80ypt4AcUBAGWQzAyGh31FlsHkRA0iwatVAmzSbOuwoIVpuPurvUluxSOVil7N0b9NuLDSnExiSnKdCcgJqbOBKiq01B6Nmav8AsLdq/wCYaa6K0fPQnNDvMZZL9vfWHEYbeW9HUjjaeIWGeHT3o3TXNW4Hntus4cCkqkZnvBBrnxk4SueloYZVcFTpyy9mPfZFOLqebMtqB5g4T4g1oVaD1MP+HYqlK9OV/jbvX/Zd2F15I668+A95qTxkllHxN9HB1Gr1ZfBFjdaC/aJWScDZid0mMvXTpTlUu5HNxuGhUxij/DC/xbt5IfbrGQo0NIzVMHYHekJBTkU6Go1FaO8tUasBQScoNXjLX5GpuG+Q8nAsgKAjP9aVtw9dVFbiWV8J0WcdPrxCbZZhwj6pjzAq55EYNNFRa0QDmoc8Ry51VUqNI0wgrmZW4okgqJ8TFcmVSb1bOhCMVojgKrLkPAoJHGgGMIoIM0F3JGAYVFSSNFRI5SPZU0Zpa5hDjehKgJE5mN5HDlUt3rIb2ehmVnJvvH3FVWuJsekO35MeqolrLCxIcSO0mIkJJChI3ZHLj4bqmrmWbi2DXq1C5mZmTEZ4jrzyoY6byA5qJaNSJUBxIHrqUVeSXWVyeRqrM3Ge8Z+uvQHMnK5d3hbcaEJ45q7xkPXQ0YaVPdk2FXWqI4UFdbMpdurij/mWxkY6WNOAX7j4c65uMo//AGL4/ibtl4xN9DLXh+HzRjk1zzuoU0AF7OuRaFcMIT7xWzDu1uu55erXX+LSpvjBL4rPybLu9CImlVfE68I3yKq3RhquU8idKmkyqBIMgwRvFUptO6NTVzRXftLKQi0AmMgsZn+0PePKt9LGcKnec+pg7Pep9w+3W9oiUrB5b/xqVWpBq6kSp056NGcWZJNc5s3RjYcBSLEh4pEhDTEyMigiwmyWro80SDBC5IKTPKpJ20KZw3smHvrXI6yAYEhWoPLPTf40MgkinV/R9/8A410uf1xL3pDt/wCLCGUBSgDocss450kSm7K4Yy3gyUgRvUndEzPGNR4cakjPJ3zuTWpCVoBPYGaToYIESTpM692lMjFtMqH0iZQFBPP8aiXK/Ejs38oj66fvCp0vfXaiFT3WbNCYHiK75yZEPTb90kHxpiLa7Xs4P6/jSZlqx4mosrSXELaWJStJT5iCPL11XON1Y5tVyhJVI6pnjDzRQtSFaoUpJ70kg+yuDJWdj28JqcVJcVfvGzSJi2BUB9QMEFIH2kfrwq6TtFHi6f8Ambfd+vwhYOXeOMQoZ+o1BzvqeuVKzyAbS8cOEanIce/ypIdRWWWryQ0JqJYlZWEigLHAUBYeBQSQ4UDFpDOoAYRTIsYRQRsHNWpsAApUTvOWZ4607lTg29QJZ/k+/wD8a6Fx+uJY/wBzt/4slS4UkEagzSROSurFyXcXWBBBEkejkJE7hGemdTMdrZESMLgJ60Ab8uJwndmDHKgeaKu12orPBI7KdAPAVEujGwMTBkajOhO2YNXNol4LQFJORg/iO+vQU5qUVJHHlHddmOslkxBQqbMeIxMaLVyW7UlKsKtNxpMfSRqR34M1VmURHEZ/hUTFOzyPNNskBNufA0xBXipCVH1k1xMQrVGek2bJvDQ7PJtFTB13VSb0x9jT8k6fpj2/lVk9F2HjMB7W3Kj65/gNqs9oLFAzooA6KAOigBaAFBoGdSGLQAkUCEimKwmGgLDFf0ff/wCNVPn9cSt/ufX7rCX7OQlKhmFe3Q0rEt67aJrrfMlM5aiTkOXKakimouI+8FAJKMJAEEEHLFAmRGeooZGGtyvcawxJEnUbx30i5O5GaAYbdNvLZwnNB3cDxFa8LiHTdnocDblZUIQnxbt8LM09mtQTmOyrfurq76efA4NaNSpFSefLsG2m1BOcxvqM6iiU05yhoy6uW3qeISgFSjw3RrPAUKSkroG5KWYba7qZStSy0OlUZUpUqMxGRPZEAZCqUoqTdszq0sVVcVHey4JFPbiBkB6qVSbsdLDqUs7mLKRhdP8A3Vd3bVXMq6nG2Lntaq/t/eBxVR7k32ylz2NdibdtDCnFuWjoAUrWkjEQEmAoCBWyjTg4JyV87Hndo4vFQxUqdGe6lHezS4K74PUsLn2IsxNrQ4Csh1TVnJUoEfIhwdkgKIxb/RqcMPD2k+eXcZcTtjEJUpQdvZvLJfxW+XiUey12WRNiVa7a2pwdMGoBUnADhlUJIJMk+QiqaUIKnvz52Ohj8TipYpYfDSS9ne4Z68/rmH3Bd92P/GcLLriWEqdC1OOIKkZkJCQoZiCJIzgGrKcaMr2WhmxdfaNHo96aTnlZJOz56PXXIbZbvu/4mLUqyPOBby0JQ244VpTKsMgLjIJieYpKFLc3916kqlfHes+r9NGLUU22lZvLq6xLr2bszzFkdDK/lbU4hfXckNAvYUqhUJjCgSM8tc6I0oSjF21fhmOvtDEUqtWm5r2YJrJe97N2ss9Xl4D2tkWHE2kIQQtFtSwg41nC3iaxZEwYSpZkyaFQi07Ljb4ZEJbUrQdNylk6bk8lnL2rcOaXUTWrZCyptloGFz4vZ7Ol0tIUpS1qOPIKJnROgIzjMZ03QhvvklexGntXEvDQzW/ObjvNKySt1W462KLbq6mGDZzZ0KQl1rpCFKUo5xE4iYyO6qcRTjBrd4nS2Ria1dVFWldxlbJJc+SRmKznXFigAdR/k+//ACKqS4/XEof7n1+6y1shC0FBJkdbIHKJgiMiZ7vGmhVLqVybtHMYVpkA6BRUerJHccvwplWhHa3MKT1SnMjUHONSNI1GX5UBFXZTiol4dd9gDhlasKfWe6tNDDOp7T08yqrU3VlqauwWdlAhIHqnxrpRUYZJHNqOctS2YvNtA7I8f4VPeRxsY5JamN2qvEWoOobATDalBSYklOcAxodJ8uNYauKi5KKzXMz4nATw+D6ebs20rdT59ZRXfaFBLa21rScIghSgobjCgZ3TWSq5Rmzu7B3K2CW8k2m08lnnlf4NGssG2zwATaAHhpi7Lg8RkrxE86sp4prKWfmX1dj0m70vZfLh+RFee0CFT0STJ3kRH4mrqmLhb2Vn1luHwc4++yjs6pYVOvS5/wB/WsdTU85sRf8Ay1b+v76IqrPbG/uW/HLJc4WyUhz4wpPWAVkSc8M1shUcKF1zPOYrCQxO09ype26nl2F5s5ebTbFh+MKUp591x0KBTGNYWJdzGWBwCI1jLKrqc0ox3tWc/GYec61foUlGCSt1K2nxVwRq6U2iz2qxodbQpNtKziOjRUlQUBv6umkkHMVHo96MoJ8S54qVCtSxMotp07fFJq3f4FTsiyhlV5tpdS4lNnUkLAwhcJXOESd8jU6VVRSjvpO+Rs2jOVWOGnKO63K9uWnYWuyYtJupoWJ1tt3pllRcwxgxLkZpVnOHdVlHf6Fbmpl2i8OtozeIi3HdWnOy611hOzdscYstibxpBVa3m3YwkKGJ8mCRkMQBkRUqbcYRXW/mUYynTrV607ZKnFrqyh8mLZryDFnvRyRiFrdCPrqQ2lBHiRTjLdU31/gRqUHWq4anw3I37E5N+BPeDvRW63WoHNmxpwiYSVHpCkKA1zR66be7OUuSI0o9JhaNB/vVH28F8zKfCY+VmxrUZUqzhSjzOEnLvrNindxfUdnYMFBVorRTt5mMFZDvi0DBVnNvv/yKqfP64mZ/ufXBhtlthb004e+kmSnFSLFSuqlY03kSZBImchhM7t2dSKLZ2ALVbwtMYcjunTPIg9wGXKlcnGFgIColoXYHcJgmB6q2YWtuvdk8uBCcMrosnbYE5BWfKK3SnGOrOPjcTChDfm7LTTwK+0W5SpGeepJk9w4Vzq1feyjoaMHg4TUa83e6TSfC+fePuhAxmfQUPUKzGb0kX6D/AFR+ZTXGfkQPRJHsrRiffMvorK9OrH+ZPvX5BxFZz1VhIoET2Yf8ur94P89WVOB4nYn+rVv6/vohqs9sarZzYV22Mh9DraAVKTCgonqmNRWinhnOO8mcnG7ZhhavRSi3o8nzBXNi7Sm1iyYUY1JxhQJ6Mo3qKonI5REz3zUfV5b+4WLa9B4Z4i7sna3G/In2l2EesbPTKW242kgKKQQUEmBkdRMDXeMqdXDOEd4hgdtU8VU6NJxb043Crt+De0vMpdKmkFSQpCF4sUESMRA6p5Z1KOEnJXKa236FKo6aTdsm1bw5+BX3JsVaLU46gBDfRKwOKc0Cs+qmAcR38IIzzFQhh5TbWljTitr0MPCMs3vK6S5dfL8SW1bBvt2pqzKLcvBWBwTgOBJUoHKQQAMuYpvDSUlHmVw21Rnh5Vkn7Nrrjm7ISxbDvOqtASpsfFlFClHFCiASQiE7hGsaihYeTv1BV2zSpxptp+2r9mdswM7LOfFWLSC2UvLS2hInHiUpQE5RqnjUehe6pcy//EqfTzoNO8U23wssxNpNnHLCtKHS2StJUOjkiAYzkDOlVpOm7MngcfDGRcoJqztn+VyqFVG4WgZFa2+s3GhPCBOFWVT5/XExqXufXBj2LOVqwjI86SLZSsrhaQEJWgJJUrqpOfWyKTOWQkzFMqebTOdu9KUKk5jOco5COev8KLBGbbK9IqJoQ/DQSsRvHD7P4VZSWZ5f0rX6LD7f/FkiBIBqEtWd/BR/Rqf2Y+SDrsMKJ4IUfVSWZyvSX9h/qj8yh2e/kz9Y+wVoxXvIy+isf8ipL+ZeC/MsyKzHqRsUASWYfIHhj96qtqHhdhO+1ar+395EVVnuD0/ZW6Ta7lUwlYbK3ScRzjC8lWnhW+lDfobv1qeT2hiVhtp9K1eyWXO8bfMvLPeLbl7JbbUFlqyuBagQRiLjXVJ4gAE/Wq3eTrWXBfNGB0Jw2e5yVt6at2JSzM/af5mt3/yHf/0JqqX6mXa/M6NL/U6H2Y/cI/hMtjjKrCtpZQtLbsKTqJDQPqmlipOLi11/IlsKjCrGtGorpuPzI9nbQtd0XitaipalOYlEyT8i3qaVNt0Zt9fkieNpxhtLDwirJKOX9Uiu2FvV568LKl1xS0oDgQFHJI6BYy8AM6hQnKVRXZq2rhqNHB1HTik3a/8A7I9KYsyWm7UnLGsvPK7llQQT/ZSPKt1kk+88rKo6k6b4Ldivha/iyj2XsoXdthWuMDKi8ueCA9B8FFJ8KqpK9ON+GZv2hUccbWjHWXs9+78sjPfDD/1LH7o/frPjPeXYdX0b/Uz7V5GDFYz0YooGSWpM9GToIO7PqwY86s5mCOsfrgywNnBII7UyCCDrBMq3iJGm80D3rETloGMg9sAgBMnrbyCcpiNRxpD3ciK2qKkThCEgwBmVTqY3AUMlDJlemol6JBSJoHvDsjv3dxq6h7x5r0qX6JB/zr7sgizjqp7h7Krl7zO9gv2an9mPkhzz2Bt0/wDbUB3mAPbUqSvJI4/pP+xL7S8mA3I3DKeZJ9f5VPEu9RkvRuG7gU+cm/l8g01Qd4bQIls+VmHNYPqXVtTU8H6OZ7QqPql95EFVnujZNXqz+xF2YuJ6YuAhvPER06FcI7IJrSpx6Ddvn+ZxJYaq9qxrbr3ba8Pda8wH4P74bslrC3cm1IU2SAThkpIJAziUxlxqGHmoTuzRtjC1MTht2nm007c9V8zQ7U3vY27A7ZrM90ynnCvLMJxOBapIAA0gDXOr6s4Km4xd7nM2fhcVPGQr1obqircr2Vl9aFg/et2WxDD1qdALLakllU5lQSCCkCVQRlhqbnRmk5PTgZoYbaOFlOlRi/aa9pdV+OivfO5V7LXxY1M2yyuK+LNPOKU2SdEKSEgYjICgEg58cqrpTpuMoPJM2Y/C4uNSjiILflFJPtTb0XDPgOYt13MXlZjZilDbaXOldk4FEtkJzOU6yQIJVypqVKNVbveRlRx9XBVFWu22t2PFZ5/9dRaWfauzrtN4KU8hKC002wSYxhKXirDx6yz5ipqtFylnyt4mSeza8aFBRg27ycstLuNr/BFUdomkXKhhDiS8pIbUieslKnDjxDd1JHiKh0sVQSTzNnqNWe1HVlF7qd78Mll4gXwn3mzaLQ0phxLiQ2QSgyAcZMVXipRlJWZq2Dh6tGlNVIuN3xy4GOrKdwWgY+wLPyZV1ondiV2eI08asXEwSXu2+siZCC2cIzME8JP4mCB+JpaFjtLMVuzhpeNShoc94UdNM8xOdGgm95WRBeVqCyAnQes8e7wGpobJU421BAaiWkiTQSTIbeer4+41bR948/6UK+CX2l5MIsnYR9UewVXP3mdrAfstL7EfJAV/uQ0eZA9/uq/Cq8zi+lD/AESK/nXlIMYawIQnghPsqmq7zbNHo877Ph2y82cTUTtM5KZ014bz3frfQRvmSNZ2dJHpCfJWtWVNTwvoz+21fsv7yIarPdEqQiM1KnkgEeeMT5U8vr/shed8ku9/gdhR6S/sJ/10ZfS/ML1OS73/AGi4Uekv7Cf9yjL6X5hepyXe/wC07Cj0l/YT/uUZfS/MLz5Lvf8AadhR6S/sJ/10ZfS/Md6nJd7/ALRcKPSX9hP+5Sy5+H5hepyXe/7RMKPSX9hP+5Ty5+H5ivU5L/2f9ooSj0l/YT/uUsufh+Y71OS73/aNWB80k94CfYTQycb8V43+SEpDFoGEIs6WygwSQTkTBiBpGtWczn3bcV9aE7JTKnCRCThgZwDGfMAwJ5Uixp2UQa3WokFMDWZBlJ5gEZedJsnGC1AIpEzhTAvmrlTGajPEQPVnT3SjpnfIpL5YKEneMUBQ0ORqyivaOP6STUsEvtLyYtiPyaPqp9gqup7z7Ts7Nf6HR+xHyQDtEPk0/WHsNX4T332HG9Kf2aH2v+LLa0ajuHsrPLU0+jv+nw7ZebIFUjsslAIJAxQRpmJy4DnTIaiI/kQPpJPmFVOpqeH9GH+m1Psv7yIarPdFxctnsywnp1YVY1AysISU4JGcdXOc5zIAq2moP3jDiqmJg30SurLhfO+fbkPtlmsoU3gcKkdGVLIUCqQlJGRHVWSVjB9Ecc3KNNNWfD6/6FSq4pxlvRs7pLLLj3pZZ9ZAiyNE9rLCD20droypQ7gqBS3Y8/FFjrVUtOPJ6XsvmxXLIyCqFz28PXTnCUlEkjKSSnwy40OMOfiEa1d2vHlfJ5Zu/blZgdsbSlZCDiTkQZBMEb40O4jlUJpJ5GijKUoXmrMhqBadQAtAzqAFFAC0DEadwgcVDLj2dSf1rU+Zlau4fXARJI03iD3VEvcbjcNAWGEUEbF4xcqMIxSVRxyB5VOxmdV3yJHbUG04FE4oMGCZ4Z/nRcSi5O6AL/UDZUn6QjduVVlLU4PpHlh19peTBGz1G/3bf3E1VU99nd2S/wBCpfZXkA34iWu4g+731bhnaZg9JYb2Cvykn5r5hyjISeKU/dFVTVpMt9H/APT6f9X3mNSMxUTrMetRJMZb8joBun9bqZFWE/ogPpD7qqnM8P6L54yo/wCV/eRFVZ7oK6RvoSI+UhUGNOu0Rn9UOefPKV47vWU7tTpb39nLyfzt9IJtLzJBwCFYyQSmRgnQp46R3HjNTk4cCqnCun7burc+P19ZWEU80R2QkkiREgdZ0kAxmILXDs65Zq8GtPrP8hqnWT1uu7hG3Hnvd+nJyHGJkg8d/wDVqBHDt4VAxvOQ0p3p/XYJxxFrJ/V07910148RzTtnnMbzuOY+VjIaHNqfq+JE4fXx/IUoYm2T8ePs/wD67+5S7Z8WgiRMBWYhwKw85LZHd5u9O4lDE21z+HNWv4oiZWyGyFCVy5BAOmAhGR062e+MpqKcLZ65lk413NOOllx68/AkdUxCojUlGSsuqsAHLMYujPdPCC/YIRWIur369Oa+V0RW1bRSOjTCsp1+ni13diNcuEGYy3bZFtGNZSfSPL/q3zv9WCFVmodSYweZLfcT/dH41PmZ1m6fZ8jQ7PXR05UVYSgQiMSkuFSgpQ6IgEBQCFHr9XceIso098z4/F9Akle7z0TVlZZ8bNte7nx6nVWpkIWtAUFhKlJCk6KCVEBQ5GJ8aqas2jbTlvwjJq10nbldafAHUmgbRbWa+EhICwokb8jPPWpKRllRd8gO3WkvL6oJAGQiSeJIpN3JwjurMCvVZwJgnCTMcCEqn9c6to+8cD0mX6JH7a8mPu5oqbTGcJHfEbhUKnvs7GzJJYKjf+GPkS2tgqs7hgRhJmOAJnzAp0cpJmP0ga9Smuz7yIbpVKW53wk+ceyiqvbZHYE77Oj1b3myd07twy9dVnZREVKVlrO78BQFkiXD8ikj0/8AKasqanifRVfpNV/y/NEEVWe4sKk93650CsTrgDqjXgciJ0zz/hQJJ3zIsNImdFA7CxQFjsNA7HYaAsdhoCx0UBYWKAsKBQMHIza7iP7s+6pcGZ/3qfx8i2sNpSgGSo4uqtOFCm1JmRIVvGoOoOhFShKKWd/kRr0p1GrWyzTu00/hw58+KBXQmerij6UT6sqg7XyNEHK3t2v1aEShSJNDQ0SYAJPAUyt5aht1JKXYUIJBiRn4TTWpTUzjdA20qAQVDQLGfMpM+yrqPvHnvSL9jjf+JeUhbEjo22VgySgGPDSq6mU2zr7KfSYKnF/wx8gm9I6JakZBSV4hzwHI+unD3kYduNrA1Iy4bv3kVVwr6qDwV/mqVfKYvRzPANfzSDrYj5QpHpH1mqWdyD9m7EXCJSnM6KV7Qnlz309AS3s2RMKllPf7qnV1PH+ia/zaz6l5sSKqPa2FSBvoBombgkbv1r7aZFpoYpOZnWkTWh0UDFigDooA6KAOigDqAOoAao0rEZMFdVC2Ru63nhyqxaMzydp0/j5EztqQntKA5Tn5UlFstnXpw1aIjeTXpeo/hT6ORX63R5+Y03o16R8j+FHRyF67R5+BzN8oScQJy5a0+jkVyxdGSs79wY7fqHgEwZGenhllzpuEiuFelHO/gV15XklSOjRn1gSYjSdDwqyjFqWZyPSGrCphHbVNDbNeqcCAqZSmMhll41GrTe+zbsnFU4YOmne9gq0W4GzqiYWFDPcQPwnyp0oPeRk2/XjUwkkucfNFfcdvGANxmV5ED2nhVmJg3P4EPR+vGnhbSv7z+RbpvBKQp1UiSQmRmSZzHKqNx3Oy8XTaSImH0nNUgRiMiCBxPAevLSl0bJPG07ZA1hvIIazOqokCTp5/wq2rBt5HkvRmpCnVqb/FLzY79qN+kfI1T0cj2PrlHn4Ci9G+P900+jkHrlHn4Dv2s3umY4QJjIfnzp9GyHrtNCJvRJmAomdIEmSef6mjomCx9NLRiN3mkkgJUSBOUHLLgefqo6Jh6/DkxP2u3wV5fnS6Jj9fpdYv7Xb+l5fnR0Uh+vUusX9rN8T5UdHIfr1LrFF6tcT5Gjo5AsbR5+A8Xi16Y9f4UtyXIn63R/iJBa2/TT5iluvkTVem/wB5d4i1JPzh5iiz5ClKD4gF/dhPf7qsp6sx479XH64FKmrjmC0AdQB1ABNj0c+ofdQAOanS94wbW/ZZdq8xLN2R4+00VffZo2d+zQ7PmWD3/THvX9xVKl76M+1/1D/p80B7N6jvV7Ksr+8LZn7P8X8iyvH+h7/9NUm5C2vsP96fYmgCrHY8R7DU56nB2L78+xDDUD0A9Giu73igBlABNk/lB4/dNAE1yds/VoGJevaHj7qAYFQAlAjqAONACUAJQI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data:image/jpeg;base64,/9j/4AAQSkZJRgABAQAAAQABAAD/2wCEAAkGBxQSEhUUEhQVFRQXGBgXFhgVFxcUFRcaHBYXHBgZFRQaHCggGBolHBwXITEiJSkrLjAuFx8zODMsNygtLiwBCgoKDg0OGxAQGywkICQsLCwuLCwsLCwsLCwsLSwvLCwsLCwsLCwsLCwsLCwsLCwsLCwsLCwsLCwsLCwsLCwsLP/AABEIAQEAxAMBEQACEQEDEQH/xAAbAAABBQEBAAAAAAAAAAAAAAAEAQIDBQYAB//EAE0QAAEDAQUEBgQLAwoFBQAAAAECAxEABAUSITEGQVFhEyIycYGRUqGxwQcUI0JicpKy0eHwFXPxMzVDU4Kis8LS0xYkNGPDRFR0hLT/xAAbAQACAwEBAQAAAAAAAAAAAAAAAQIDBAUGB//EAEMRAAIBAgMEBgcECAYCAwAAAAABAgMRBCExBRJBURNhcZGhsQYUIjKBwfBystHhJDM0QlJigtIVIzWiwvFTkiVD4v/aAAwDAQACEQMRAD8Ays9RI3dQ+RFcXi/ifTLLcj/T5osrsW844lpqVrWYSmRmY4kgDTeacU27IhXdOnBznklqaRGz9vyxWYbjk6zvMAj5TQmr/V6nI5b2pgeFTwl+BOzs5bDMsDLWHWchmM+vyNP1epyIPauD/j8H+Bn371CFKSpKgpKilQyyIJBzqh5Ox0ox3oqS0efeKq+EAAwc9NPxyouPo2ci+GzrI8KLi6Jii+G+flRcOiZ37Yb5+VFw6KQv7Wb4nyouHRyON7N8T5UXDopHC9m+J8qLh0Ujv2s3z8qLh0chG72bOpI76Lh0bFN6t8T5UXH0cjv2o3xouLo5HLvZscT3Ci41TkIm92+flRcOjkKb2b4nyNFxdHI79qt8T5UXDo5Df2u3xPlRcfRscb1b4nyouLo5CLvdsaSfCi4+iYI9fR+aIEb86VySpLiBKtzhM41eBj2UrlqhFcCAiEgfVHrFHF/EP3I/D5Gu+DBLZt2FzUtLDecHHKZwkZg4Ok8JrRhLdJnyOTt9TeE9nTeV+zP52PWbWy0g5pUcQlRCj1UtpyPamBwTJlRPE10jxBFYLLZ3M2wqE6HGrUxIPWnLCnI8O+gEeM7bltd42joyAkuAEjTEEpCz9vF4zXKr26R2Pe7MUlg6e9rbwu7eFinZdKR4g6Cd+pjSRpyqo3NXZEVEiNw3UErCRSHY6KYWOigLHRQFjopBY6KAsdFAWJm7KtQlKSRUlFvQrlUhF2bHfEXPQNPclyF09PmJ8Sc9BXlS3XyDpqfNHfEnPQV5GjdlyDpafNHfEnP6tf2T+FG7LkHTU/4l3ifEnP6tf2VfhRuy5B0tP+Jd53xNz+rX9hX4Ubr5D6Wn/Eu8X4k5/VufYV+FG6+QdLT/AIl3oY4ypPaSpM6YgUz3TSaa1JxlGXuu4yKRIWKB2LiyoHRoyEHD7qmZHku4r7PalsuBxpRQtBJSciRqN8jSopuLui+pTjVg4TV09S2O21v/APdL+y3/AKat9YqczB/hOC/8a73+Jx20t4/9Ssf2Uf6aPWKnMP8ACcF/413v8SlaVKipWZzM/SJ186qN+6kkkKVkTllod+Z3E+HqoHYjNInY6KAsJFAWOigDooAWKAsLFA7HRQFiwauNxVkctYwdE0sIVJOOSURCYgjrp38amqbcHPgjLLF044iOHd96SuuXHr6uRZt7DWkvpY+RDimumgrMBGIJzOHIydORqz1ee9u5aXMj2xh+idX2t1S3dFra/MHvfY+02ZbSHEJ+VUENqSrEgqJAAJgEHPhx1iozoTi0nxLMPtTD14SlBv2Vdp62X1zINoNm3rGtDbwSVLEp6MlU5xGgzmMuYpVKMoNJluEx1LFRc6d7LW+XzYfb9gbYyyXloRhSnEtKVStIAkkiIMDWCanLDTjHeM1LbOFq1VSi3d5JtZPxvn2EKNjLQV2dADc2lCnGutlhSlKji6uRhQ40vV5XSyzJvatBRqSz9hpPLi21ln1A907LvWl9xhoIxtYseIwkYV4TCozz07qjCjKUnFcCzEbQpUKUas27Stbnmr8wezXG85aDZkN4nkqUkgRAKSQolRyCRx7uNJU5OW6lmWzxlKFFV5StFpPv0+Idf2yVosSEreCAlSsAwKxGYJzEDKAalUoypq7KcJtKhi5OFO90r5r8yliqjfY6KB2F+NqShKQcpSRxHdUkzK0t2L7BhSYncd9RLwpoITBWkzhJTrrukfrXSmVu70ILMgHFyGIbjkR+NBJsUqjPyGg09mlAdQ1LhyAyI4ZfrvpDshJoJHUDHsMqWoJSJJ/XlQUYjEU8PTdWq7RX13luxcMjrKJP0AI8zrQeRr+l3tWpUsucnn3LTvY5dwCMlLB+kAR6tO+ghS9Lp73+ZSVupu/j+RUWqzKbVhWIO7eDzB30HrcHjqGLp9JRldeK7V9dQwUGwWgZ6NsRZmXLreRaF4GlWpGI+NnwjkCqBPOt1BJ0mpaX/A8rtWpVp7QjKkryUHb/AHX7lmWt2uOG/X+lSExZiEQZBb6RsgzAzJKpG7TPU2Rv6w78jJWUFsmG47+3n22eXdb6yI7t6DFYLE2+m0qZdW+taSCkBKHcIyJA6y0gCTkmiO7eME72z8x1umUa+JnBwUkopPra7OCd3Yh21aU4bveWkpULYW4UCDhL0okHdhbBHI1GuruD6/n+RPZclBV6ad707/FRz8yg+Ea9HWrc+ht1SEuNtpWAYChgOXrOnGqcRUlGo0nwOlsbC0quEhKcU2m7Pln+RurtszRN2rW5hdRZyG0emFMt4z4ADzrXFL2XfOx5+tUqJYiMY+y5ZvlZu3eUexTSkLvF9IKibV0YCQVGA8SrIclie6qqCs5y6zdtSSlDD0m7exf/AG5eQ+7W+iv20oCTDzWIKTEoBDZKiToMQUO/DRHKu1zQV30myacr+7K1ueuXc+64Bt7Zkt3bZUId6ZKXlAOHMqyemTJmDI8KhiFakle+f4mnY9SVTHVJSju3jpyzied1hPUHUAOcspUQE6BQHIaZe2prVmSUrQj8CezgIUppyMJgHkdx5UuonLNbyGW1SkqCCZCY8ZAk0MI2auJd6ZUtPFCgPMH3UIJPJMgQ2VqhP5ADeTw30DvZZiuLAGFOm9R1V3cBQNc2RikTFoA0uzdjAbDm9RIn6IMQPEE0z5/6U4ydTE+rp+zFJ262r+Cdi7HhyjL1Ujy4pPGjsABvKxBxBTEHVJ4K3eG6i50Nl4+WCxCqrTSS5r6zXWY3voPrEWmrrQdSJF7Z7+Sm7XrHhVjccS4FiMIALRzzmeod28VeqqVJw4nOngpSx0MTdWStbjo/hxNCjb1n44m1Fl2fixYWBgknpErBHW0yV5irvWY7+9Z6WOZ/gtb1Z0N+Pv7y15NcuwoNib9bsLy3XELWS2UJwYciVJJJkj0R66po1VTk2zo7UwVTF0o04NLO7vfl1LrD3dtlOWNLT4U5aUPIdQ4QkI6i0qAVEHTEMhwqfrF4WetzOtjxhiXOnZQcXFrO+at+eoZfu2tmeae6OyqFofQELW5hUlMJIBSZJkAmIA3VKpiISTss2UYXZGIpVIb9RbkXdJXz8OPHNiNbbMh2xL6N2LMyttY6kqKkISCjradU6xT9YjeLs8kEtj1nTrR3o3nJNa8G3nl1kH/G/RWZxuyhxt9x9x0rIbKQFrJjMmThwjTjUfWLRajre/iWf4O6leM69nBRUbXd8lbqyvd6lgvbyz/GVWkNPBw2foRk3AOMqnt6THlU/WYb29Z6WM62LiOgVByjbe3uPK3Izt438hy77NZUpWFsqKlKOHAcl9k4p+cNQN9UTqp01DkdShgp08bUxDatJWSzvw1y6uZQVQdMUUAPTbQ2hIiesjMcZHqqxGSpG6i+tIgfWVEqOpqBfaysE20ZoB1TkTvI6pH3oqRUuJE29mVJEQhWLOczIme8ikDJVo6JrPtueYTw8aYXvLsG2axgyXDhSNcs+7keWvKlYblyGuup0QgAcTmo/h4UicU+LIooJmyuZ5BabQCMQbSojfnrl4jzqc1o+pHyrbeePqtfxPwDZ7iarOWNxaxBPA0+0O06kD0MRbDLjhGmNX3jTZ9fwEZRwtJS13I+SGUjWa/ZnZJq02J60rW4lbZcgJKcJwtpUJlJOp41qpUIypuTOJjtp1cPioUYpWdtb3zduZDdmyza7tctri3ApIcwJThwnCcKcUpJzXIyNKNFOk5slX2lUhj44WCTTtdu9883x5D7z2TaautFtC3C4pLaik4cHXIBgBM7+NOdGKpb/HIVDaVSpj3hmlupyV875X67eA/a3ZBqyMMOoccUp1aUkLwwJQVGISN4p1qEYJNPVkNn7Vq4mrOE4pbqbyvwduZNtJsOhi0WRllxxXxhakqK8MpCSiSmEj5pUc+Ap1MOoyik9SGD2xOrRq1akUtxJq182765vjYZtJsa1ZrTZGUOOKTaF4VFWGUjG2OrCQPnHWdBSqYeMZRinqPB7Wq16FarKKvBXVr55PXPqL574NLIgwq1OJOsKU0D601a8JDmzBH0gxL0pxf/ALfiVmzewDdpD6lOuJS2+402U4DjQgwFEwcznpllUKeGUr58WjXjNt1KDgoxV3GMne+TfDUxd62PoX3WjJ6NxaATqQFEAnvEHxrJOO7Jo7uGq9NRhU5pP8fEGqJeLQANauyn6zf3hU46v4mer7ke2PmiVYqJcywvKMAXyAHilP5+VSZmjrYJuqxBLcqElUEjuzSPfTSIzlmRvpheZCnlfZaTx8BxpDWnUBW+0hUJR2E/3jvUeNJlkI2zYMmkWoeBSJEtmtSWCp4ziCQlO8a5iOeVXQe8tw8V6TbLUf0qnxftLr4S+T67F5c20TdoGcNr0wqUM+aSaJ03E8bKDiXQRllHfPvmqiCKe9L3CRhbIKtCoaJ/Og9Rsb0fq15qriIuMFnZ5OXw5c3x4c1nAKR9DFoA9W+DSzdJdr7YMY1uonWMTSBMb66OFV6TXaeN25Pcx0Z8lF9zYJt638Su5mxoSpSSUhTkQmUnGRrkpSs44A51Gv8A5dJQRbsl+t46eJk0nm7cc8u5L5FxZ7j+O3PZ2MfR4mmjiw44iD2ZHtq1U+koqPUjHPF+qbSnWte0pZXtrddYF8KbeGz2RMzD6BPchQqOK92Pai7YTvWqv+R+aNReNiCrUw+rssNvmeCl9EAfshfnV7jeSlyv8jlUqzjQnSWsnHuV/nYzO3f843Z+8P8AiNVRW/WQ+uR1Nl/sWJ7F5SM98MIBtbX7kf4jlU4z312HT9HL+ry+18ka3ZM/FrvsQ06VafHpStYHlHlWmj7NOPX8zi7QvXxlZ/w3/wBtkYP4S7L0d4Onc4lDg8U4T60nzrFio2qHpNh1N/BxXJteN/mZes51xQKABrWeon6zf3k1OOveZ636uPbHzQQhsqISNTUUWydsy2VZCopQRDaM8/nHcPKPM1Oxl3uPEntVuQgHrZ/RGIj3A99FyKi2UdptZc6qRCeAklR4qO81G5dFWFF3uROGBzIHqJosySnEiAikWofSJEtlRiWlPFQ9tNamPaFRQwlWT4Rl5FFY7AlXSYpnFHPLlzrZVqtNWPI7I2VRxlGpv5Zxs1qsnf8AMsbPZwgQCSOBOXlWadRyPQbP2Jh8HLf96XN8OxcO3UmqB2haQHUAen7C/wAz2v8A+x/gproUP1L+J5Ha3+pU/wCjzGsqNq2fViJKmkqzOZ+ScxDP6gA8aPfw+f1YcksNthbuSbX+5W82dtEsp2fZIJB6Oz5jI/NoqO2HXYgwcVLbEk+c/mT/AAm/9NYv3zf+Galifdj2oq2H+urfYfmi927vHomWkAwp59lsd2MKV4QI/tVZWlupdbRh2ZQ6WpJ8Ixk/Cy8WU+3P85XZ+8V99qq636yBs2Z+xYnsXkzP/C6gqtjSU6llIHeXHAPXVGLV5pdR0/R6Sjhpyeik33JG4v8AvOyWJFmbtCcQBHRQkKwKbCQF5nqxiGfOtlScIWUvgefwmGxOKdSVJ8PaztdPh13toZH4Y7LDtndjtIWgn6pCkj+8r11lxkc0zt+jdW8KlPk0+/J+SPPBWI9MOoAjvayKbASqMUoIAz+cmKt3XGVmYpVFOipR0uvNF5d1kCBJ7R15chUUrDqT3mTO2rDHVJnSCmT3ZxPKaZBK4Ou8QUynEAO1kMSfrII07jRce7mNctL0SgIcT6SQZ8UzrSzGlHiVNqdWo/KTPAiI7hSZfFJaDBSLELNAwy5hL7feT5JVQjjbfnu7Oq9iXfJENvgLIHP2n8KlI5/orG2EnLnLySImmlKBKQTGsU405STcVex6VzS1Y0GoE7jgaBnUgDLPe77bamm3VpbVOJAPVOIQqRzGVTVSSVk8jPUwlCpNVJxTkuPZodZL3fabU026tLapxIB6pkQZHMZUKpJKyeQVMJQqTVScU5Lj2HPXu+tkMKdWpkAAIJGEBPZ3bqbqScd1vII4ShCr00YpSzz7dR1tvq0PBKXXlrCCFICo6pAgEZUSqTlqxUsHQpNunBJvJ9gtuvu0PFBdeWstnEjFHVMgyIGuQ8qJVJytd6BSwdCkmqcEr5PrHWq/LS6ttxx5altmW1GJSZByy5DyodWbabegqeBw9OEoQgkparPPxI7Zez7ziXXXFLcRGFRiU4VYhECMjnSlUlJ3bzJ0sJRpQdOEbReqzzvl5HXper1pw9O4pzCCE4oyBiYgDWB5UTqSn7zHh8LRw9+ija+uvDtJLzvy0WhKUvuqcSkykKCcjETkBupzqznlJkaGCw+HblSjZvt+bK+qzSLQAptCQnEElSuqSVn6SfyqyPvGGtF9Elwy80MtFoUvtGeW7yqNzSopaHWd6ApJ7KtY3EaKHdQRcb5iItBxYldaRCvpDSCffyFAbuQvSYFHo1KAOm49xFAWusyVV4OEQVSOYSfdRcFCKB5pFhxNAB1xLh2eCVH1R76Dgekj/QWuco/j8gW2qlXcAKbH6Ow3cDHrcn42+Ra7JtYlrHIHwnP21uwHvSNu0J7sEy9vHZfpJKeqvcdx+txrVXwsamayf1qYaG0XTyeaMdaWFNqKFgpUMiD+tK5EouLs9TuQqRnFSi7pkc1EsudNAD2kFRAGZNOMXJ2QpSUVdnOowqKTqDFEo7raYRd1cbSGKKBi0hi0AcaAG0AdNMVzpoC4209Wz81qR9kLT76nHUx1s4rq3fND02dRzAy4nIeZqBpbSGONxvB7sx50AsxkUAdQB1AC0AITQAVdfbP1Fe6mef8AST9iX2l5MHf7R8PYKGatifsFPsf3maL4P87SocWz99H41swL/wAx9n4Etq5UE+v5M9Kds+EFSsgASTwA1munc8xGtvWSMBe93qtDJcAlxuSOJTMlM74BxDuI31mxVDfjdao9Bhq6o1dx+6/Pn8mZAmNa5LVsjtJhFhsi3lhtpJUo7huG8k7gOJpxhKTtEhVrQpRc5uyNhZ7hTZ0hJIU6uAojRIPzU8ue+uvh8MqSu9TiVMbKvK6yitFz62ZK9VfLuxucWPJRFcqt+sl2s7VD9VHsXkDA1WXXHA0Eh1IYtACGgBpNMiNJoFcSaBXCbZZsKAVkFUt4UDP5yYnlU0szNUlena2V15oS0hU9fXw9m6oM0xtbIhoJCBJJAAJJyAGpoK6lSNOLnN2S1bLiybOrUJWqOQz81HLymg8ljPSqCvHDRv1y0+C177dgf/w2iPnTyVJ9Yj1UrnKj6UY5Su91rlb6ZRXnd6mSJzSdDEaag86Z63ZO1oY+m2laS1V7/FdQZdF0tvRLmfAED2it1DCwqRvc1YjEypaI1li2NaTmcUxGprT6nS+mcHG4n1qHRzWV7lLtDsgtsKdZJcSM1JI64G8iO0PX31mr4Rx9qGaNuzMVTpU44d5W0fxvmDfB+uLWOaFD1pPuqGCf+Z8Ga9rL9GfavmepbXHBZ1gfPBHhGftrqRzPJYCO9WT5GS2UdKYSesnQp4iI9lStlY7GNW/mtQW37KdMcKclfNUe89rlpVNehGos9eZZT2g6Wb05F9ddztWRvA1ClHtrPaUefADckad+dOjRjTVkYquJq4me/PJcFwX1zF+LArB4EVeG9ZGLtOxdpKlqUpsSpSolROZJz6sVy3gpybd0dmG1KKikk8kihtF2uoJkYgDBKOsJ9tUTw1SPC/Yb6eIhLj3gwVWc0pkgNBK4s0h3EJpiYwmgi2TWSylyYMEeziKaRCUrEou07zn+tKdiO+Nt1vHRgNowklEnf2k008yqpB7ibfFeaITUDYIaALvZmxSS6dxwp8syPUPOi54v0rx1lHCx4+1L5L59xphSPFCFX630gK6+rGHG1AdoDEM9/wCcRUkdPY2LeGxkJ8G7Psf4amQslpKFBQzG8cauo1XSldH0+pBSVmb3Z+9TAhUpOgOYHLlXahOM470TgYqhZu6zNS1aArQQd44U7HM3GtTG33doslqatbYhorAcA0QVSkqH0SCfHvrBVpdFUVVaXzO1h6zr0JUJ62y67Z27TYbXP4m0c0A+evsFboo4mChuyfaZ+5kQqpG6s7mlSgFMyBxnKqqtaFKzm0lpmYJOSla1yJxuKnGSkrp3RZGVx9hbBWkHTU9w1pvQhWlaDsCbTWyQUt6nKRkfChIlg6W7nIDbugdGlExAzgSSTrTNTrvf3iivPZlkHESqTz18IrPPCU5veZuoY6o8jK3kwhtWFBJ4zGXlXMxFOFOW7F3OzRnKcbtAs1QXXEJoFcbij9T6qZFl2zbQSBAUcusmYE5aEZedSuUNDrU+AqMKjxwjL+NAJFbbbxKmwChBzb3H0k0J5946lNKCa5x80Rq5VA1jSKBGo2YdBZwjVJM+KiQfd4GkfOPSehOnjnUekkrfBJNd/mWwJo7Dzoi1hIlRgDUmiwALzjam1PDVKVA8YzyI9lOxqwVKdTEU6cdXJeZiQnKmfXGWVx2lSHIGhBJ8ATI55Vfh67pS6uJzNqVI0aDqyWjXi7G7ui9AqJOftFdlNNXWhxWoyjvQzTLa2MJebUhWaVgg9x99KUVJNMjCThNSWqKUOuBltD2akS3PpBJ6qvER4zUad1G0tS9xi6jlT0eYRdkYqsIVFkXFq7AEEkmDEZCDmQSJHKd9c3amFniaKhDW98/iZoX6S/UBIeKXIKgEk54pEyToAIKidwjXfXChhsdgGpQXwWafavmXtKUdMw85TG+vWwbcU5Kz5cii19QMWWVYlZxUizeysgkq8qCJi9q76CCUIMuHU64Ru8eVY8VidxbsdfI62Bwzn7ctPMx1ck7iQtAyZuz6FRhJmCIJ8tadiLlyJ7E0FoUgjrZ4TumOP6yplcnZ3DbPZwhYIBAWnfuUMwI5ifKmQbuD2q8UhRHDL9ZUg3QG8HApKSBCsTcxoesM+RoWveWTi1FLrj5oWKgaRDQBJZbUppWJBg7+BHAjeKZixuCo4un0dVXXB8V1p/XWWjm1C9zSftH9eFSjGL1Z4PGejeKoyfRrfjzWvxX4XBBey1KClqBAMhJEJHcBr4z307JGOGxsdLJUpfHLzsVl43xLwaQ30aFlIUSclGciOCQYn9TfGkpU3K+ZuweHq7LxcJ1459+TVnZ80OIrKfQ001dBN1/yg7lfdNDOL6QfsE+2P3kci2qacOHSRl4DThWijiJUtNORDZmHjUwFPnZ5/Fmou7adKhClYVfSy8jpXRhi6c+rtFUwE1oGW62BxAzEg7t88KslNIrpUnGQ+5Xj0iRxqUZXFiIezc06jUznGdv+1pTvg8tR+dNI0UE2+o679oFupTCAFaEqMzGUhI499InUw8Y3d8i+Css9d9BlMztVtGGgW2iC6dd4RzP0uXnzyYnEqmt2OvkdHBYJ1Xvy93zMCZJJJJJzJOZJ4k1yW75noIxSVkOpEzqBnYgAcutlB4DflQQZdXe4cIUrClOgEZ8JneTwqaM8tQ4QR+Ig+vSggA2qxIJzTuAHdQO7KV7RP1k+2orVmqp7se1EpqJcNJpkRs0COigBIoAHtjBWBh7QII/XlV1GVnmef9I92OGjUesZK3jdBtpTCyFHPIkjPMgE+s1Cyvm7G3ZdV1MFSnb93yy+RJdy0hxMKzMgAgjUc9avhh4z0l4FW0oLFUXQd4t24cnf6zNXZNlWXJUsrJOuYSB3VrjgaaWdzDSxNTC0o0YWtHIV7ZBgHIqPIq94FSWDpcvFli2jVazt3ANuupLQPRDDzxLUfAFUeqozoQivZXmZq1bESzc+5JEVxXt0TqelzTpi3jmRpVdKpuSz0Juo5092Tu+ZrLdeIAyOVdC5CFBvUydvtWNXGrEzQko5Iu7psriQFYMonhlyGpNZqlRuW7D4vl+ZVVnF5XIrc9bn+qwyWUH561JSs9wmUDuBPOqJuvJbsFZc3qW0o4Wn7VSW8+S0/MrGthbQdXGQde0tR8erVHqNR6tGt7VorRPw/EitGxtpRp0a/qrM+SgPbUHgqq0sy2G1KD1uvh+BR2izqbVhWkpVwP6zrNKEou0lY6EKkZq8XdDKiTGqoIs6zkBYJJSJ7Q1HOmVy0NO3IHWIPBWkjnzqRQVD9uWTKEdU6EnXnE5UiVlxAXdEd6fZSXE0z0j2oly3zHKoljvwHvWXq4k5p+duKTzFSsVKedmCg0iQ4UDENAF3YLNjSlJE9kg6FO+ARXWo0VOkt45GPoUq8XCqrq+nzCL42Xe6zrYxpOZSO2IA0HztN2fKs1bByjnHNeJVs/E0KFKOHva2jfW2/mUFhPX8DWNNrNBtyrKlhN+OqlF+Jq7o2lSkYXIEZTpXXpYmMlnkyupheliqsNJJPvLtN6NODquo+0Aa0KUXxMnQ1I6oAtZQrLGk9xn2UpRuXqDas0UN8NJaSDEqWoJQniTvPICSe6s1SmkrmHERVGN75t2S+uRRKefTI6RUToYUB3SMvCs6qSWhlWMrQyTLrZ+1gKCVpSVESCRnrqPVVtOpKTs2aaWJm4JzzWjZsWXcHbTB4nOfHfW1aGmUN7OLuFi3p9KpFPRS5AdrtqTuk0FkKUgFd6LTocuCjiH4+VBpjh4y1Ki9bwaeSUrGBXzTqAe/UVkxLpyW7PJ8GbsNRqUneOaM3Fcg6iEVQDGtuFKgoRI45jyplbVy0YbcQlYUMQUlRGE5TBy5TTKnZkZu+O0SeGcQOEd80C3gJzRHePumkuJplpDtXkySJyFRLJOxbWN4iErSpOUAmcPKRx7qsRjmk80ypt4AcUBAGWQzAyGh31FlsHkRA0iwatVAmzSbOuwoIVpuPurvUluxSOVil7N0b9NuLDSnExiSnKdCcgJqbOBKiq01B6Nmav8AsLdq/wCYaa6K0fPQnNDvMZZL9vfWHEYbeW9HUjjaeIWGeHT3o3TXNW4Hntus4cCkqkZnvBBrnxk4SueloYZVcFTpyy9mPfZFOLqebMtqB5g4T4g1oVaD1MP+HYqlK9OV/jbvX/Zd2F15I668+A95qTxkllHxN9HB1Gr1ZfBFjdaC/aJWScDZid0mMvXTpTlUu5HNxuGhUxij/DC/xbt5IfbrGQo0NIzVMHYHekJBTkU6Go1FaO8tUasBQScoNXjLX5GpuG+Q8nAsgKAjP9aVtw9dVFbiWV8J0WcdPrxCbZZhwj6pjzAq55EYNNFRa0QDmoc8Ry51VUqNI0wgrmZW4okgqJ8TFcmVSb1bOhCMVojgKrLkPAoJHGgGMIoIM0F3JGAYVFSSNFRI5SPZU0Zpa5hDjehKgJE5mN5HDlUt3rIb2ehmVnJvvH3FVWuJsekO35MeqolrLCxIcSO0mIkJJChI3ZHLj4bqmrmWbi2DXq1C5mZmTEZ4jrzyoY6byA5qJaNSJUBxIHrqUVeSXWVyeRqrM3Ge8Z+uvQHMnK5d3hbcaEJ45q7xkPXQ0YaVPdk2FXWqI4UFdbMpdurij/mWxkY6WNOAX7j4c65uMo//AGL4/ibtl4xN9DLXh+HzRjk1zzuoU0AF7OuRaFcMIT7xWzDu1uu55erXX+LSpvjBL4rPybLu9CImlVfE68I3yKq3RhquU8idKmkyqBIMgwRvFUptO6NTVzRXftLKQi0AmMgsZn+0PePKt9LGcKnec+pg7Pep9w+3W9oiUrB5b/xqVWpBq6kSp056NGcWZJNc5s3RjYcBSLEh4pEhDTEyMigiwmyWro80SDBC5IKTPKpJ20KZw3smHvrXI6yAYEhWoPLPTf40MgkinV/R9/8A410uf1xL3pDt/wCLCGUBSgDocss450kSm7K4Yy3gyUgRvUndEzPGNR4cakjPJ3zuTWpCVoBPYGaToYIESTpM692lMjFtMqH0iZQFBPP8aiXK/Ejs38oj66fvCp0vfXaiFT3WbNCYHiK75yZEPTb90kHxpiLa7Xs4P6/jSZlqx4mosrSXELaWJStJT5iCPL11XON1Y5tVyhJVI6pnjDzRQtSFaoUpJ70kg+yuDJWdj28JqcVJcVfvGzSJi2BUB9QMEFIH2kfrwq6TtFHi6f8Ambfd+vwhYOXeOMQoZ+o1BzvqeuVKzyAbS8cOEanIce/ypIdRWWWryQ0JqJYlZWEigLHAUBYeBQSQ4UDFpDOoAYRTIsYRQRsHNWpsAApUTvOWZ4607lTg29QJZ/k+/wD8a6Fx+uJY/wBzt/4slS4UkEagzSROSurFyXcXWBBBEkejkJE7hGemdTMdrZESMLgJ60Ab8uJwndmDHKgeaKu12orPBI7KdAPAVEujGwMTBkajOhO2YNXNol4LQFJORg/iO+vQU5qUVJHHlHddmOslkxBQqbMeIxMaLVyW7UlKsKtNxpMfSRqR34M1VmURHEZ/hUTFOzyPNNskBNufA0xBXipCVH1k1xMQrVGek2bJvDQ7PJtFTB13VSb0x9jT8k6fpj2/lVk9F2HjMB7W3Kj65/gNqs9oLFAzooA6KAOigBaAFBoGdSGLQAkUCEimKwmGgLDFf0ff/wCNVPn9cSt/ufX7rCX7OQlKhmFe3Q0rEt67aJrrfMlM5aiTkOXKakimouI+8FAJKMJAEEEHLFAmRGeooZGGtyvcawxJEnUbx30i5O5GaAYbdNvLZwnNB3cDxFa8LiHTdnocDblZUIQnxbt8LM09mtQTmOyrfurq76efA4NaNSpFSefLsG2m1BOcxvqM6iiU05yhoy6uW3qeISgFSjw3RrPAUKSkroG5KWYba7qZStSy0OlUZUpUqMxGRPZEAZCqUoqTdszq0sVVcVHey4JFPbiBkB6qVSbsdLDqUs7mLKRhdP8A3Vd3bVXMq6nG2Lntaq/t/eBxVR7k32ylz2NdibdtDCnFuWjoAUrWkjEQEmAoCBWyjTg4JyV87Hndo4vFQxUqdGe6lHezS4K74PUsLn2IsxNrQ4Csh1TVnJUoEfIhwdkgKIxb/RqcMPD2k+eXcZcTtjEJUpQdvZvLJfxW+XiUey12WRNiVa7a2pwdMGoBUnADhlUJIJMk+QiqaUIKnvz52Ohj8TipYpYfDSS9ne4Z68/rmH3Bd92P/GcLLriWEqdC1OOIKkZkJCQoZiCJIzgGrKcaMr2WhmxdfaNHo96aTnlZJOz56PXXIbZbvu/4mLUqyPOBby0JQ244VpTKsMgLjIJieYpKFLc3916kqlfHes+r9NGLUU22lZvLq6xLr2bszzFkdDK/lbU4hfXckNAvYUqhUJjCgSM8tc6I0oSjF21fhmOvtDEUqtWm5r2YJrJe97N2ss9Xl4D2tkWHE2kIQQtFtSwg41nC3iaxZEwYSpZkyaFQi07Ljb4ZEJbUrQdNylk6bk8lnL2rcOaXUTWrZCyptloGFz4vZ7Ol0tIUpS1qOPIKJnROgIzjMZ03QhvvklexGntXEvDQzW/ObjvNKySt1W462KLbq6mGDZzZ0KQl1rpCFKUo5xE4iYyO6qcRTjBrd4nS2Ria1dVFWldxlbJJc+SRmKznXFigAdR/k+//ACKqS4/XEof7n1+6y1shC0FBJkdbIHKJgiMiZ7vGmhVLqVybtHMYVpkA6BRUerJHccvwplWhHa3MKT1SnMjUHONSNI1GX5UBFXZTiol4dd9gDhlasKfWe6tNDDOp7T08yqrU3VlqauwWdlAhIHqnxrpRUYZJHNqOctS2YvNtA7I8f4VPeRxsY5JamN2qvEWoOobATDalBSYklOcAxodJ8uNYauKi5KKzXMz4nATw+D6ebs20rdT59ZRXfaFBLa21rScIghSgobjCgZ3TWSq5Rmzu7B3K2CW8k2m08lnnlf4NGssG2zwATaAHhpi7Lg8RkrxE86sp4prKWfmX1dj0m70vZfLh+RFee0CFT0STJ3kRH4mrqmLhb2Vn1luHwc4++yjs6pYVOvS5/wB/WsdTU85sRf8Ay1b+v76IqrPbG/uW/HLJc4WyUhz4wpPWAVkSc8M1shUcKF1zPOYrCQxO09ype26nl2F5s5ebTbFh+MKUp591x0KBTGNYWJdzGWBwCI1jLKrqc0ox3tWc/GYec61foUlGCSt1K2nxVwRq6U2iz2qxodbQpNtKziOjRUlQUBv6umkkHMVHo96MoJ8S54qVCtSxMotp07fFJq3f4FTsiyhlV5tpdS4lNnUkLAwhcJXOESd8jU6VVRSjvpO+Rs2jOVWOGnKO63K9uWnYWuyYtJupoWJ1tt3pllRcwxgxLkZpVnOHdVlHf6Fbmpl2i8OtozeIi3HdWnOy611hOzdscYstibxpBVa3m3YwkKGJ8mCRkMQBkRUqbcYRXW/mUYynTrV607ZKnFrqyh8mLZryDFnvRyRiFrdCPrqQ2lBHiRTjLdU31/gRqUHWq4anw3I37E5N+BPeDvRW63WoHNmxpwiYSVHpCkKA1zR66be7OUuSI0o9JhaNB/vVH28F8zKfCY+VmxrUZUqzhSjzOEnLvrNindxfUdnYMFBVorRTt5mMFZDvi0DBVnNvv/yKqfP64mZ/ufXBhtlthb004e+kmSnFSLFSuqlY03kSZBImchhM7t2dSKLZ2ALVbwtMYcjunTPIg9wGXKlcnGFgIColoXYHcJgmB6q2YWtuvdk8uBCcMrosnbYE5BWfKK3SnGOrOPjcTChDfm7LTTwK+0W5SpGeepJk9w4Vzq1feyjoaMHg4TUa83e6TSfC+fePuhAxmfQUPUKzGb0kX6D/AFR+ZTXGfkQPRJHsrRiffMvorK9OrH+ZPvX5BxFZz1VhIoET2Yf8ur94P89WVOB4nYn+rVv6/vohqs9sarZzYV22Mh9DraAVKTCgonqmNRWinhnOO8mcnG7ZhhavRSi3o8nzBXNi7Sm1iyYUY1JxhQJ6Mo3qKonI5REz3zUfV5b+4WLa9B4Z4i7sna3G/In2l2EesbPTKW242kgKKQQUEmBkdRMDXeMqdXDOEd4hgdtU8VU6NJxb043Crt+De0vMpdKmkFSQpCF4sUESMRA6p5Z1KOEnJXKa236FKo6aTdsm1bw5+BX3JsVaLU46gBDfRKwOKc0Cs+qmAcR38IIzzFQhh5TbWljTitr0MPCMs3vK6S5dfL8SW1bBvt2pqzKLcvBWBwTgOBJUoHKQQAMuYpvDSUlHmVw21Rnh5Vkn7Nrrjm7ISxbDvOqtASpsfFlFClHFCiASQiE7hGsaihYeTv1BV2zSpxptp+2r9mdswM7LOfFWLSC2UvLS2hInHiUpQE5RqnjUehe6pcy//EqfTzoNO8U23wssxNpNnHLCtKHS2StJUOjkiAYzkDOlVpOm7MngcfDGRcoJqztn+VyqFVG4WgZFa2+s3GhPCBOFWVT5/XExqXufXBj2LOVqwjI86SLZSsrhaQEJWgJJUrqpOfWyKTOWQkzFMqebTOdu9KUKk5jOco5COev8KLBGbbK9IqJoQ/DQSsRvHD7P4VZSWZ5f0rX6LD7f/FkiBIBqEtWd/BR/Rqf2Y+SDrsMKJ4IUfVSWZyvSX9h/qj8yh2e/kz9Y+wVoxXvIy+isf8ipL+ZeC/MsyKzHqRsUASWYfIHhj96qtqHhdhO+1ar+395EVVnuD0/ZW6Ta7lUwlYbK3ScRzjC8lWnhW+lDfobv1qeT2hiVhtp9K1eyWXO8bfMvLPeLbl7JbbUFlqyuBagQRiLjXVJ4gAE/Wq3eTrWXBfNGB0Jw2e5yVt6at2JSzM/af5mt3/yHf/0JqqX6mXa/M6NL/U6H2Y/cI/hMtjjKrCtpZQtLbsKTqJDQPqmlipOLi11/IlsKjCrGtGorpuPzI9nbQtd0XitaipalOYlEyT8i3qaVNt0Zt9fkieNpxhtLDwirJKOX9Uiu2FvV568LKl1xS0oDgQFHJI6BYy8AM6hQnKVRXZq2rhqNHB1HTik3a/8A7I9KYsyWm7UnLGsvPK7llQQT/ZSPKt1kk+88rKo6k6b4Ldivha/iyj2XsoXdthWuMDKi8ueCA9B8FFJ8KqpK9ON+GZv2hUccbWjHWXs9+78sjPfDD/1LH7o/frPjPeXYdX0b/Uz7V5GDFYz0YooGSWpM9GToIO7PqwY86s5mCOsfrgywNnBII7UyCCDrBMq3iJGm80D3rETloGMg9sAgBMnrbyCcpiNRxpD3ciK2qKkThCEgwBmVTqY3AUMlDJlemol6JBSJoHvDsjv3dxq6h7x5r0qX6JB/zr7sgizjqp7h7Krl7zO9gv2an9mPkhzz2Bt0/wDbUB3mAPbUqSvJI4/pP+xL7S8mA3I3DKeZJ9f5VPEu9RkvRuG7gU+cm/l8g01Qd4bQIls+VmHNYPqXVtTU8H6OZ7QqPql95EFVnujZNXqz+xF2YuJ6YuAhvPER06FcI7IJrSpx6Ddvn+ZxJYaq9qxrbr3ba8Pda8wH4P74bslrC3cm1IU2SAThkpIJAziUxlxqGHmoTuzRtjC1MTht2nm007c9V8zQ7U3vY27A7ZrM90ynnCvLMJxOBapIAA0gDXOr6s4Km4xd7nM2fhcVPGQr1obqircr2Vl9aFg/et2WxDD1qdALLakllU5lQSCCkCVQRlhqbnRmk5PTgZoYbaOFlOlRi/aa9pdV+OivfO5V7LXxY1M2yyuK+LNPOKU2SdEKSEgYjICgEg58cqrpTpuMoPJM2Y/C4uNSjiILflFJPtTb0XDPgOYt13MXlZjZilDbaXOldk4FEtkJzOU6yQIJVypqVKNVbveRlRx9XBVFWu22t2PFZ5/9dRaWfauzrtN4KU8hKC002wSYxhKXirDx6yz5ipqtFylnyt4mSeza8aFBRg27ycstLuNr/BFUdomkXKhhDiS8pIbUieslKnDjxDd1JHiKh0sVQSTzNnqNWe1HVlF7qd78Mll4gXwn3mzaLQ0phxLiQ2QSgyAcZMVXipRlJWZq2Dh6tGlNVIuN3xy4GOrKdwWgY+wLPyZV1ondiV2eI08asXEwSXu2+siZCC2cIzME8JP4mCB+JpaFjtLMVuzhpeNShoc94UdNM8xOdGgm95WRBeVqCyAnQes8e7wGpobJU421BAaiWkiTQSTIbeer4+41bR948/6UK+CX2l5MIsnYR9UewVXP3mdrAfstL7EfJAV/uQ0eZA9/uq/Cq8zi+lD/AESK/nXlIMYawIQnghPsqmq7zbNHo877Ph2y82cTUTtM5KZ014bz3frfQRvmSNZ2dJHpCfJWtWVNTwvoz+21fsv7yIarPdEqQiM1KnkgEeeMT5U8vr/shed8ku9/gdhR6S/sJ/10ZfS/ML1OS73/AGi4Uekv7Cf9yjL6X5hepyXe/wC07Cj0l/YT/uUZfS/MLz5Lvf8AadhR6S/sJ/10ZfS/Md6nJd7/ALRcKPSX9hP+5Sy5+H5hepyXe/7RMKPSX9hP+5Ty5+H5ivU5L/2f9ooSj0l/YT/uUsufh+Y71OS73/aNWB80k94CfYTQycb8V43+SEpDFoGEIs6WygwSQTkTBiBpGtWczn3bcV9aE7JTKnCRCThgZwDGfMAwJ5Uixp2UQa3WokFMDWZBlJ5gEZedJsnGC1AIpEzhTAvmrlTGajPEQPVnT3SjpnfIpL5YKEneMUBQ0ORqyivaOP6STUsEvtLyYtiPyaPqp9gqup7z7Ts7Nf6HR+xHyQDtEPk0/WHsNX4T332HG9Kf2aH2v+LLa0ajuHsrPLU0+jv+nw7ZebIFUjsslAIJAxQRpmJy4DnTIaiI/kQPpJPmFVOpqeH9GH+m1Psv7yIarPdFxctnsywnp1YVY1AysISU4JGcdXOc5zIAq2moP3jDiqmJg30SurLhfO+fbkPtlmsoU3gcKkdGVLIUCqQlJGRHVWSVjB9Ecc3KNNNWfD6/6FSq4pxlvRs7pLLLj3pZZ9ZAiyNE9rLCD20droypQ7gqBS3Y8/FFjrVUtOPJ6XsvmxXLIyCqFz28PXTnCUlEkjKSSnwy40OMOfiEa1d2vHlfJ5Zu/blZgdsbSlZCDiTkQZBMEb40O4jlUJpJ5GijKUoXmrMhqBadQAtAzqAFFAC0DEadwgcVDLj2dSf1rU+Zlau4fXARJI03iD3VEvcbjcNAWGEUEbF4xcqMIxSVRxyB5VOxmdV3yJHbUG04FE4oMGCZ4Z/nRcSi5O6AL/UDZUn6QjduVVlLU4PpHlh19peTBGz1G/3bf3E1VU99nd2S/wBCpfZXkA34iWu4g+731bhnaZg9JYb2Cvykn5r5hyjISeKU/dFVTVpMt9H/APT6f9X3mNSMxUTrMetRJMZb8joBun9bqZFWE/ogPpD7qqnM8P6L54yo/wCV/eRFVZ7oK6RvoSI+UhUGNOu0Rn9UOefPKV47vWU7tTpb39nLyfzt9IJtLzJBwCFYyQSmRgnQp46R3HjNTk4cCqnCun7burc+P19ZWEU80R2QkkiREgdZ0kAxmILXDs65Zq8GtPrP8hqnWT1uu7hG3Hnvd+nJyHGJkg8d/wDVqBHDt4VAxvOQ0p3p/XYJxxFrJ/V07910148RzTtnnMbzuOY+VjIaHNqfq+JE4fXx/IUoYm2T8ePs/wD67+5S7Z8WgiRMBWYhwKw85LZHd5u9O4lDE21z+HNWv4oiZWyGyFCVy5BAOmAhGR062e+MpqKcLZ65lk413NOOllx68/AkdUxCojUlGSsuqsAHLMYujPdPCC/YIRWIur369Oa+V0RW1bRSOjTCsp1+ni13diNcuEGYy3bZFtGNZSfSPL/q3zv9WCFVmodSYweZLfcT/dH41PmZ1m6fZ8jQ7PXR05UVYSgQiMSkuFSgpQ6IgEBQCFHr9XceIso098z4/F9Akle7z0TVlZZ8bNte7nx6nVWpkIWtAUFhKlJCk6KCVEBQ5GJ8aqas2jbTlvwjJq10nbldafAHUmgbRbWa+EhICwokb8jPPWpKRllRd8gO3WkvL6oJAGQiSeJIpN3JwjurMCvVZwJgnCTMcCEqn9c6to+8cD0mX6JH7a8mPu5oqbTGcJHfEbhUKnvs7GzJJYKjf+GPkS2tgqs7hgRhJmOAJnzAp0cpJmP0ga9Smuz7yIbpVKW53wk+ceyiqvbZHYE77Oj1b3myd07twy9dVnZREVKVlrO78BQFkiXD8ikj0/8AKasqanifRVfpNV/y/NEEVWe4sKk93650CsTrgDqjXgciJ0zz/hQJJ3zIsNImdFA7CxQFjsNA7HYaAsdhoCx0UBYWKAsKBQMHIza7iP7s+6pcGZ/3qfx8i2sNpSgGSo4uqtOFCm1JmRIVvGoOoOhFShKKWd/kRr0p1GrWyzTu00/hw58+KBXQmerij6UT6sqg7XyNEHK3t2v1aEShSJNDQ0SYAJPAUyt5aht1JKXYUIJBiRn4TTWpTUzjdA20qAQVDQLGfMpM+yrqPvHnvSL9jjf+JeUhbEjo22VgySgGPDSq6mU2zr7KfSYKnF/wx8gm9I6JakZBSV4hzwHI+unD3kYduNrA1Iy4bv3kVVwr6qDwV/mqVfKYvRzPANfzSDrYj5QpHpH1mqWdyD9m7EXCJSnM6KV7Qnlz309AS3s2RMKllPf7qnV1PH+ia/zaz6l5sSKqPa2FSBvoBombgkbv1r7aZFpoYpOZnWkTWh0UDFigDooA6KAOigDqAOoAao0rEZMFdVC2Ru63nhyqxaMzydp0/j5EztqQntKA5Tn5UlFstnXpw1aIjeTXpeo/hT6ORX63R5+Y03o16R8j+FHRyF67R5+BzN8oScQJy5a0+jkVyxdGSs79wY7fqHgEwZGenhllzpuEiuFelHO/gV15XklSOjRn1gSYjSdDwqyjFqWZyPSGrCphHbVNDbNeqcCAqZSmMhll41GrTe+zbsnFU4YOmne9gq0W4GzqiYWFDPcQPwnyp0oPeRk2/XjUwkkucfNFfcdvGANxmV5ED2nhVmJg3P4EPR+vGnhbSv7z+RbpvBKQp1UiSQmRmSZzHKqNx3Oy8XTaSImH0nNUgRiMiCBxPAevLSl0bJPG07ZA1hvIIazOqokCTp5/wq2rBt5HkvRmpCnVqb/FLzY79qN+kfI1T0cj2PrlHn4Ci9G+P900+jkHrlHn4Dv2s3umY4QJjIfnzp9GyHrtNCJvRJmAomdIEmSef6mjomCx9NLRiN3mkkgJUSBOUHLLgefqo6Jh6/DkxP2u3wV5fnS6Jj9fpdYv7Xb+l5fnR0Uh+vUusX9rN8T5UdHIfr1LrFF6tcT5Gjo5AsbR5+A8Xi16Y9f4UtyXIn63R/iJBa2/TT5iluvkTVem/wB5d4i1JPzh5iiz5ClKD4gF/dhPf7qsp6sx479XH64FKmrjmC0AdQB1ABNj0c+ofdQAOanS94wbW/ZZdq8xLN2R4+00VffZo2d+zQ7PmWD3/THvX9xVKl76M+1/1D/p80B7N6jvV7Ksr+8LZn7P8X8iyvH+h7/9NUm5C2vsP96fYmgCrHY8R7DU56nB2L78+xDDUD0A9Giu73igBlABNk/lB4/dNAE1yds/VoGJevaHj7qAYFQAlAjqAONACUAJQI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8" name="Picture 8" descr="http://www.chitaigorod.ru/upload/iblock/cd5/cd5a41a53a50fdd26b10c70ef9dbec4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501008"/>
            <a:ext cx="2520280" cy="3082116"/>
          </a:xfrm>
          <a:prstGeom prst="rect">
            <a:avLst/>
          </a:prstGeom>
          <a:noFill/>
        </p:spPr>
      </p:pic>
      <p:pic>
        <p:nvPicPr>
          <p:cNvPr id="10250" name="Picture 10" descr="http://www.rudata.ru/w/images/3/35/%D0%9A%D1%80%D0%B0%D1%81%D0%BD%D0%B0%D1%8F_%D0%BA%D0%BD%D0%B8%D0%B3%D0%B0_%D0%A0%D0%BE%D1%81%D1%81%D0%B8%D0%B9%D1%81%D0%BA%D0%BE%D0%B9_%D0%A4%D0%B5%D0%B4%D0%B5%D1%80%D0%B0%D1%86%D0%B8%D0%B8._%D0%96%D0%B8%D0%B2%D0%BE%D1%82%D0%BD%D1%8B%D0%B5_%D0%BA%D0%BD%D0%B8%D0%B3%D0%B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8942" y="260648"/>
            <a:ext cx="2390306" cy="3096344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PMingLiU"/>
        <a:cs typeface=""/>
      </a:majorFont>
      <a:minorFont>
        <a:latin typeface="Arial"/>
        <a:ea typeface="PMingLiU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PMingLiU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PMingLiU" pitchFamily="18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438</Words>
  <Application>Microsoft Office PowerPoint</Application>
  <PresentationFormat>Экран (4:3)</PresentationFormat>
  <Paragraphs>65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PMingLiU</vt:lpstr>
      <vt:lpstr>預設簡報設計</vt:lpstr>
      <vt:lpstr>Охрана окружающей среды</vt:lpstr>
      <vt:lpstr>Чем помочь природе?</vt:lpstr>
      <vt:lpstr>Человек – царь, хозяин или часть природы?</vt:lpstr>
      <vt:lpstr>Слайд 4</vt:lpstr>
      <vt:lpstr>Слайд 5</vt:lpstr>
      <vt:lpstr>Физический вред:</vt:lpstr>
      <vt:lpstr>Химический вред:</vt:lpstr>
      <vt:lpstr>Природа серьёзно больна</vt:lpstr>
      <vt:lpstr>Охраняемые природные зоны:</vt:lpstr>
      <vt:lpstr>Деятельность заповедников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</dc:title>
  <dc:creator>shablony-powerpoint.ru</dc:creator>
  <cp:lastModifiedBy>Dima</cp:lastModifiedBy>
  <cp:revision>11</cp:revision>
  <dcterms:created xsi:type="dcterms:W3CDTF">2009-03-18T07:13:54Z</dcterms:created>
  <dcterms:modified xsi:type="dcterms:W3CDTF">2014-09-20T15:03:21Z</dcterms:modified>
</cp:coreProperties>
</file>