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308" r:id="rId3"/>
    <p:sldId id="309" r:id="rId4"/>
    <p:sldId id="259" r:id="rId5"/>
    <p:sldId id="277" r:id="rId6"/>
    <p:sldId id="260" r:id="rId7"/>
    <p:sldId id="261" r:id="rId8"/>
    <p:sldId id="282" r:id="rId9"/>
    <p:sldId id="333" r:id="rId10"/>
    <p:sldId id="262" r:id="rId11"/>
    <p:sldId id="334" r:id="rId12"/>
    <p:sldId id="286" r:id="rId13"/>
    <p:sldId id="331" r:id="rId14"/>
    <p:sldId id="327" r:id="rId15"/>
    <p:sldId id="311" r:id="rId16"/>
    <p:sldId id="285" r:id="rId17"/>
    <p:sldId id="270" r:id="rId18"/>
    <p:sldId id="290" r:id="rId19"/>
    <p:sldId id="328" r:id="rId20"/>
    <p:sldId id="317" r:id="rId21"/>
    <p:sldId id="332" r:id="rId22"/>
    <p:sldId id="271" r:id="rId23"/>
    <p:sldId id="329" r:id="rId24"/>
    <p:sldId id="318" r:id="rId25"/>
    <p:sldId id="330" r:id="rId26"/>
    <p:sldId id="288" r:id="rId27"/>
    <p:sldId id="289" r:id="rId28"/>
    <p:sldId id="295" r:id="rId29"/>
    <p:sldId id="264" r:id="rId30"/>
    <p:sldId id="291" r:id="rId31"/>
    <p:sldId id="319" r:id="rId32"/>
    <p:sldId id="325" r:id="rId33"/>
    <p:sldId id="326" r:id="rId34"/>
    <p:sldId id="313" r:id="rId35"/>
    <p:sldId id="265" r:id="rId36"/>
    <p:sldId id="335" r:id="rId37"/>
    <p:sldId id="272" r:id="rId38"/>
    <p:sldId id="314" r:id="rId39"/>
    <p:sldId id="315" r:id="rId40"/>
    <p:sldId id="316" r:id="rId41"/>
    <p:sldId id="292" r:id="rId42"/>
    <p:sldId id="273" r:id="rId43"/>
    <p:sldId id="312" r:id="rId44"/>
    <p:sldId id="266" r:id="rId45"/>
    <p:sldId id="274" r:id="rId46"/>
    <p:sldId id="293" r:id="rId47"/>
    <p:sldId id="297" r:id="rId48"/>
    <p:sldId id="294" r:id="rId49"/>
    <p:sldId id="275" r:id="rId50"/>
    <p:sldId id="336" r:id="rId51"/>
    <p:sldId id="337" r:id="rId52"/>
    <p:sldId id="296" r:id="rId53"/>
    <p:sldId id="320" r:id="rId54"/>
    <p:sldId id="321" r:id="rId55"/>
    <p:sldId id="298" r:id="rId56"/>
    <p:sldId id="267" r:id="rId57"/>
    <p:sldId id="280" r:id="rId58"/>
    <p:sldId id="300" r:id="rId59"/>
    <p:sldId id="322" r:id="rId60"/>
    <p:sldId id="324" r:id="rId61"/>
    <p:sldId id="299" r:id="rId62"/>
    <p:sldId id="301" r:id="rId63"/>
    <p:sldId id="278" r:id="rId64"/>
    <p:sldId id="283" r:id="rId65"/>
    <p:sldId id="302" r:id="rId66"/>
    <p:sldId id="306" r:id="rId67"/>
    <p:sldId id="307" r:id="rId68"/>
    <p:sldId id="304" r:id="rId69"/>
    <p:sldId id="284" r:id="rId70"/>
    <p:sldId id="305" r:id="rId71"/>
    <p:sldId id="323" r:id="rId72"/>
    <p:sldId id="303" r:id="rId73"/>
    <p:sldId id="276" r:id="rId74"/>
    <p:sldId id="268" r:id="rId7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0000FF"/>
    <a:srgbClr val="00CC00"/>
    <a:srgbClr val="8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7" Type="http://schemas.openxmlformats.org/officeDocument/2006/relationships/image" Target="../media/image47.gif"/><Relationship Id="rId2" Type="http://schemas.openxmlformats.org/officeDocument/2006/relationships/image" Target="../media/image42.gif"/><Relationship Id="rId1" Type="http://schemas.openxmlformats.org/officeDocument/2006/relationships/image" Target="../media/image41.gif"/><Relationship Id="rId6" Type="http://schemas.openxmlformats.org/officeDocument/2006/relationships/image" Target="../media/image46.gif"/><Relationship Id="rId5" Type="http://schemas.openxmlformats.org/officeDocument/2006/relationships/image" Target="../media/image45.gif"/><Relationship Id="rId4" Type="http://schemas.openxmlformats.org/officeDocument/2006/relationships/image" Target="../media/image44.gif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7" Type="http://schemas.openxmlformats.org/officeDocument/2006/relationships/image" Target="../media/image47.gif"/><Relationship Id="rId2" Type="http://schemas.openxmlformats.org/officeDocument/2006/relationships/image" Target="../media/image42.gif"/><Relationship Id="rId1" Type="http://schemas.openxmlformats.org/officeDocument/2006/relationships/image" Target="../media/image41.gif"/><Relationship Id="rId6" Type="http://schemas.openxmlformats.org/officeDocument/2006/relationships/image" Target="../media/image46.gif"/><Relationship Id="rId5" Type="http://schemas.openxmlformats.org/officeDocument/2006/relationships/image" Target="../media/image45.gif"/><Relationship Id="rId4" Type="http://schemas.openxmlformats.org/officeDocument/2006/relationships/image" Target="../media/image44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CA91D0-4205-4B1E-9BAA-9E8187699D50}" type="doc">
      <dgm:prSet loTypeId="urn:microsoft.com/office/officeart/2005/8/layout/venn1" loCatId="relationship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D1D916E-BB8B-4E7D-BCFA-A410AE81DD7A}">
      <dgm:prSet custT="1"/>
      <dgm:sp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3500000" scaled="1"/>
          <a:tileRect/>
        </a:gradFill>
      </dgm:spPr>
      <dgm:t>
        <a:bodyPr/>
        <a:lstStyle/>
        <a:p>
          <a:pPr rtl="0"/>
          <a:r>
            <a:rPr lang="ru-RU" sz="4800" b="1" dirty="0" smtClean="0">
              <a:solidFill>
                <a:srgbClr val="800000"/>
              </a:solidFill>
              <a:latin typeface="Monotype Corsiva" pitchFamily="66" charset="0"/>
            </a:rPr>
            <a:t>Древние образы в народном искусстве</a:t>
          </a:r>
          <a:endParaRPr lang="ru-RU" sz="4800" b="1" dirty="0">
            <a:solidFill>
              <a:srgbClr val="800000"/>
            </a:solidFill>
            <a:latin typeface="Monotype Corsiva" pitchFamily="66" charset="0"/>
          </a:endParaRPr>
        </a:p>
      </dgm:t>
    </dgm:pt>
    <dgm:pt modelId="{5CC123FD-D762-4F38-BCFC-F1EC3484D4C2}" type="parTrans" cxnId="{8B2D483F-5D3C-45B4-AA8C-FB0BB84134E1}">
      <dgm:prSet/>
      <dgm:spPr/>
      <dgm:t>
        <a:bodyPr/>
        <a:lstStyle/>
        <a:p>
          <a:endParaRPr lang="ru-RU" sz="4800" b="1">
            <a:latin typeface="Monotype Corsiva" pitchFamily="66" charset="0"/>
          </a:endParaRPr>
        </a:p>
      </dgm:t>
    </dgm:pt>
    <dgm:pt modelId="{2D631A92-F65A-48CA-ADAD-C74AF81AC4FF}" type="sibTrans" cxnId="{8B2D483F-5D3C-45B4-AA8C-FB0BB84134E1}">
      <dgm:prSet/>
      <dgm:spPr/>
      <dgm:t>
        <a:bodyPr/>
        <a:lstStyle/>
        <a:p>
          <a:endParaRPr lang="ru-RU" sz="4800" b="1">
            <a:latin typeface="Monotype Corsiva" pitchFamily="66" charset="0"/>
          </a:endParaRPr>
        </a:p>
      </dgm:t>
    </dgm:pt>
    <dgm:pt modelId="{70FE428A-FB70-4D5D-81CD-06F088B1E691}" type="pres">
      <dgm:prSet presAssocID="{15CA91D0-4205-4B1E-9BAA-9E8187699D5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5F1851-1247-4EC3-9698-61D3D4072DB5}" type="pres">
      <dgm:prSet presAssocID="{AD1D916E-BB8B-4E7D-BCFA-A410AE81DD7A}" presName="circ1TxSh" presStyleLbl="vennNode1" presStyleIdx="0" presStyleCnt="1" custScaleX="145652"/>
      <dgm:spPr/>
      <dgm:t>
        <a:bodyPr/>
        <a:lstStyle/>
        <a:p>
          <a:endParaRPr lang="ru-RU"/>
        </a:p>
      </dgm:t>
    </dgm:pt>
  </dgm:ptLst>
  <dgm:cxnLst>
    <dgm:cxn modelId="{BD2565BB-3081-4904-B9D6-9986179DDB62}" type="presOf" srcId="{15CA91D0-4205-4B1E-9BAA-9E8187699D50}" destId="{70FE428A-FB70-4D5D-81CD-06F088B1E691}" srcOrd="0" destOrd="0" presId="urn:microsoft.com/office/officeart/2005/8/layout/venn1"/>
    <dgm:cxn modelId="{6D38A080-DDB8-4B6D-965B-CDD81C34A9FE}" type="presOf" srcId="{AD1D916E-BB8B-4E7D-BCFA-A410AE81DD7A}" destId="{CE5F1851-1247-4EC3-9698-61D3D4072DB5}" srcOrd="0" destOrd="0" presId="urn:microsoft.com/office/officeart/2005/8/layout/venn1"/>
    <dgm:cxn modelId="{8B2D483F-5D3C-45B4-AA8C-FB0BB84134E1}" srcId="{15CA91D0-4205-4B1E-9BAA-9E8187699D50}" destId="{AD1D916E-BB8B-4E7D-BCFA-A410AE81DD7A}" srcOrd="0" destOrd="0" parTransId="{5CC123FD-D762-4F38-BCFC-F1EC3484D4C2}" sibTransId="{2D631A92-F65A-48CA-ADAD-C74AF81AC4FF}"/>
    <dgm:cxn modelId="{74DF64C6-E025-42C7-8E04-61CD0005EB00}" type="presParOf" srcId="{70FE428A-FB70-4D5D-81CD-06F088B1E691}" destId="{CE5F1851-1247-4EC3-9698-61D3D4072DB5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2B0240-2A51-4D63-A52E-5E528A82914D}" type="doc">
      <dgm:prSet loTypeId="urn:microsoft.com/office/officeart/2005/8/layout/default" loCatId="list" qsTypeId="urn:microsoft.com/office/officeart/2005/8/quickstyle/3d2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84EC0436-9AE6-4AC4-A2AA-68B96CB8B89B}">
      <dgm:prSet/>
      <dgm:spPr/>
      <dgm:t>
        <a:bodyPr/>
        <a:lstStyle/>
        <a:p>
          <a:pPr rtl="0"/>
          <a:r>
            <a:rPr lang="ru-RU" b="1" i="0" baseline="0" smtClean="0">
              <a:solidFill>
                <a:schemeClr val="tx1"/>
              </a:solidFill>
              <a:effectLst/>
            </a:rPr>
            <a:t>Выразительно слово древнего заговора, отражающего мироощущение предков:</a:t>
          </a:r>
          <a:endParaRPr lang="ru-RU" b="1" i="0" baseline="0" dirty="0">
            <a:solidFill>
              <a:schemeClr val="tx1"/>
            </a:solidFill>
            <a:effectLst/>
          </a:endParaRPr>
        </a:p>
      </dgm:t>
    </dgm:pt>
    <dgm:pt modelId="{EB851737-04DF-4752-BD06-3FE55E9C7F47}" type="parTrans" cxnId="{5DF39E8A-B415-4A54-B937-5F1AA8921A4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2AC89985-A485-4575-A1B3-BE244B363BB1}" type="sibTrans" cxnId="{5DF39E8A-B415-4A54-B937-5F1AA8921A4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EDF080A1-7478-49F2-9260-A3D147FF13D0}">
      <dgm:prSet/>
      <dgm:spPr/>
      <dgm:t>
        <a:bodyPr/>
        <a:lstStyle/>
        <a:p>
          <a:pPr rtl="0"/>
          <a:r>
            <a:rPr lang="ru-RU" b="1" i="1" baseline="0" dirty="0" smtClean="0">
              <a:solidFill>
                <a:schemeClr val="tx1"/>
              </a:solidFill>
            </a:rPr>
            <a:t>Умываюсь медвяною росою,</a:t>
          </a:r>
          <a:r>
            <a:rPr lang="ru-RU" b="1" i="0" baseline="0" dirty="0" smtClean="0">
              <a:solidFill>
                <a:schemeClr val="tx1"/>
              </a:solidFill>
            </a:rPr>
            <a:t/>
          </a:r>
          <a:br>
            <a:rPr lang="ru-RU" b="1" i="0" baseline="0" dirty="0" smtClean="0">
              <a:solidFill>
                <a:schemeClr val="tx1"/>
              </a:solidFill>
            </a:rPr>
          </a:br>
          <a:r>
            <a:rPr lang="ru-RU" b="1" i="0" baseline="0" dirty="0" smtClean="0">
              <a:solidFill>
                <a:schemeClr val="tx1"/>
              </a:solidFill>
            </a:rPr>
            <a:t>    </a:t>
          </a:r>
          <a:r>
            <a:rPr lang="ru-RU" b="1" i="1" baseline="0" dirty="0" smtClean="0">
              <a:solidFill>
                <a:schemeClr val="tx1"/>
              </a:solidFill>
            </a:rPr>
            <a:t>Утираюсь солнцем,</a:t>
          </a:r>
          <a:r>
            <a:rPr lang="ru-RU" b="1" i="0" baseline="0" dirty="0" smtClean="0">
              <a:solidFill>
                <a:schemeClr val="tx1"/>
              </a:solidFill>
            </a:rPr>
            <a:t/>
          </a:r>
          <a:br>
            <a:rPr lang="ru-RU" b="1" i="0" baseline="0" dirty="0" smtClean="0">
              <a:solidFill>
                <a:schemeClr val="tx1"/>
              </a:solidFill>
            </a:rPr>
          </a:br>
          <a:r>
            <a:rPr lang="ru-RU" b="1" i="0" baseline="0" dirty="0" smtClean="0">
              <a:solidFill>
                <a:schemeClr val="tx1"/>
              </a:solidFill>
            </a:rPr>
            <a:t>    </a:t>
          </a:r>
          <a:r>
            <a:rPr lang="ru-RU" b="1" i="1" baseline="0" dirty="0" smtClean="0">
              <a:solidFill>
                <a:schemeClr val="tx1"/>
              </a:solidFill>
            </a:rPr>
            <a:t>Облекаюсь облаками,</a:t>
          </a:r>
          <a:r>
            <a:rPr lang="ru-RU" b="1" i="0" baseline="0" dirty="0" smtClean="0">
              <a:solidFill>
                <a:schemeClr val="tx1"/>
              </a:solidFill>
            </a:rPr>
            <a:t/>
          </a:r>
          <a:br>
            <a:rPr lang="ru-RU" b="1" i="0" baseline="0" dirty="0" smtClean="0">
              <a:solidFill>
                <a:schemeClr val="tx1"/>
              </a:solidFill>
            </a:rPr>
          </a:br>
          <a:r>
            <a:rPr lang="ru-RU" b="1" i="0" baseline="0" dirty="0" smtClean="0">
              <a:solidFill>
                <a:schemeClr val="tx1"/>
              </a:solidFill>
            </a:rPr>
            <a:t>    </a:t>
          </a:r>
          <a:r>
            <a:rPr lang="ru-RU" b="1" i="1" baseline="0" dirty="0" smtClean="0">
              <a:solidFill>
                <a:schemeClr val="tx1"/>
              </a:solidFill>
            </a:rPr>
            <a:t>Опоясываюсь звездами.</a:t>
          </a:r>
          <a:r>
            <a:rPr lang="ru-RU" b="1" i="0" baseline="0" dirty="0" smtClean="0">
              <a:solidFill>
                <a:schemeClr val="tx1"/>
              </a:solidFill>
            </a:rPr>
            <a:t> </a:t>
          </a:r>
          <a:endParaRPr lang="ru-RU" b="1" i="0" baseline="0" dirty="0">
            <a:solidFill>
              <a:schemeClr val="tx1"/>
            </a:solidFill>
          </a:endParaRPr>
        </a:p>
      </dgm:t>
    </dgm:pt>
    <dgm:pt modelId="{752DC432-0851-4D37-8B0B-9A561805E89C}" type="parTrans" cxnId="{F0DB4F76-9C8F-48E8-A496-09E6A9B219A9}">
      <dgm:prSet/>
      <dgm:spPr/>
      <dgm:t>
        <a:bodyPr/>
        <a:lstStyle/>
        <a:p>
          <a:endParaRPr lang="ru-RU"/>
        </a:p>
      </dgm:t>
    </dgm:pt>
    <dgm:pt modelId="{20F59D83-4775-4C6B-9E3D-29FDE50700BF}" type="sibTrans" cxnId="{F0DB4F76-9C8F-48E8-A496-09E6A9B219A9}">
      <dgm:prSet/>
      <dgm:spPr/>
      <dgm:t>
        <a:bodyPr/>
        <a:lstStyle/>
        <a:p>
          <a:endParaRPr lang="ru-RU"/>
        </a:p>
      </dgm:t>
    </dgm:pt>
    <dgm:pt modelId="{C2325882-A389-4864-9365-CCBD24B53459}" type="pres">
      <dgm:prSet presAssocID="{572B0240-2A51-4D63-A52E-5E528A82914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240274-E517-43E3-8B60-CE6ED1FD3A3B}" type="pres">
      <dgm:prSet presAssocID="{84EC0436-9AE6-4AC4-A2AA-68B96CB8B89B}" presName="node" presStyleLbl="node1" presStyleIdx="0" presStyleCnt="2" custScaleX="187018" custLinFactNeighborX="-62374" custLinFactNeighborY="60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0A9893-1408-428D-917B-FABF82981B7B}" type="pres">
      <dgm:prSet presAssocID="{2AC89985-A485-4575-A1B3-BE244B363BB1}" presName="sibTrans" presStyleCnt="0"/>
      <dgm:spPr/>
    </dgm:pt>
    <dgm:pt modelId="{A0EFBBD9-8BDA-48DA-8C47-F6AE400A7D23}" type="pres">
      <dgm:prSet presAssocID="{EDF080A1-7478-49F2-9260-A3D147FF13D0}" presName="node" presStyleLbl="node1" presStyleIdx="1" presStyleCnt="2" custScaleX="195407" custLinFactNeighborX="12031" custLinFactNeighborY="-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4CBBBB-08E3-40A4-B3C2-11E5A8F66015}" type="presOf" srcId="{84EC0436-9AE6-4AC4-A2AA-68B96CB8B89B}" destId="{50240274-E517-43E3-8B60-CE6ED1FD3A3B}" srcOrd="0" destOrd="0" presId="urn:microsoft.com/office/officeart/2005/8/layout/default"/>
    <dgm:cxn modelId="{2D37EBF6-7420-4E26-83E0-707E89DE3D08}" type="presOf" srcId="{EDF080A1-7478-49F2-9260-A3D147FF13D0}" destId="{A0EFBBD9-8BDA-48DA-8C47-F6AE400A7D23}" srcOrd="0" destOrd="0" presId="urn:microsoft.com/office/officeart/2005/8/layout/default"/>
    <dgm:cxn modelId="{B74C4183-1238-4F84-A136-EB69E48C962C}" type="presOf" srcId="{572B0240-2A51-4D63-A52E-5E528A82914D}" destId="{C2325882-A389-4864-9365-CCBD24B53459}" srcOrd="0" destOrd="0" presId="urn:microsoft.com/office/officeart/2005/8/layout/default"/>
    <dgm:cxn modelId="{5DF39E8A-B415-4A54-B937-5F1AA8921A43}" srcId="{572B0240-2A51-4D63-A52E-5E528A82914D}" destId="{84EC0436-9AE6-4AC4-A2AA-68B96CB8B89B}" srcOrd="0" destOrd="0" parTransId="{EB851737-04DF-4752-BD06-3FE55E9C7F47}" sibTransId="{2AC89985-A485-4575-A1B3-BE244B363BB1}"/>
    <dgm:cxn modelId="{F0DB4F76-9C8F-48E8-A496-09E6A9B219A9}" srcId="{572B0240-2A51-4D63-A52E-5E528A82914D}" destId="{EDF080A1-7478-49F2-9260-A3D147FF13D0}" srcOrd="1" destOrd="0" parTransId="{752DC432-0851-4D37-8B0B-9A561805E89C}" sibTransId="{20F59D83-4775-4C6B-9E3D-29FDE50700BF}"/>
    <dgm:cxn modelId="{3EBC222F-1902-4CEB-9716-7A065FF7D1BA}" type="presParOf" srcId="{C2325882-A389-4864-9365-CCBD24B53459}" destId="{50240274-E517-43E3-8B60-CE6ED1FD3A3B}" srcOrd="0" destOrd="0" presId="urn:microsoft.com/office/officeart/2005/8/layout/default"/>
    <dgm:cxn modelId="{A34DBAA9-440C-48E4-85B3-1FF2F23BB78A}" type="presParOf" srcId="{C2325882-A389-4864-9365-CCBD24B53459}" destId="{7C0A9893-1408-428D-917B-FABF82981B7B}" srcOrd="1" destOrd="0" presId="urn:microsoft.com/office/officeart/2005/8/layout/default"/>
    <dgm:cxn modelId="{F3E4870B-C903-4CC7-A24F-DD208E89D535}" type="presParOf" srcId="{C2325882-A389-4864-9365-CCBD24B53459}" destId="{A0EFBBD9-8BDA-48DA-8C47-F6AE400A7D2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DBBF92-6929-4F26-946A-857CE1553F74}" type="doc">
      <dgm:prSet loTypeId="urn:microsoft.com/office/officeart/2005/8/layout/default" loCatId="list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27B8683-C810-4FB3-88EC-983D2820E740}">
      <dgm:prSet/>
      <dgm:spPr/>
      <dgm:t>
        <a:bodyPr/>
        <a:lstStyle/>
        <a:p>
          <a:pPr rtl="0"/>
          <a:r>
            <a:rPr lang="ru-RU" b="1" i="0" u="none" baseline="0" dirty="0" smtClean="0">
              <a:solidFill>
                <a:schemeClr val="accent4">
                  <a:lumMod val="10000"/>
                </a:schemeClr>
              </a:solidFill>
              <a:latin typeface="Georgia" pitchFamily="18" charset="0"/>
            </a:rPr>
            <a:t>Знаки засеянного и незасеянного поля</a:t>
          </a:r>
          <a:endParaRPr lang="ru-RU" b="0" i="0" u="none" baseline="0" dirty="0">
            <a:solidFill>
              <a:schemeClr val="accent4">
                <a:lumMod val="10000"/>
              </a:schemeClr>
            </a:solidFill>
            <a:latin typeface="Georgia" pitchFamily="18" charset="0"/>
          </a:endParaRPr>
        </a:p>
      </dgm:t>
    </dgm:pt>
    <dgm:pt modelId="{932E8364-493D-49A8-B6F3-51A99951E188}" type="parTrans" cxnId="{04032B48-D7BF-4603-A833-7F252AB9A015}">
      <dgm:prSet/>
      <dgm:spPr/>
      <dgm:t>
        <a:bodyPr/>
        <a:lstStyle/>
        <a:p>
          <a:endParaRPr lang="ru-RU"/>
        </a:p>
      </dgm:t>
    </dgm:pt>
    <dgm:pt modelId="{4A9A796E-8507-4D2C-8756-3CBED3C2B21A}" type="sibTrans" cxnId="{04032B48-D7BF-4603-A833-7F252AB9A015}">
      <dgm:prSet/>
      <dgm:spPr/>
      <dgm:t>
        <a:bodyPr/>
        <a:lstStyle/>
        <a:p>
          <a:endParaRPr lang="ru-RU"/>
        </a:p>
      </dgm:t>
    </dgm:pt>
    <dgm:pt modelId="{77089360-6F61-413E-BA08-ADC4F37815B6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0"/>
          <a:endParaRPr lang="ru-RU" b="0" i="0" baseline="0" dirty="0"/>
        </a:p>
      </dgm:t>
    </dgm:pt>
    <dgm:pt modelId="{DE09786E-1EE8-4E54-98CF-5C383B2D87B2}" type="parTrans" cxnId="{402300E2-A446-4294-AA01-DBFF668E2C51}">
      <dgm:prSet/>
      <dgm:spPr/>
      <dgm:t>
        <a:bodyPr/>
        <a:lstStyle/>
        <a:p>
          <a:endParaRPr lang="ru-RU"/>
        </a:p>
      </dgm:t>
    </dgm:pt>
    <dgm:pt modelId="{377E35A8-EF63-48B7-B172-0CE2D9EA71F7}" type="sibTrans" cxnId="{402300E2-A446-4294-AA01-DBFF668E2C51}">
      <dgm:prSet/>
      <dgm:spPr/>
      <dgm:t>
        <a:bodyPr/>
        <a:lstStyle/>
        <a:p>
          <a:endParaRPr lang="ru-RU"/>
        </a:p>
      </dgm:t>
    </dgm:pt>
    <dgm:pt modelId="{B9C6395F-E252-43A9-A132-D328CF7FD4E8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pPr rtl="0"/>
          <a:endParaRPr lang="ru-RU" b="0" i="0" baseline="0" dirty="0"/>
        </a:p>
      </dgm:t>
    </dgm:pt>
    <dgm:pt modelId="{F76F0D7A-47D8-41FF-9064-66C7DDF01C75}" type="parTrans" cxnId="{CC6F8726-7259-4492-B5FE-CC31068C69E7}">
      <dgm:prSet/>
      <dgm:spPr/>
      <dgm:t>
        <a:bodyPr/>
        <a:lstStyle/>
        <a:p>
          <a:endParaRPr lang="ru-RU"/>
        </a:p>
      </dgm:t>
    </dgm:pt>
    <dgm:pt modelId="{2F7110A7-6502-40EE-ACC2-A7E381AAC32C}" type="sibTrans" cxnId="{CC6F8726-7259-4492-B5FE-CC31068C69E7}">
      <dgm:prSet/>
      <dgm:spPr/>
      <dgm:t>
        <a:bodyPr/>
        <a:lstStyle/>
        <a:p>
          <a:endParaRPr lang="ru-RU"/>
        </a:p>
      </dgm:t>
    </dgm:pt>
    <dgm:pt modelId="{CED0C6A8-37C4-4056-86D7-BDF577503652}">
      <dgm:prSet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pPr rtl="0"/>
          <a:endParaRPr lang="ru-RU" b="0" i="0" baseline="0" dirty="0"/>
        </a:p>
      </dgm:t>
    </dgm:pt>
    <dgm:pt modelId="{DF809920-2CC3-4DC1-A81C-B0DC40392271}" type="parTrans" cxnId="{825DC081-8DEA-42B2-9774-FF5443782421}">
      <dgm:prSet/>
      <dgm:spPr/>
      <dgm:t>
        <a:bodyPr/>
        <a:lstStyle/>
        <a:p>
          <a:endParaRPr lang="ru-RU"/>
        </a:p>
      </dgm:t>
    </dgm:pt>
    <dgm:pt modelId="{114707BB-29C0-442E-9002-6282DA72D39A}" type="sibTrans" cxnId="{825DC081-8DEA-42B2-9774-FF5443782421}">
      <dgm:prSet/>
      <dgm:spPr/>
      <dgm:t>
        <a:bodyPr/>
        <a:lstStyle/>
        <a:p>
          <a:endParaRPr lang="ru-RU"/>
        </a:p>
      </dgm:t>
    </dgm:pt>
    <dgm:pt modelId="{30F525DC-C797-4C78-828F-0B72B9913EAA}">
      <dgm:prSet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pPr rtl="0"/>
          <a:endParaRPr lang="ru-RU" b="0" i="0" baseline="0" dirty="0"/>
        </a:p>
      </dgm:t>
    </dgm:pt>
    <dgm:pt modelId="{8FC6CD3F-2F95-4E3F-9C5E-F5F5BF6A6452}" type="parTrans" cxnId="{B02B3C7A-E351-4325-ADD7-4DF43359EA3C}">
      <dgm:prSet/>
      <dgm:spPr/>
      <dgm:t>
        <a:bodyPr/>
        <a:lstStyle/>
        <a:p>
          <a:endParaRPr lang="ru-RU"/>
        </a:p>
      </dgm:t>
    </dgm:pt>
    <dgm:pt modelId="{AB3B1227-BF42-4E6F-91CF-53E623A51AF3}" type="sibTrans" cxnId="{B02B3C7A-E351-4325-ADD7-4DF43359EA3C}">
      <dgm:prSet/>
      <dgm:spPr/>
      <dgm:t>
        <a:bodyPr/>
        <a:lstStyle/>
        <a:p>
          <a:endParaRPr lang="ru-RU"/>
        </a:p>
      </dgm:t>
    </dgm:pt>
    <dgm:pt modelId="{848051B8-D072-4D63-90F4-2C199D7DCDD9}" type="pres">
      <dgm:prSet presAssocID="{B7DBBF92-6929-4F26-946A-857CE1553F7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90F3910-0341-4FD6-8943-290E0C4E06A9}" type="pres">
      <dgm:prSet presAssocID="{127B8683-C810-4FB3-88EC-983D2820E740}" presName="node" presStyleLbl="node1" presStyleIdx="0" presStyleCnt="5" custScaleY="126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5E39C5-9FC7-426A-B183-A6523D4EB7FC}" type="pres">
      <dgm:prSet presAssocID="{4A9A796E-8507-4D2C-8756-3CBED3C2B21A}" presName="sibTrans" presStyleCnt="0"/>
      <dgm:spPr/>
    </dgm:pt>
    <dgm:pt modelId="{8DE1DF35-F316-4547-BF06-336DFD256DE0}" type="pres">
      <dgm:prSet presAssocID="{B9C6395F-E252-43A9-A132-D328CF7FD4E8}" presName="node" presStyleLbl="node1" presStyleIdx="1" presStyleCnt="5" custScaleY="126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AD3F87-1060-48E4-B45D-FECF0147E25A}" type="pres">
      <dgm:prSet presAssocID="{2F7110A7-6502-40EE-ACC2-A7E381AAC32C}" presName="sibTrans" presStyleCnt="0"/>
      <dgm:spPr/>
    </dgm:pt>
    <dgm:pt modelId="{41C56731-5357-48CD-994B-034140043312}" type="pres">
      <dgm:prSet presAssocID="{CED0C6A8-37C4-4056-86D7-BDF577503652}" presName="node" presStyleLbl="node1" presStyleIdx="2" presStyleCnt="5" custScaleY="126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542582-7B92-49E9-84A6-203BCA67FC9F}" type="pres">
      <dgm:prSet presAssocID="{114707BB-29C0-442E-9002-6282DA72D39A}" presName="sibTrans" presStyleCnt="0"/>
      <dgm:spPr/>
    </dgm:pt>
    <dgm:pt modelId="{B12E57B8-3683-4BE0-95EE-908980E323A9}" type="pres">
      <dgm:prSet presAssocID="{30F525DC-C797-4C78-828F-0B72B9913EAA}" presName="node" presStyleLbl="node1" presStyleIdx="3" presStyleCnt="5" custScaleY="126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B69641-D44E-4AA9-8CAD-946ABFF13305}" type="pres">
      <dgm:prSet presAssocID="{AB3B1227-BF42-4E6F-91CF-53E623A51AF3}" presName="sibTrans" presStyleCnt="0"/>
      <dgm:spPr/>
    </dgm:pt>
    <dgm:pt modelId="{ADD2BCC3-E43B-4FE1-88E9-EE8176651550}" type="pres">
      <dgm:prSet presAssocID="{77089360-6F61-413E-BA08-ADC4F37815B6}" presName="node" presStyleLbl="node1" presStyleIdx="4" presStyleCnt="5" custScaleY="126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314716-60BE-40DD-8B8D-B0736B1637A8}" type="presOf" srcId="{B9C6395F-E252-43A9-A132-D328CF7FD4E8}" destId="{8DE1DF35-F316-4547-BF06-336DFD256DE0}" srcOrd="0" destOrd="0" presId="urn:microsoft.com/office/officeart/2005/8/layout/default"/>
    <dgm:cxn modelId="{9FA4897C-54FB-47E0-9AC7-3C38112FE8AB}" type="presOf" srcId="{B7DBBF92-6929-4F26-946A-857CE1553F74}" destId="{848051B8-D072-4D63-90F4-2C199D7DCDD9}" srcOrd="0" destOrd="0" presId="urn:microsoft.com/office/officeart/2005/8/layout/default"/>
    <dgm:cxn modelId="{CC6F8726-7259-4492-B5FE-CC31068C69E7}" srcId="{B7DBBF92-6929-4F26-946A-857CE1553F74}" destId="{B9C6395F-E252-43A9-A132-D328CF7FD4E8}" srcOrd="1" destOrd="0" parTransId="{F76F0D7A-47D8-41FF-9064-66C7DDF01C75}" sibTransId="{2F7110A7-6502-40EE-ACC2-A7E381AAC32C}"/>
    <dgm:cxn modelId="{A42F00AF-E673-4EA5-8642-65A927F68C20}" type="presOf" srcId="{127B8683-C810-4FB3-88EC-983D2820E740}" destId="{190F3910-0341-4FD6-8943-290E0C4E06A9}" srcOrd="0" destOrd="0" presId="urn:microsoft.com/office/officeart/2005/8/layout/default"/>
    <dgm:cxn modelId="{B02B3C7A-E351-4325-ADD7-4DF43359EA3C}" srcId="{B7DBBF92-6929-4F26-946A-857CE1553F74}" destId="{30F525DC-C797-4C78-828F-0B72B9913EAA}" srcOrd="3" destOrd="0" parTransId="{8FC6CD3F-2F95-4E3F-9C5E-F5F5BF6A6452}" sibTransId="{AB3B1227-BF42-4E6F-91CF-53E623A51AF3}"/>
    <dgm:cxn modelId="{04032B48-D7BF-4603-A833-7F252AB9A015}" srcId="{B7DBBF92-6929-4F26-946A-857CE1553F74}" destId="{127B8683-C810-4FB3-88EC-983D2820E740}" srcOrd="0" destOrd="0" parTransId="{932E8364-493D-49A8-B6F3-51A99951E188}" sibTransId="{4A9A796E-8507-4D2C-8756-3CBED3C2B21A}"/>
    <dgm:cxn modelId="{F0FCAA5F-D609-4B5F-B2E7-3F34F2740C52}" type="presOf" srcId="{30F525DC-C797-4C78-828F-0B72B9913EAA}" destId="{B12E57B8-3683-4BE0-95EE-908980E323A9}" srcOrd="0" destOrd="0" presId="urn:microsoft.com/office/officeart/2005/8/layout/default"/>
    <dgm:cxn modelId="{402300E2-A446-4294-AA01-DBFF668E2C51}" srcId="{B7DBBF92-6929-4F26-946A-857CE1553F74}" destId="{77089360-6F61-413E-BA08-ADC4F37815B6}" srcOrd="4" destOrd="0" parTransId="{DE09786E-1EE8-4E54-98CF-5C383B2D87B2}" sibTransId="{377E35A8-EF63-48B7-B172-0CE2D9EA71F7}"/>
    <dgm:cxn modelId="{825DC081-8DEA-42B2-9774-FF5443782421}" srcId="{B7DBBF92-6929-4F26-946A-857CE1553F74}" destId="{CED0C6A8-37C4-4056-86D7-BDF577503652}" srcOrd="2" destOrd="0" parTransId="{DF809920-2CC3-4DC1-A81C-B0DC40392271}" sibTransId="{114707BB-29C0-442E-9002-6282DA72D39A}"/>
    <dgm:cxn modelId="{F380D511-410C-4A07-AEE9-F02598DE0AF5}" type="presOf" srcId="{CED0C6A8-37C4-4056-86D7-BDF577503652}" destId="{41C56731-5357-48CD-994B-034140043312}" srcOrd="0" destOrd="0" presId="urn:microsoft.com/office/officeart/2005/8/layout/default"/>
    <dgm:cxn modelId="{BD7E9112-A943-4B5B-86E6-BB53F42E2E94}" type="presOf" srcId="{77089360-6F61-413E-BA08-ADC4F37815B6}" destId="{ADD2BCC3-E43B-4FE1-88E9-EE8176651550}" srcOrd="0" destOrd="0" presId="urn:microsoft.com/office/officeart/2005/8/layout/default"/>
    <dgm:cxn modelId="{721C77F4-40F1-4298-BCDB-9CF40BA44D16}" type="presParOf" srcId="{848051B8-D072-4D63-90F4-2C199D7DCDD9}" destId="{190F3910-0341-4FD6-8943-290E0C4E06A9}" srcOrd="0" destOrd="0" presId="urn:microsoft.com/office/officeart/2005/8/layout/default"/>
    <dgm:cxn modelId="{E4C50D1F-0584-4C42-99B9-313022091A3A}" type="presParOf" srcId="{848051B8-D072-4D63-90F4-2C199D7DCDD9}" destId="{D15E39C5-9FC7-426A-B183-A6523D4EB7FC}" srcOrd="1" destOrd="0" presId="urn:microsoft.com/office/officeart/2005/8/layout/default"/>
    <dgm:cxn modelId="{3280AFD6-537C-4C56-A458-530F7E685172}" type="presParOf" srcId="{848051B8-D072-4D63-90F4-2C199D7DCDD9}" destId="{8DE1DF35-F316-4547-BF06-336DFD256DE0}" srcOrd="2" destOrd="0" presId="urn:microsoft.com/office/officeart/2005/8/layout/default"/>
    <dgm:cxn modelId="{164B019B-BFBE-415D-8046-551E5A2F4A29}" type="presParOf" srcId="{848051B8-D072-4D63-90F4-2C199D7DCDD9}" destId="{77AD3F87-1060-48E4-B45D-FECF0147E25A}" srcOrd="3" destOrd="0" presId="urn:microsoft.com/office/officeart/2005/8/layout/default"/>
    <dgm:cxn modelId="{F881D196-8589-4C32-A656-D23F75DF1220}" type="presParOf" srcId="{848051B8-D072-4D63-90F4-2C199D7DCDD9}" destId="{41C56731-5357-48CD-994B-034140043312}" srcOrd="4" destOrd="0" presId="urn:microsoft.com/office/officeart/2005/8/layout/default"/>
    <dgm:cxn modelId="{FEB62E5F-CF9D-4A6D-B884-0BA1C39F683B}" type="presParOf" srcId="{848051B8-D072-4D63-90F4-2C199D7DCDD9}" destId="{F7542582-7B92-49E9-84A6-203BCA67FC9F}" srcOrd="5" destOrd="0" presId="urn:microsoft.com/office/officeart/2005/8/layout/default"/>
    <dgm:cxn modelId="{D7321E1E-0F56-4322-B924-99687703F9B0}" type="presParOf" srcId="{848051B8-D072-4D63-90F4-2C199D7DCDD9}" destId="{B12E57B8-3683-4BE0-95EE-908980E323A9}" srcOrd="6" destOrd="0" presId="urn:microsoft.com/office/officeart/2005/8/layout/default"/>
    <dgm:cxn modelId="{C0CF217A-4067-471F-B0B3-E463B0434E09}" type="presParOf" srcId="{848051B8-D072-4D63-90F4-2C199D7DCDD9}" destId="{07B69641-D44E-4AA9-8CAD-946ABFF13305}" srcOrd="7" destOrd="0" presId="urn:microsoft.com/office/officeart/2005/8/layout/default"/>
    <dgm:cxn modelId="{73D2FBE7-7BA6-4F81-B7A0-4FA3BBC3B31D}" type="presParOf" srcId="{848051B8-D072-4D63-90F4-2C199D7DCDD9}" destId="{ADD2BCC3-E43B-4FE1-88E9-EE817665155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61E6CB-0EB5-41D8-84DB-64548B509139}" type="doc">
      <dgm:prSet loTypeId="urn:microsoft.com/office/officeart/2005/8/layout/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48FD35-BBFF-4756-A611-954939AF7CD3}">
      <dgm:prSet custT="1"/>
      <dgm:spPr>
        <a:solidFill>
          <a:srgbClr val="CC9900"/>
        </a:solidFill>
      </dgm:spPr>
      <dgm:t>
        <a:bodyPr/>
        <a:lstStyle/>
        <a:p>
          <a:pPr rtl="0"/>
          <a:r>
            <a:rPr lang="ru-RU" sz="1400" b="1" i="0" u="none" baseline="0" dirty="0" smtClean="0">
              <a:solidFill>
                <a:schemeClr val="accent4">
                  <a:lumMod val="10000"/>
                </a:schemeClr>
              </a:solidFill>
              <a:latin typeface="Georgia" pitchFamily="18" charset="0"/>
            </a:rPr>
            <a:t>Мировое Древо,</a:t>
          </a:r>
          <a:endParaRPr lang="ru-RU" sz="1400" b="0" i="0" u="none" baseline="0" dirty="0">
            <a:solidFill>
              <a:schemeClr val="accent4">
                <a:lumMod val="10000"/>
              </a:schemeClr>
            </a:solidFill>
            <a:latin typeface="Georgia" pitchFamily="18" charset="0"/>
          </a:endParaRPr>
        </a:p>
      </dgm:t>
    </dgm:pt>
    <dgm:pt modelId="{24CED88C-F3C3-4C8B-98EB-110C0A05B473}" type="parTrans" cxnId="{0C696270-1C95-47CF-9670-265C57765AD2}">
      <dgm:prSet/>
      <dgm:spPr/>
      <dgm:t>
        <a:bodyPr/>
        <a:lstStyle/>
        <a:p>
          <a:endParaRPr lang="ru-RU"/>
        </a:p>
      </dgm:t>
    </dgm:pt>
    <dgm:pt modelId="{EC1B34EE-5557-49CD-86F8-4E7E6B24776A}" type="sibTrans" cxnId="{0C696270-1C95-47CF-9670-265C57765AD2}">
      <dgm:prSet/>
      <dgm:spPr>
        <a:solidFill>
          <a:srgbClr val="CC9900"/>
        </a:solidFill>
        <a:ln>
          <a:noFill/>
        </a:ln>
      </dgm:spPr>
      <dgm:t>
        <a:bodyPr/>
        <a:lstStyle/>
        <a:p>
          <a:endParaRPr lang="ru-RU"/>
        </a:p>
      </dgm:t>
    </dgm:pt>
    <dgm:pt modelId="{903AF767-D244-4140-8FE9-15CE1262B514}">
      <dgm:prSet custT="1"/>
      <dgm:spPr>
        <a:solidFill>
          <a:srgbClr val="CC9900"/>
        </a:solidFill>
      </dgm:spPr>
      <dgm:t>
        <a:bodyPr/>
        <a:lstStyle/>
        <a:p>
          <a:pPr rtl="0"/>
          <a:r>
            <a:rPr lang="ru-RU" sz="1400" b="1" i="0" u="none" baseline="0" dirty="0" smtClean="0">
              <a:solidFill>
                <a:schemeClr val="accent4">
                  <a:lumMod val="10000"/>
                </a:schemeClr>
              </a:solidFill>
              <a:latin typeface="Georgia" pitchFamily="18" charset="0"/>
            </a:rPr>
            <a:t>Цветок Папоротника,</a:t>
          </a:r>
          <a:endParaRPr lang="ru-RU" sz="1400" b="0" i="0" u="none" baseline="0" dirty="0">
            <a:solidFill>
              <a:schemeClr val="accent4">
                <a:lumMod val="10000"/>
              </a:schemeClr>
            </a:solidFill>
            <a:latin typeface="Georgia" pitchFamily="18" charset="0"/>
          </a:endParaRPr>
        </a:p>
      </dgm:t>
    </dgm:pt>
    <dgm:pt modelId="{30A76736-BA58-4C9C-8527-1AE87045A256}" type="parTrans" cxnId="{623AD0D3-2D1A-4BD9-93DD-E1FD80648D60}">
      <dgm:prSet/>
      <dgm:spPr/>
      <dgm:t>
        <a:bodyPr/>
        <a:lstStyle/>
        <a:p>
          <a:endParaRPr lang="ru-RU"/>
        </a:p>
      </dgm:t>
    </dgm:pt>
    <dgm:pt modelId="{3C62CC91-5D6D-4DAA-A222-3B71CBAB3870}" type="sibTrans" cxnId="{623AD0D3-2D1A-4BD9-93DD-E1FD80648D60}">
      <dgm:prSet/>
      <dgm:spPr>
        <a:solidFill>
          <a:srgbClr val="CC9900"/>
        </a:solidFill>
      </dgm:spPr>
      <dgm:t>
        <a:bodyPr/>
        <a:lstStyle/>
        <a:p>
          <a:endParaRPr lang="ru-RU"/>
        </a:p>
      </dgm:t>
    </dgm:pt>
    <dgm:pt modelId="{BD1934BB-1BC6-41F0-8060-45E5F7C471CF}">
      <dgm:prSet custT="1"/>
      <dgm:spPr>
        <a:solidFill>
          <a:srgbClr val="CC9900"/>
        </a:solidFill>
      </dgm:spPr>
      <dgm:t>
        <a:bodyPr/>
        <a:lstStyle/>
        <a:p>
          <a:pPr rtl="0"/>
          <a:r>
            <a:rPr lang="ru-RU" sz="1400" b="1" i="0" u="none" baseline="0" dirty="0" smtClean="0">
              <a:solidFill>
                <a:schemeClr val="accent4">
                  <a:lumMod val="10000"/>
                </a:schemeClr>
              </a:solidFill>
              <a:latin typeface="Georgia" pitchFamily="18" charset="0"/>
            </a:rPr>
            <a:t>Лес,</a:t>
          </a:r>
          <a:endParaRPr lang="ru-RU" sz="1400" b="0" i="0" u="none" baseline="0" dirty="0">
            <a:solidFill>
              <a:schemeClr val="accent4">
                <a:lumMod val="10000"/>
              </a:schemeClr>
            </a:solidFill>
            <a:latin typeface="Georgia" pitchFamily="18" charset="0"/>
          </a:endParaRPr>
        </a:p>
      </dgm:t>
    </dgm:pt>
    <dgm:pt modelId="{B85149BA-6750-4296-9189-1E2493C0B59C}" type="parTrans" cxnId="{2380609C-5FFD-452C-8696-5A890728A8CA}">
      <dgm:prSet/>
      <dgm:spPr/>
      <dgm:t>
        <a:bodyPr/>
        <a:lstStyle/>
        <a:p>
          <a:endParaRPr lang="ru-RU"/>
        </a:p>
      </dgm:t>
    </dgm:pt>
    <dgm:pt modelId="{E90F7966-732A-4DF7-A882-CB450FC87536}" type="sibTrans" cxnId="{2380609C-5FFD-452C-8696-5A890728A8CA}">
      <dgm:prSet/>
      <dgm:spPr>
        <a:solidFill>
          <a:srgbClr val="CC9900"/>
        </a:solidFill>
      </dgm:spPr>
      <dgm:t>
        <a:bodyPr/>
        <a:lstStyle/>
        <a:p>
          <a:endParaRPr lang="ru-RU"/>
        </a:p>
      </dgm:t>
    </dgm:pt>
    <dgm:pt modelId="{06F6C6A1-8047-4567-9B10-416E24FEBFF4}">
      <dgm:prSet custT="1"/>
      <dgm:spPr>
        <a:solidFill>
          <a:srgbClr val="CC9900"/>
        </a:solidFill>
      </dgm:spPr>
      <dgm:t>
        <a:bodyPr/>
        <a:lstStyle/>
        <a:p>
          <a:pPr rtl="0"/>
          <a:r>
            <a:rPr lang="ru-RU" sz="1400" b="1" i="0" u="none" baseline="0" dirty="0" smtClean="0">
              <a:solidFill>
                <a:schemeClr val="accent4">
                  <a:lumMod val="10000"/>
                </a:schemeClr>
              </a:solidFill>
              <a:latin typeface="Georgia" pitchFamily="18" charset="0"/>
            </a:rPr>
            <a:t>Птица</a:t>
          </a:r>
          <a:endParaRPr lang="ru-RU" sz="1400" b="0" i="0" u="none" baseline="0" dirty="0">
            <a:solidFill>
              <a:schemeClr val="accent4">
                <a:lumMod val="10000"/>
              </a:schemeClr>
            </a:solidFill>
            <a:latin typeface="Georgia" pitchFamily="18" charset="0"/>
          </a:endParaRPr>
        </a:p>
      </dgm:t>
    </dgm:pt>
    <dgm:pt modelId="{0342EA9D-4E6D-4465-825B-EC7FC9A25B00}" type="parTrans" cxnId="{4F869E5A-B166-473C-A7A4-CFCAD6920FC6}">
      <dgm:prSet/>
      <dgm:spPr/>
      <dgm:t>
        <a:bodyPr/>
        <a:lstStyle/>
        <a:p>
          <a:endParaRPr lang="ru-RU"/>
        </a:p>
      </dgm:t>
    </dgm:pt>
    <dgm:pt modelId="{3A42EF6F-1A1A-4236-A05E-3FBC1EE0054B}" type="sibTrans" cxnId="{4F869E5A-B166-473C-A7A4-CFCAD6920FC6}">
      <dgm:prSet/>
      <dgm:spPr/>
      <dgm:t>
        <a:bodyPr/>
        <a:lstStyle/>
        <a:p>
          <a:endParaRPr lang="ru-RU"/>
        </a:p>
      </dgm:t>
    </dgm:pt>
    <dgm:pt modelId="{BFDB7702-15E9-4453-A36B-C2B8C427652F}" type="pres">
      <dgm:prSet presAssocID="{F861E6CB-0EB5-41D8-84DB-64548B50913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CFBECE-49DE-4015-8E33-DECD5F4B6AB7}" type="pres">
      <dgm:prSet presAssocID="{F748FD35-BBFF-4756-A611-954939AF7CD3}" presName="composite" presStyleCnt="0"/>
      <dgm:spPr/>
    </dgm:pt>
    <dgm:pt modelId="{5877C6ED-1822-4E42-A2A7-3A2F1F57F591}" type="pres">
      <dgm:prSet presAssocID="{F748FD35-BBFF-4756-A611-954939AF7CD3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3CB1E0-3D48-48D6-B132-1D7E5CDD42A9}" type="pres">
      <dgm:prSet presAssocID="{F748FD35-BBFF-4756-A611-954939AF7CD3}" presName="parSh" presStyleLbl="node1" presStyleIdx="0" presStyleCnt="4" custScaleX="128093"/>
      <dgm:spPr/>
      <dgm:t>
        <a:bodyPr/>
        <a:lstStyle/>
        <a:p>
          <a:endParaRPr lang="ru-RU"/>
        </a:p>
      </dgm:t>
    </dgm:pt>
    <dgm:pt modelId="{2875F0DD-E46A-493F-9692-C7417EE82470}" type="pres">
      <dgm:prSet presAssocID="{F748FD35-BBFF-4756-A611-954939AF7CD3}" presName="desTx" presStyleLbl="fgAcc1" presStyleIdx="0" presStyleCnt="4" custScaleX="133290" custScaleY="96754" custLinFactNeighborX="-368" custLinFactNeighborY="66335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3197DCF-3D21-4605-99D5-09E6CBF5B0C6}" type="pres">
      <dgm:prSet presAssocID="{EC1B34EE-5557-49CD-86F8-4E7E6B24776A}" presName="sibTrans" presStyleLbl="sibTrans2D1" presStyleIdx="0" presStyleCnt="3"/>
      <dgm:spPr/>
      <dgm:t>
        <a:bodyPr/>
        <a:lstStyle/>
        <a:p>
          <a:endParaRPr lang="ru-RU"/>
        </a:p>
      </dgm:t>
    </dgm:pt>
    <dgm:pt modelId="{E8441581-39E4-4C33-AB38-4D1123CA82D4}" type="pres">
      <dgm:prSet presAssocID="{EC1B34EE-5557-49CD-86F8-4E7E6B24776A}" presName="connTx" presStyleLbl="sibTrans2D1" presStyleIdx="0" presStyleCnt="3"/>
      <dgm:spPr/>
      <dgm:t>
        <a:bodyPr/>
        <a:lstStyle/>
        <a:p>
          <a:endParaRPr lang="ru-RU"/>
        </a:p>
      </dgm:t>
    </dgm:pt>
    <dgm:pt modelId="{7A1FEE07-7A46-4688-A03A-424C4852AD9C}" type="pres">
      <dgm:prSet presAssocID="{903AF767-D244-4140-8FE9-15CE1262B514}" presName="composite" presStyleCnt="0"/>
      <dgm:spPr/>
    </dgm:pt>
    <dgm:pt modelId="{C2B7D273-CB1D-4214-AF1D-347AB82F4688}" type="pres">
      <dgm:prSet presAssocID="{903AF767-D244-4140-8FE9-15CE1262B514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EB24C5-2453-404B-B4C8-E320977FDD30}" type="pres">
      <dgm:prSet presAssocID="{903AF767-D244-4140-8FE9-15CE1262B514}" presName="parSh" presStyleLbl="node1" presStyleIdx="1" presStyleCnt="4" custScaleX="128093"/>
      <dgm:spPr/>
      <dgm:t>
        <a:bodyPr/>
        <a:lstStyle/>
        <a:p>
          <a:endParaRPr lang="ru-RU"/>
        </a:p>
      </dgm:t>
    </dgm:pt>
    <dgm:pt modelId="{435F965A-B84D-45F6-ABC9-B0EDE0C5488B}" type="pres">
      <dgm:prSet presAssocID="{903AF767-D244-4140-8FE9-15CE1262B514}" presName="desTx" presStyleLbl="fgAcc1" presStyleIdx="1" presStyleCnt="4" custScaleX="134883" custScaleY="87138" custLinFactNeighborX="-3738" custLinFactNeighborY="46701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58310AC-12E7-4EA6-AC2A-461A132699D5}" type="pres">
      <dgm:prSet presAssocID="{3C62CC91-5D6D-4DAA-A222-3B71CBAB3870}" presName="sibTrans" presStyleLbl="sibTrans2D1" presStyleIdx="1" presStyleCnt="3"/>
      <dgm:spPr/>
      <dgm:t>
        <a:bodyPr/>
        <a:lstStyle/>
        <a:p>
          <a:endParaRPr lang="ru-RU"/>
        </a:p>
      </dgm:t>
    </dgm:pt>
    <dgm:pt modelId="{C152F324-F3EF-4D2E-A7B0-77E0084EEB6C}" type="pres">
      <dgm:prSet presAssocID="{3C62CC91-5D6D-4DAA-A222-3B71CBAB3870}" presName="connTx" presStyleLbl="sibTrans2D1" presStyleIdx="1" presStyleCnt="3"/>
      <dgm:spPr/>
      <dgm:t>
        <a:bodyPr/>
        <a:lstStyle/>
        <a:p>
          <a:endParaRPr lang="ru-RU"/>
        </a:p>
      </dgm:t>
    </dgm:pt>
    <dgm:pt modelId="{F4C720E9-63D8-46E7-A3D6-45E93622F1B9}" type="pres">
      <dgm:prSet presAssocID="{BD1934BB-1BC6-41F0-8060-45E5F7C471CF}" presName="composite" presStyleCnt="0"/>
      <dgm:spPr/>
    </dgm:pt>
    <dgm:pt modelId="{03C909C5-15FC-4179-AC3E-48545B32A68C}" type="pres">
      <dgm:prSet presAssocID="{BD1934BB-1BC6-41F0-8060-45E5F7C471CF}" presName="par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69567E-0603-4353-B6B7-1E1852CABAF3}" type="pres">
      <dgm:prSet presAssocID="{BD1934BB-1BC6-41F0-8060-45E5F7C471CF}" presName="parSh" presStyleLbl="node1" presStyleIdx="2" presStyleCnt="4" custScaleX="128093"/>
      <dgm:spPr/>
      <dgm:t>
        <a:bodyPr/>
        <a:lstStyle/>
        <a:p>
          <a:endParaRPr lang="ru-RU"/>
        </a:p>
      </dgm:t>
    </dgm:pt>
    <dgm:pt modelId="{2A1C2545-1B63-4DD4-96E1-FB7D0A38050E}" type="pres">
      <dgm:prSet presAssocID="{BD1934BB-1BC6-41F0-8060-45E5F7C471CF}" presName="desTx" presStyleLbl="fgAcc1" presStyleIdx="2" presStyleCnt="4" custScaleX="137949" custScaleY="87593" custLinFactNeighborX="4736" custLinFactNeighborY="45394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55D96C82-6C6C-44DC-89D9-AEE16F8D83E2}" type="pres">
      <dgm:prSet presAssocID="{E90F7966-732A-4DF7-A882-CB450FC87536}" presName="sibTrans" presStyleLbl="sibTrans2D1" presStyleIdx="2" presStyleCnt="3"/>
      <dgm:spPr/>
      <dgm:t>
        <a:bodyPr/>
        <a:lstStyle/>
        <a:p>
          <a:endParaRPr lang="ru-RU"/>
        </a:p>
      </dgm:t>
    </dgm:pt>
    <dgm:pt modelId="{44B04953-1D88-486F-8B9F-63478B4F0D2B}" type="pres">
      <dgm:prSet presAssocID="{E90F7966-732A-4DF7-A882-CB450FC87536}" presName="connTx" presStyleLbl="sibTrans2D1" presStyleIdx="2" presStyleCnt="3"/>
      <dgm:spPr/>
      <dgm:t>
        <a:bodyPr/>
        <a:lstStyle/>
        <a:p>
          <a:endParaRPr lang="ru-RU"/>
        </a:p>
      </dgm:t>
    </dgm:pt>
    <dgm:pt modelId="{3F29F74A-6B41-4601-AB7A-7CA2F2E6F028}" type="pres">
      <dgm:prSet presAssocID="{06F6C6A1-8047-4567-9B10-416E24FEBFF4}" presName="composite" presStyleCnt="0"/>
      <dgm:spPr/>
    </dgm:pt>
    <dgm:pt modelId="{588041B1-EE87-4D89-8922-B1E0E7BDBCF7}" type="pres">
      <dgm:prSet presAssocID="{06F6C6A1-8047-4567-9B10-416E24FEBFF4}" presName="par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E6E49A-AEFD-46AE-8240-A489EA7FBF38}" type="pres">
      <dgm:prSet presAssocID="{06F6C6A1-8047-4567-9B10-416E24FEBFF4}" presName="parSh" presStyleLbl="node1" presStyleIdx="3" presStyleCnt="4" custScaleX="128093"/>
      <dgm:spPr/>
      <dgm:t>
        <a:bodyPr/>
        <a:lstStyle/>
        <a:p>
          <a:endParaRPr lang="ru-RU"/>
        </a:p>
      </dgm:t>
    </dgm:pt>
    <dgm:pt modelId="{555F7976-3BD2-4107-B322-359E77B35F7E}" type="pres">
      <dgm:prSet presAssocID="{06F6C6A1-8047-4567-9B10-416E24FEBFF4}" presName="desTx" presStyleLbl="fgAcc1" presStyleIdx="3" presStyleCnt="4" custScaleX="118546" custScaleY="95484" custLinFactNeighborX="-8153" custLinFactNeighborY="51879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657E9527-1DC4-4F8A-9876-90C4A62C026D}" type="presOf" srcId="{EC1B34EE-5557-49CD-86F8-4E7E6B24776A}" destId="{E8441581-39E4-4C33-AB38-4D1123CA82D4}" srcOrd="1" destOrd="0" presId="urn:microsoft.com/office/officeart/2005/8/layout/process3"/>
    <dgm:cxn modelId="{2380609C-5FFD-452C-8696-5A890728A8CA}" srcId="{F861E6CB-0EB5-41D8-84DB-64548B509139}" destId="{BD1934BB-1BC6-41F0-8060-45E5F7C471CF}" srcOrd="2" destOrd="0" parTransId="{B85149BA-6750-4296-9189-1E2493C0B59C}" sibTransId="{E90F7966-732A-4DF7-A882-CB450FC87536}"/>
    <dgm:cxn modelId="{F9BA8855-D407-4E20-9D90-22A70AAA39AC}" type="presOf" srcId="{E90F7966-732A-4DF7-A882-CB450FC87536}" destId="{55D96C82-6C6C-44DC-89D9-AEE16F8D83E2}" srcOrd="0" destOrd="0" presId="urn:microsoft.com/office/officeart/2005/8/layout/process3"/>
    <dgm:cxn modelId="{9D3F9712-C8BE-4A0E-AFF6-A685E5713D25}" type="presOf" srcId="{06F6C6A1-8047-4567-9B10-416E24FEBFF4}" destId="{588041B1-EE87-4D89-8922-B1E0E7BDBCF7}" srcOrd="0" destOrd="0" presId="urn:microsoft.com/office/officeart/2005/8/layout/process3"/>
    <dgm:cxn modelId="{5A39EF9A-3805-4FD5-A5C8-F61062CD509C}" type="presOf" srcId="{3C62CC91-5D6D-4DAA-A222-3B71CBAB3870}" destId="{C152F324-F3EF-4D2E-A7B0-77E0084EEB6C}" srcOrd="1" destOrd="0" presId="urn:microsoft.com/office/officeart/2005/8/layout/process3"/>
    <dgm:cxn modelId="{BDD7A881-324A-438E-96D9-85C0B42A9269}" type="presOf" srcId="{BD1934BB-1BC6-41F0-8060-45E5F7C471CF}" destId="{9E69567E-0603-4353-B6B7-1E1852CABAF3}" srcOrd="1" destOrd="0" presId="urn:microsoft.com/office/officeart/2005/8/layout/process3"/>
    <dgm:cxn modelId="{4F869E5A-B166-473C-A7A4-CFCAD6920FC6}" srcId="{F861E6CB-0EB5-41D8-84DB-64548B509139}" destId="{06F6C6A1-8047-4567-9B10-416E24FEBFF4}" srcOrd="3" destOrd="0" parTransId="{0342EA9D-4E6D-4465-825B-EC7FC9A25B00}" sibTransId="{3A42EF6F-1A1A-4236-A05E-3FBC1EE0054B}"/>
    <dgm:cxn modelId="{0C696270-1C95-47CF-9670-265C57765AD2}" srcId="{F861E6CB-0EB5-41D8-84DB-64548B509139}" destId="{F748FD35-BBFF-4756-A611-954939AF7CD3}" srcOrd="0" destOrd="0" parTransId="{24CED88C-F3C3-4C8B-98EB-110C0A05B473}" sibTransId="{EC1B34EE-5557-49CD-86F8-4E7E6B24776A}"/>
    <dgm:cxn modelId="{474B2C03-1AD1-47A0-9D19-4274B4D6BB59}" type="presOf" srcId="{BD1934BB-1BC6-41F0-8060-45E5F7C471CF}" destId="{03C909C5-15FC-4179-AC3E-48545B32A68C}" srcOrd="0" destOrd="0" presId="urn:microsoft.com/office/officeart/2005/8/layout/process3"/>
    <dgm:cxn modelId="{3EC288F6-CAF2-4110-A9F4-688BDA191AFE}" type="presOf" srcId="{903AF767-D244-4140-8FE9-15CE1262B514}" destId="{C2B7D273-CB1D-4214-AF1D-347AB82F4688}" srcOrd="0" destOrd="0" presId="urn:microsoft.com/office/officeart/2005/8/layout/process3"/>
    <dgm:cxn modelId="{623AD0D3-2D1A-4BD9-93DD-E1FD80648D60}" srcId="{F861E6CB-0EB5-41D8-84DB-64548B509139}" destId="{903AF767-D244-4140-8FE9-15CE1262B514}" srcOrd="1" destOrd="0" parTransId="{30A76736-BA58-4C9C-8527-1AE87045A256}" sibTransId="{3C62CC91-5D6D-4DAA-A222-3B71CBAB3870}"/>
    <dgm:cxn modelId="{E4093E91-5FA7-487F-9AC5-C2135290F495}" type="presOf" srcId="{F748FD35-BBFF-4756-A611-954939AF7CD3}" destId="{5877C6ED-1822-4E42-A2A7-3A2F1F57F591}" srcOrd="0" destOrd="0" presId="urn:microsoft.com/office/officeart/2005/8/layout/process3"/>
    <dgm:cxn modelId="{8B5260CF-A2A0-4936-9CD1-C5ED793EBAB9}" type="presOf" srcId="{F748FD35-BBFF-4756-A611-954939AF7CD3}" destId="{743CB1E0-3D48-48D6-B132-1D7E5CDD42A9}" srcOrd="1" destOrd="0" presId="urn:microsoft.com/office/officeart/2005/8/layout/process3"/>
    <dgm:cxn modelId="{708E38CF-7590-48DA-AC84-542E5123044A}" type="presOf" srcId="{EC1B34EE-5557-49CD-86F8-4E7E6B24776A}" destId="{A3197DCF-3D21-4605-99D5-09E6CBF5B0C6}" srcOrd="0" destOrd="0" presId="urn:microsoft.com/office/officeart/2005/8/layout/process3"/>
    <dgm:cxn modelId="{D5AC5964-09B8-4248-9E2F-861F02C32557}" type="presOf" srcId="{E90F7966-732A-4DF7-A882-CB450FC87536}" destId="{44B04953-1D88-486F-8B9F-63478B4F0D2B}" srcOrd="1" destOrd="0" presId="urn:microsoft.com/office/officeart/2005/8/layout/process3"/>
    <dgm:cxn modelId="{1807DD40-4BA1-42F2-82D0-6A658B33C300}" type="presOf" srcId="{06F6C6A1-8047-4567-9B10-416E24FEBFF4}" destId="{00E6E49A-AEFD-46AE-8240-A489EA7FBF38}" srcOrd="1" destOrd="0" presId="urn:microsoft.com/office/officeart/2005/8/layout/process3"/>
    <dgm:cxn modelId="{F05BA340-DDFD-4CB5-8AC9-990A97AA953B}" type="presOf" srcId="{F861E6CB-0EB5-41D8-84DB-64548B509139}" destId="{BFDB7702-15E9-4453-A36B-C2B8C427652F}" srcOrd="0" destOrd="0" presId="urn:microsoft.com/office/officeart/2005/8/layout/process3"/>
    <dgm:cxn modelId="{96482452-3D2A-4FB3-990F-C4A1BE03F027}" type="presOf" srcId="{903AF767-D244-4140-8FE9-15CE1262B514}" destId="{5FEB24C5-2453-404B-B4C8-E320977FDD30}" srcOrd="1" destOrd="0" presId="urn:microsoft.com/office/officeart/2005/8/layout/process3"/>
    <dgm:cxn modelId="{4B22191B-019A-48A8-B99C-FAEDFDC99928}" type="presOf" srcId="{3C62CC91-5D6D-4DAA-A222-3B71CBAB3870}" destId="{258310AC-12E7-4EA6-AC2A-461A132699D5}" srcOrd="0" destOrd="0" presId="urn:microsoft.com/office/officeart/2005/8/layout/process3"/>
    <dgm:cxn modelId="{0771A059-D0E3-41F7-A290-E48311E7B364}" type="presParOf" srcId="{BFDB7702-15E9-4453-A36B-C2B8C427652F}" destId="{77CFBECE-49DE-4015-8E33-DECD5F4B6AB7}" srcOrd="0" destOrd="0" presId="urn:microsoft.com/office/officeart/2005/8/layout/process3"/>
    <dgm:cxn modelId="{16031B2B-D3B0-4F3A-98E1-A017CDD279A3}" type="presParOf" srcId="{77CFBECE-49DE-4015-8E33-DECD5F4B6AB7}" destId="{5877C6ED-1822-4E42-A2A7-3A2F1F57F591}" srcOrd="0" destOrd="0" presId="urn:microsoft.com/office/officeart/2005/8/layout/process3"/>
    <dgm:cxn modelId="{223A32EE-3C5C-4148-9B8A-BF0DEE114D55}" type="presParOf" srcId="{77CFBECE-49DE-4015-8E33-DECD5F4B6AB7}" destId="{743CB1E0-3D48-48D6-B132-1D7E5CDD42A9}" srcOrd="1" destOrd="0" presId="urn:microsoft.com/office/officeart/2005/8/layout/process3"/>
    <dgm:cxn modelId="{B42D7BBC-24AB-484D-BF5B-7701FBC83545}" type="presParOf" srcId="{77CFBECE-49DE-4015-8E33-DECD5F4B6AB7}" destId="{2875F0DD-E46A-493F-9692-C7417EE82470}" srcOrd="2" destOrd="0" presId="urn:microsoft.com/office/officeart/2005/8/layout/process3"/>
    <dgm:cxn modelId="{EA4E7982-5CBF-4A52-8052-B019ABED1505}" type="presParOf" srcId="{BFDB7702-15E9-4453-A36B-C2B8C427652F}" destId="{A3197DCF-3D21-4605-99D5-09E6CBF5B0C6}" srcOrd="1" destOrd="0" presId="urn:microsoft.com/office/officeart/2005/8/layout/process3"/>
    <dgm:cxn modelId="{0C7B8D7C-1176-4063-9AB3-8E387BEA1132}" type="presParOf" srcId="{A3197DCF-3D21-4605-99D5-09E6CBF5B0C6}" destId="{E8441581-39E4-4C33-AB38-4D1123CA82D4}" srcOrd="0" destOrd="0" presId="urn:microsoft.com/office/officeart/2005/8/layout/process3"/>
    <dgm:cxn modelId="{6219F2A4-E8A6-4C4C-A0F9-845803F82F91}" type="presParOf" srcId="{BFDB7702-15E9-4453-A36B-C2B8C427652F}" destId="{7A1FEE07-7A46-4688-A03A-424C4852AD9C}" srcOrd="2" destOrd="0" presId="urn:microsoft.com/office/officeart/2005/8/layout/process3"/>
    <dgm:cxn modelId="{A9661795-D572-4746-9E3C-FBA00EFFE7C7}" type="presParOf" srcId="{7A1FEE07-7A46-4688-A03A-424C4852AD9C}" destId="{C2B7D273-CB1D-4214-AF1D-347AB82F4688}" srcOrd="0" destOrd="0" presId="urn:microsoft.com/office/officeart/2005/8/layout/process3"/>
    <dgm:cxn modelId="{5B062B16-C266-4E87-BDD1-5237317470BA}" type="presParOf" srcId="{7A1FEE07-7A46-4688-A03A-424C4852AD9C}" destId="{5FEB24C5-2453-404B-B4C8-E320977FDD30}" srcOrd="1" destOrd="0" presId="urn:microsoft.com/office/officeart/2005/8/layout/process3"/>
    <dgm:cxn modelId="{AF962349-A3C8-4D8C-8B79-FB991BB1E7F3}" type="presParOf" srcId="{7A1FEE07-7A46-4688-A03A-424C4852AD9C}" destId="{435F965A-B84D-45F6-ABC9-B0EDE0C5488B}" srcOrd="2" destOrd="0" presId="urn:microsoft.com/office/officeart/2005/8/layout/process3"/>
    <dgm:cxn modelId="{1BA1A4D6-1178-452A-A29F-E2581987BC79}" type="presParOf" srcId="{BFDB7702-15E9-4453-A36B-C2B8C427652F}" destId="{258310AC-12E7-4EA6-AC2A-461A132699D5}" srcOrd="3" destOrd="0" presId="urn:microsoft.com/office/officeart/2005/8/layout/process3"/>
    <dgm:cxn modelId="{609DC221-FE49-4FD9-879B-1FB5E915D06F}" type="presParOf" srcId="{258310AC-12E7-4EA6-AC2A-461A132699D5}" destId="{C152F324-F3EF-4D2E-A7B0-77E0084EEB6C}" srcOrd="0" destOrd="0" presId="urn:microsoft.com/office/officeart/2005/8/layout/process3"/>
    <dgm:cxn modelId="{974D307B-6660-48EA-A64A-FBE64E57A9DF}" type="presParOf" srcId="{BFDB7702-15E9-4453-A36B-C2B8C427652F}" destId="{F4C720E9-63D8-46E7-A3D6-45E93622F1B9}" srcOrd="4" destOrd="0" presId="urn:microsoft.com/office/officeart/2005/8/layout/process3"/>
    <dgm:cxn modelId="{CB32251D-CDD4-4445-ADDB-4C35BAFA4903}" type="presParOf" srcId="{F4C720E9-63D8-46E7-A3D6-45E93622F1B9}" destId="{03C909C5-15FC-4179-AC3E-48545B32A68C}" srcOrd="0" destOrd="0" presId="urn:microsoft.com/office/officeart/2005/8/layout/process3"/>
    <dgm:cxn modelId="{E309F83D-E99D-4847-91BE-678D69751392}" type="presParOf" srcId="{F4C720E9-63D8-46E7-A3D6-45E93622F1B9}" destId="{9E69567E-0603-4353-B6B7-1E1852CABAF3}" srcOrd="1" destOrd="0" presId="urn:microsoft.com/office/officeart/2005/8/layout/process3"/>
    <dgm:cxn modelId="{A896C968-6A3E-4AF2-BA07-7867B5BC2FDE}" type="presParOf" srcId="{F4C720E9-63D8-46E7-A3D6-45E93622F1B9}" destId="{2A1C2545-1B63-4DD4-96E1-FB7D0A38050E}" srcOrd="2" destOrd="0" presId="urn:microsoft.com/office/officeart/2005/8/layout/process3"/>
    <dgm:cxn modelId="{6A4C8A13-E02E-4D9F-B230-45328CDEEE8E}" type="presParOf" srcId="{BFDB7702-15E9-4453-A36B-C2B8C427652F}" destId="{55D96C82-6C6C-44DC-89D9-AEE16F8D83E2}" srcOrd="5" destOrd="0" presId="urn:microsoft.com/office/officeart/2005/8/layout/process3"/>
    <dgm:cxn modelId="{36A570CC-2E91-4A8B-802F-9461929DC88F}" type="presParOf" srcId="{55D96C82-6C6C-44DC-89D9-AEE16F8D83E2}" destId="{44B04953-1D88-486F-8B9F-63478B4F0D2B}" srcOrd="0" destOrd="0" presId="urn:microsoft.com/office/officeart/2005/8/layout/process3"/>
    <dgm:cxn modelId="{F860CB74-DA85-4B47-8A0A-5D03C1C7A401}" type="presParOf" srcId="{BFDB7702-15E9-4453-A36B-C2B8C427652F}" destId="{3F29F74A-6B41-4601-AB7A-7CA2F2E6F028}" srcOrd="6" destOrd="0" presId="urn:microsoft.com/office/officeart/2005/8/layout/process3"/>
    <dgm:cxn modelId="{44066A5B-76F1-4603-8A00-3F04C7383309}" type="presParOf" srcId="{3F29F74A-6B41-4601-AB7A-7CA2F2E6F028}" destId="{588041B1-EE87-4D89-8922-B1E0E7BDBCF7}" srcOrd="0" destOrd="0" presId="urn:microsoft.com/office/officeart/2005/8/layout/process3"/>
    <dgm:cxn modelId="{1AA7B2E4-D132-4379-B30D-36FDA1DA8014}" type="presParOf" srcId="{3F29F74A-6B41-4601-AB7A-7CA2F2E6F028}" destId="{00E6E49A-AEFD-46AE-8240-A489EA7FBF38}" srcOrd="1" destOrd="0" presId="urn:microsoft.com/office/officeart/2005/8/layout/process3"/>
    <dgm:cxn modelId="{8AEAD2B1-2A9F-4DFB-9033-7E49A847606C}" type="presParOf" srcId="{3F29F74A-6B41-4601-AB7A-7CA2F2E6F028}" destId="{555F7976-3BD2-4107-B322-359E77B35F7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216790-4A82-4866-B2F4-2258CB0A4BDC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89F858-9BFB-47D0-AFC1-77CC7262F31A}">
      <dgm:prSet custT="1"/>
      <dgm:spPr>
        <a:solidFill>
          <a:schemeClr val="bg1"/>
        </a:solidFill>
        <a:scene3d>
          <a:camera prst="orthographicFront"/>
          <a:lightRig rig="flat" dir="t"/>
        </a:scene3d>
        <a:sp3d>
          <a:bevelT prst="angle"/>
        </a:sp3d>
      </dgm:spPr>
      <dgm:t>
        <a:bodyPr/>
        <a:lstStyle/>
        <a:p>
          <a:pPr rtl="0"/>
          <a:r>
            <a:rPr lang="ru-RU" sz="1600" b="1" i="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Белый. Связан с идеей Света, чистоты и священности (Белый Свет, Белый Царь – над царями царь и т.п.); в то же время – цвет Смерти, траура. </a:t>
          </a:r>
          <a:endParaRPr lang="ru-RU" sz="1600" b="1" i="0" baseline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99D6EE-4C20-4A0F-AC19-FCC3D8C60433}" type="parTrans" cxnId="{040E7F8B-C13F-47FE-8AB8-91772FA8F33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11FF8A-94A3-4EC8-9688-FA7B1C9BE26F}" type="sibTrans" cxnId="{040E7F8B-C13F-47FE-8AB8-91772FA8F33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B29D5A-D38E-4F86-9245-41D87869E32D}">
      <dgm:prSet/>
      <dgm:spPr>
        <a:solidFill>
          <a:srgbClr val="FF0000"/>
        </a:solidFill>
        <a:scene3d>
          <a:camera prst="orthographicFront"/>
          <a:lightRig rig="flat" dir="t"/>
        </a:scene3d>
        <a:sp3d>
          <a:bevelT prst="angle"/>
        </a:sp3d>
      </dgm:spPr>
      <dgm:t>
        <a:bodyPr/>
        <a:lstStyle/>
        <a:p>
          <a:pPr rtl="0"/>
          <a:r>
            <a:rPr lang="ru-RU" b="1" i="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Красный – Огонь, (и Солнце – как небесный Огонь), кровь (жизненная Сила). </a:t>
          </a:r>
          <a:endParaRPr lang="ru-RU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F3328E-D9E4-4BAF-9EF5-35D8E9140671}" type="parTrans" cxnId="{DED8C563-F09E-46C3-A03B-9ADD3C91FD7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45A081-F7E9-4797-B6B4-3F201C49FBF9}" type="sibTrans" cxnId="{DED8C563-F09E-46C3-A03B-9ADD3C91FD7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FED1A2-5B4D-4FE2-B347-6D21C1A97CE1}">
      <dgm:prSet/>
      <dgm:spPr>
        <a:solidFill>
          <a:srgbClr val="00CC00"/>
        </a:solidFill>
        <a:scene3d>
          <a:camera prst="orthographicFront"/>
          <a:lightRig rig="flat" dir="t"/>
        </a:scene3d>
        <a:sp3d>
          <a:bevelT prst="angle"/>
        </a:sp3d>
      </dgm:spPr>
      <dgm:t>
        <a:bodyPr/>
        <a:lstStyle/>
        <a:p>
          <a:pPr rtl="0"/>
          <a:r>
            <a:rPr lang="ru-RU" b="1" i="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Зелёный – Растительность, Жизнь. </a:t>
          </a:r>
          <a:endParaRPr lang="ru-RU" b="1" i="0" baseline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7F92ED-3FC0-4D70-9035-DF4C2577D5DB}" type="parTrans" cxnId="{21C38C30-3D04-4DCD-8EE4-1622D30B5222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174DCD-2763-4CC2-AFE6-22EE80A7F51F}" type="sibTrans" cxnId="{21C38C30-3D04-4DCD-8EE4-1622D30B5222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223B91-AD77-4E14-9E67-20DAC0E297C9}">
      <dgm:prSet/>
      <dgm:spPr>
        <a:solidFill>
          <a:schemeClr val="tx1"/>
        </a:solidFill>
        <a:scene3d>
          <a:camera prst="orthographicFront"/>
          <a:lightRig rig="flat" dir="t"/>
        </a:scene3d>
        <a:sp3d>
          <a:bevelT prst="angle"/>
        </a:sp3d>
      </dgm:spPr>
      <dgm:t>
        <a:bodyPr/>
        <a:lstStyle/>
        <a:p>
          <a:pPr rtl="0"/>
          <a:r>
            <a:rPr lang="ru-RU" b="1" i="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Чёрный – Земля. </a:t>
          </a:r>
          <a:endParaRPr lang="ru-RU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73695A5-3ABE-4B4D-A9F2-40A60733D82C}" type="parTrans" cxnId="{2C4C94D4-DD29-47DA-B970-FBFE03F37A5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013410-03B0-4880-B141-FD7C424DE6D5}" type="sibTrans" cxnId="{2C4C94D4-DD29-47DA-B970-FBFE03F37A5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DAB6BF-AE95-471D-BB59-42ED3DD7CDC7}">
      <dgm:prSet/>
      <dgm:spPr>
        <a:scene3d>
          <a:camera prst="orthographicFront"/>
          <a:lightRig rig="flat" dir="t"/>
        </a:scene3d>
        <a:sp3d>
          <a:bevelT prst="angle"/>
        </a:sp3d>
      </dgm:spPr>
      <dgm:t>
        <a:bodyPr/>
        <a:lstStyle/>
        <a:p>
          <a:pPr rtl="0"/>
          <a:r>
            <a:rPr lang="ru-RU" b="1" i="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Золотой – Солнце. </a:t>
          </a:r>
          <a:endParaRPr lang="ru-RU" b="1" i="0" baseline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24D1F9-9CE3-4341-B5D3-FB7717BF0B0D}" type="parTrans" cxnId="{02689CBF-0371-4109-A1D3-46010BEE6675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2B607-A436-43C7-9275-01F321E942C2}" type="sibTrans" cxnId="{02689CBF-0371-4109-A1D3-46010BEE6675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39EFD2-192E-4F85-B042-DA6C3492AC83}">
      <dgm:prSet/>
      <dgm:spPr>
        <a:solidFill>
          <a:srgbClr val="0000FF"/>
        </a:solidFill>
        <a:scene3d>
          <a:camera prst="orthographicFront"/>
          <a:lightRig rig="flat" dir="t"/>
        </a:scene3d>
        <a:sp3d>
          <a:bevelT prst="angle"/>
        </a:sp3d>
      </dgm:spPr>
      <dgm:t>
        <a:bodyPr/>
        <a:lstStyle/>
        <a:p>
          <a:pPr rtl="0"/>
          <a:r>
            <a:rPr lang="ru-RU" b="1" i="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Синий – Небо, Воды. </a:t>
          </a:r>
          <a:endParaRPr lang="ru-RU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684C72-6422-45F0-A3A8-4550BA1BE295}" type="parTrans" cxnId="{7CDE51E5-6D01-46AF-B22E-A15462723EEB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057AC4-679F-4169-90EA-8D58E8FA1E5F}" type="sibTrans" cxnId="{7CDE51E5-6D01-46AF-B22E-A15462723EEB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7C236A-15B3-4692-B1EA-5BB50855D676}">
      <dgm:prSet/>
      <dgm:spPr>
        <a:solidFill>
          <a:srgbClr val="9900CC"/>
        </a:solidFill>
        <a:scene3d>
          <a:camera prst="orthographicFront"/>
          <a:lightRig rig="flat" dir="t"/>
        </a:scene3d>
        <a:sp3d>
          <a:bevelT prst="angle"/>
        </a:sp3d>
      </dgm:spPr>
      <dgm:t>
        <a:bodyPr/>
        <a:lstStyle/>
        <a:p>
          <a:pPr rtl="0"/>
          <a:r>
            <a:rPr lang="ru-RU" b="1" i="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Фиолетовый, цвет, соединяющий нас с высшими силами.</a:t>
          </a:r>
          <a:endParaRPr lang="ru-RU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BB255E0-4DE1-4AD4-85D8-039986954CFE}" type="parTrans" cxnId="{77C4889D-E915-43A3-9921-F3007CD86B69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E5645C-F209-4AD4-B354-D3469701BE57}" type="sibTrans" cxnId="{77C4889D-E915-43A3-9921-F3007CD86B69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446D93-D05B-4E4C-9F0C-7E8091420A7A}" type="pres">
      <dgm:prSet presAssocID="{BD216790-4A82-4866-B2F4-2258CB0A4BD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63DAF3-4607-48E5-8CD9-CCC1D4B7F1B0}" type="pres">
      <dgm:prSet presAssocID="{D689F858-9BFB-47D0-AFC1-77CC7262F31A}" presName="comp" presStyleCnt="0"/>
      <dgm:spPr/>
    </dgm:pt>
    <dgm:pt modelId="{87FD8097-7938-4068-B508-808448AC9E27}" type="pres">
      <dgm:prSet presAssocID="{D689F858-9BFB-47D0-AFC1-77CC7262F31A}" presName="box" presStyleLbl="node1" presStyleIdx="0" presStyleCnt="7"/>
      <dgm:spPr/>
      <dgm:t>
        <a:bodyPr/>
        <a:lstStyle/>
        <a:p>
          <a:endParaRPr lang="ru-RU"/>
        </a:p>
      </dgm:t>
    </dgm:pt>
    <dgm:pt modelId="{C4FB1F13-B545-4109-A206-74BB824D02DF}" type="pres">
      <dgm:prSet presAssocID="{D689F858-9BFB-47D0-AFC1-77CC7262F31A}" presName="img" presStyleLbl="fgImgPlace1" presStyleIdx="0" presStyleCnt="7" custScaleX="7084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3CF12CD-6EE5-4B01-9EC9-E82E58438F0A}" type="pres">
      <dgm:prSet presAssocID="{D689F858-9BFB-47D0-AFC1-77CC7262F31A}" presName="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983AE8-AFBB-4B6D-BFE3-A3EDAC4EF5A8}" type="pres">
      <dgm:prSet presAssocID="{0811FF8A-94A3-4EC8-9688-FA7B1C9BE26F}" presName="spacer" presStyleCnt="0"/>
      <dgm:spPr/>
    </dgm:pt>
    <dgm:pt modelId="{4E61DD83-A47A-4C12-80C7-FDBEA7E6C16D}" type="pres">
      <dgm:prSet presAssocID="{58B29D5A-D38E-4F86-9245-41D87869E32D}" presName="comp" presStyleCnt="0"/>
      <dgm:spPr/>
    </dgm:pt>
    <dgm:pt modelId="{A02D04CD-2CFB-4596-A976-F25D7B163810}" type="pres">
      <dgm:prSet presAssocID="{58B29D5A-D38E-4F86-9245-41D87869E32D}" presName="box" presStyleLbl="node1" presStyleIdx="1" presStyleCnt="7"/>
      <dgm:spPr/>
      <dgm:t>
        <a:bodyPr/>
        <a:lstStyle/>
        <a:p>
          <a:endParaRPr lang="ru-RU"/>
        </a:p>
      </dgm:t>
    </dgm:pt>
    <dgm:pt modelId="{B5265478-05F8-43A9-B973-107BB0018A18}" type="pres">
      <dgm:prSet presAssocID="{58B29D5A-D38E-4F86-9245-41D87869E32D}" presName="img" presStyleLbl="fgImgPlace1" presStyleIdx="1" presStyleCnt="7" custScaleX="7445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D6021E5-24D3-4B91-AF58-583928A3BD28}" type="pres">
      <dgm:prSet presAssocID="{58B29D5A-D38E-4F86-9245-41D87869E32D}" presName="text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305B5-5861-485B-9376-AC7D24C92F5B}" type="pres">
      <dgm:prSet presAssocID="{1345A081-F7E9-4797-B6B4-3F201C49FBF9}" presName="spacer" presStyleCnt="0"/>
      <dgm:spPr/>
    </dgm:pt>
    <dgm:pt modelId="{3B4BB152-FF19-4557-A72C-04A51ED2F70A}" type="pres">
      <dgm:prSet presAssocID="{51FED1A2-5B4D-4FE2-B347-6D21C1A97CE1}" presName="comp" presStyleCnt="0"/>
      <dgm:spPr/>
    </dgm:pt>
    <dgm:pt modelId="{564D6820-8A17-4555-BB3B-838EC138522A}" type="pres">
      <dgm:prSet presAssocID="{51FED1A2-5B4D-4FE2-B347-6D21C1A97CE1}" presName="box" presStyleLbl="node1" presStyleIdx="2" presStyleCnt="7"/>
      <dgm:spPr/>
      <dgm:t>
        <a:bodyPr/>
        <a:lstStyle/>
        <a:p>
          <a:endParaRPr lang="ru-RU"/>
        </a:p>
      </dgm:t>
    </dgm:pt>
    <dgm:pt modelId="{043ECD52-DF0E-462E-91BD-AED28B88FC70}" type="pres">
      <dgm:prSet presAssocID="{51FED1A2-5B4D-4FE2-B347-6D21C1A97CE1}" presName="img" presStyleLbl="fgImgPlace1" presStyleIdx="2" presStyleCnt="7" custScaleX="7939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E75CAFA-F751-4A4D-BE0E-69DE4141B703}" type="pres">
      <dgm:prSet presAssocID="{51FED1A2-5B4D-4FE2-B347-6D21C1A97CE1}" presName="text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DEB9C0-7528-45BC-AF47-BBB1825BD820}" type="pres">
      <dgm:prSet presAssocID="{E8174DCD-2763-4CC2-AFE6-22EE80A7F51F}" presName="spacer" presStyleCnt="0"/>
      <dgm:spPr/>
    </dgm:pt>
    <dgm:pt modelId="{F4FA7C73-7441-421B-9BA3-C6D4D5F9B66A}" type="pres">
      <dgm:prSet presAssocID="{1E223B91-AD77-4E14-9E67-20DAC0E297C9}" presName="comp" presStyleCnt="0"/>
      <dgm:spPr/>
    </dgm:pt>
    <dgm:pt modelId="{EDB39AB2-9237-4C60-9CE5-EF06A4D36C5D}" type="pres">
      <dgm:prSet presAssocID="{1E223B91-AD77-4E14-9E67-20DAC0E297C9}" presName="box" presStyleLbl="node1" presStyleIdx="3" presStyleCnt="7"/>
      <dgm:spPr/>
      <dgm:t>
        <a:bodyPr/>
        <a:lstStyle/>
        <a:p>
          <a:endParaRPr lang="ru-RU"/>
        </a:p>
      </dgm:t>
    </dgm:pt>
    <dgm:pt modelId="{2E961797-CECE-44B9-A288-4B1716AEDB77}" type="pres">
      <dgm:prSet presAssocID="{1E223B91-AD77-4E14-9E67-20DAC0E297C9}" presName="img" presStyleLbl="fgImgPlace1" presStyleIdx="3" presStyleCnt="7" custScaleX="62296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0DAE051D-0CFA-4DEF-AF06-F26659FE0813}" type="pres">
      <dgm:prSet presAssocID="{1E223B91-AD77-4E14-9E67-20DAC0E297C9}" presName="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184224-055C-42C4-819F-B4CCC5550D46}" type="pres">
      <dgm:prSet presAssocID="{84013410-03B0-4880-B141-FD7C424DE6D5}" presName="spacer" presStyleCnt="0"/>
      <dgm:spPr/>
    </dgm:pt>
    <dgm:pt modelId="{283B8E78-B4E9-4B63-9F3A-61E55BEB6E2A}" type="pres">
      <dgm:prSet presAssocID="{69DAB6BF-AE95-471D-BB59-42ED3DD7CDC7}" presName="comp" presStyleCnt="0"/>
      <dgm:spPr/>
    </dgm:pt>
    <dgm:pt modelId="{CDDBBE2A-9B0B-4CE2-B640-73AD5F5E3C07}" type="pres">
      <dgm:prSet presAssocID="{69DAB6BF-AE95-471D-BB59-42ED3DD7CDC7}" presName="box" presStyleLbl="node1" presStyleIdx="4" presStyleCnt="7"/>
      <dgm:spPr/>
      <dgm:t>
        <a:bodyPr/>
        <a:lstStyle/>
        <a:p>
          <a:endParaRPr lang="ru-RU"/>
        </a:p>
      </dgm:t>
    </dgm:pt>
    <dgm:pt modelId="{251B02FC-AF00-490C-96B7-39052747A66B}" type="pres">
      <dgm:prSet presAssocID="{69DAB6BF-AE95-471D-BB59-42ED3DD7CDC7}" presName="img" presStyleLbl="fgImgPlace1" presStyleIdx="4" presStyleCnt="7" custScaleX="3665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3536AD4F-F4AF-423E-AC8A-1567EF06FFD6}" type="pres">
      <dgm:prSet presAssocID="{69DAB6BF-AE95-471D-BB59-42ED3DD7CDC7}" presName="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EABB59-B163-453A-B8C5-1B82A6A9D5EA}" type="pres">
      <dgm:prSet presAssocID="{4C72B607-A436-43C7-9275-01F321E942C2}" presName="spacer" presStyleCnt="0"/>
      <dgm:spPr/>
    </dgm:pt>
    <dgm:pt modelId="{CD844362-3B84-4E47-8492-E6922D9A1D77}" type="pres">
      <dgm:prSet presAssocID="{CD39EFD2-192E-4F85-B042-DA6C3492AC83}" presName="comp" presStyleCnt="0"/>
      <dgm:spPr/>
    </dgm:pt>
    <dgm:pt modelId="{2E30B3D6-9ABA-4CB1-AC24-8C7C0D5105C5}" type="pres">
      <dgm:prSet presAssocID="{CD39EFD2-192E-4F85-B042-DA6C3492AC83}" presName="box" presStyleLbl="node1" presStyleIdx="5" presStyleCnt="7"/>
      <dgm:spPr/>
      <dgm:t>
        <a:bodyPr/>
        <a:lstStyle/>
        <a:p>
          <a:endParaRPr lang="ru-RU"/>
        </a:p>
      </dgm:t>
    </dgm:pt>
    <dgm:pt modelId="{92D4A9CA-3C0F-408D-BAC9-5533D4E69014}" type="pres">
      <dgm:prSet presAssocID="{CD39EFD2-192E-4F85-B042-DA6C3492AC83}" presName="img" presStyleLbl="fgImgPlace1" presStyleIdx="5" presStyleCnt="7" custScaleX="53749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49C06EC1-CAB1-4D89-946E-E4258FBAEA36}" type="pres">
      <dgm:prSet presAssocID="{CD39EFD2-192E-4F85-B042-DA6C3492AC83}" presName="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9B9FB4-5D3F-467C-A69C-D36932A6D7E1}" type="pres">
      <dgm:prSet presAssocID="{BB057AC4-679F-4169-90EA-8D58E8FA1E5F}" presName="spacer" presStyleCnt="0"/>
      <dgm:spPr/>
    </dgm:pt>
    <dgm:pt modelId="{A879FCD2-9B1C-41F2-AAB7-B304D2223957}" type="pres">
      <dgm:prSet presAssocID="{677C236A-15B3-4692-B1EA-5BB50855D676}" presName="comp" presStyleCnt="0"/>
      <dgm:spPr/>
    </dgm:pt>
    <dgm:pt modelId="{EE8E5D46-3679-4A16-B312-877B3619B57D}" type="pres">
      <dgm:prSet presAssocID="{677C236A-15B3-4692-B1EA-5BB50855D676}" presName="box" presStyleLbl="node1" presStyleIdx="6" presStyleCnt="7"/>
      <dgm:spPr/>
      <dgm:t>
        <a:bodyPr/>
        <a:lstStyle/>
        <a:p>
          <a:endParaRPr lang="ru-RU"/>
        </a:p>
      </dgm:t>
    </dgm:pt>
    <dgm:pt modelId="{E93F71E3-47F0-4A21-854D-59B9D98C83C0}" type="pres">
      <dgm:prSet presAssocID="{677C236A-15B3-4692-B1EA-5BB50855D676}" presName="img" presStyleLbl="fgImgPlace1" presStyleIdx="6" presStyleCnt="7" custScaleX="61847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6A214BDB-5B78-4A76-BB86-9ADE7C82D32A}" type="pres">
      <dgm:prSet presAssocID="{677C236A-15B3-4692-B1EA-5BB50855D676}" presName="text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FF50CD-5A12-47D7-9C4B-E195AB782DD5}" type="presOf" srcId="{69DAB6BF-AE95-471D-BB59-42ED3DD7CDC7}" destId="{3536AD4F-F4AF-423E-AC8A-1567EF06FFD6}" srcOrd="1" destOrd="0" presId="urn:microsoft.com/office/officeart/2005/8/layout/vList4"/>
    <dgm:cxn modelId="{2C4C94D4-DD29-47DA-B970-FBFE03F37A5C}" srcId="{BD216790-4A82-4866-B2F4-2258CB0A4BDC}" destId="{1E223B91-AD77-4E14-9E67-20DAC0E297C9}" srcOrd="3" destOrd="0" parTransId="{C73695A5-3ABE-4B4D-A9F2-40A60733D82C}" sibTransId="{84013410-03B0-4880-B141-FD7C424DE6D5}"/>
    <dgm:cxn modelId="{42DFB73F-5C79-43A8-A147-51F3F7734472}" type="presOf" srcId="{58B29D5A-D38E-4F86-9245-41D87869E32D}" destId="{4D6021E5-24D3-4B91-AF58-583928A3BD28}" srcOrd="1" destOrd="0" presId="urn:microsoft.com/office/officeart/2005/8/layout/vList4"/>
    <dgm:cxn modelId="{D6681926-6921-4625-BAD3-788BB19E15E4}" type="presOf" srcId="{1E223B91-AD77-4E14-9E67-20DAC0E297C9}" destId="{EDB39AB2-9237-4C60-9CE5-EF06A4D36C5D}" srcOrd="0" destOrd="0" presId="urn:microsoft.com/office/officeart/2005/8/layout/vList4"/>
    <dgm:cxn modelId="{95D7E9BA-A1E2-4205-8D98-8EF7C6D7AF58}" type="presOf" srcId="{51FED1A2-5B4D-4FE2-B347-6D21C1A97CE1}" destId="{564D6820-8A17-4555-BB3B-838EC138522A}" srcOrd="0" destOrd="0" presId="urn:microsoft.com/office/officeart/2005/8/layout/vList4"/>
    <dgm:cxn modelId="{77C4889D-E915-43A3-9921-F3007CD86B69}" srcId="{BD216790-4A82-4866-B2F4-2258CB0A4BDC}" destId="{677C236A-15B3-4692-B1EA-5BB50855D676}" srcOrd="6" destOrd="0" parTransId="{8BB255E0-4DE1-4AD4-85D8-039986954CFE}" sibTransId="{C1E5645C-F209-4AD4-B354-D3469701BE57}"/>
    <dgm:cxn modelId="{2A9C8B26-E79F-4C07-810F-12C8B480C493}" type="presOf" srcId="{CD39EFD2-192E-4F85-B042-DA6C3492AC83}" destId="{49C06EC1-CAB1-4D89-946E-E4258FBAEA36}" srcOrd="1" destOrd="0" presId="urn:microsoft.com/office/officeart/2005/8/layout/vList4"/>
    <dgm:cxn modelId="{1448C25B-2C73-40A7-82DE-78254002C533}" type="presOf" srcId="{D689F858-9BFB-47D0-AFC1-77CC7262F31A}" destId="{87FD8097-7938-4068-B508-808448AC9E27}" srcOrd="0" destOrd="0" presId="urn:microsoft.com/office/officeart/2005/8/layout/vList4"/>
    <dgm:cxn modelId="{3678DE93-B4DA-4BE3-A3E7-480628FDF5DA}" type="presOf" srcId="{677C236A-15B3-4692-B1EA-5BB50855D676}" destId="{EE8E5D46-3679-4A16-B312-877B3619B57D}" srcOrd="0" destOrd="0" presId="urn:microsoft.com/office/officeart/2005/8/layout/vList4"/>
    <dgm:cxn modelId="{02689CBF-0371-4109-A1D3-46010BEE6675}" srcId="{BD216790-4A82-4866-B2F4-2258CB0A4BDC}" destId="{69DAB6BF-AE95-471D-BB59-42ED3DD7CDC7}" srcOrd="4" destOrd="0" parTransId="{2724D1F9-9CE3-4341-B5D3-FB7717BF0B0D}" sibTransId="{4C72B607-A436-43C7-9275-01F321E942C2}"/>
    <dgm:cxn modelId="{453A597E-41F8-4C16-B106-C4A170679A5E}" type="presOf" srcId="{69DAB6BF-AE95-471D-BB59-42ED3DD7CDC7}" destId="{CDDBBE2A-9B0B-4CE2-B640-73AD5F5E3C07}" srcOrd="0" destOrd="0" presId="urn:microsoft.com/office/officeart/2005/8/layout/vList4"/>
    <dgm:cxn modelId="{DED8C563-F09E-46C3-A03B-9ADD3C91FD73}" srcId="{BD216790-4A82-4866-B2F4-2258CB0A4BDC}" destId="{58B29D5A-D38E-4F86-9245-41D87869E32D}" srcOrd="1" destOrd="0" parTransId="{78F3328E-D9E4-4BAF-9EF5-35D8E9140671}" sibTransId="{1345A081-F7E9-4797-B6B4-3F201C49FBF9}"/>
    <dgm:cxn modelId="{1ED02C68-27BD-4462-8684-C377A1AAF795}" type="presOf" srcId="{1E223B91-AD77-4E14-9E67-20DAC0E297C9}" destId="{0DAE051D-0CFA-4DEF-AF06-F26659FE0813}" srcOrd="1" destOrd="0" presId="urn:microsoft.com/office/officeart/2005/8/layout/vList4"/>
    <dgm:cxn modelId="{EAC87499-AB9A-4587-BB9C-8B7DC25581E0}" type="presOf" srcId="{677C236A-15B3-4692-B1EA-5BB50855D676}" destId="{6A214BDB-5B78-4A76-BB86-9ADE7C82D32A}" srcOrd="1" destOrd="0" presId="urn:microsoft.com/office/officeart/2005/8/layout/vList4"/>
    <dgm:cxn modelId="{040E7F8B-C13F-47FE-8AB8-91772FA8F333}" srcId="{BD216790-4A82-4866-B2F4-2258CB0A4BDC}" destId="{D689F858-9BFB-47D0-AFC1-77CC7262F31A}" srcOrd="0" destOrd="0" parTransId="{8A99D6EE-4C20-4A0F-AC19-FCC3D8C60433}" sibTransId="{0811FF8A-94A3-4EC8-9688-FA7B1C9BE26F}"/>
    <dgm:cxn modelId="{1C7B7524-8E67-432E-96F8-F04E55DA9916}" type="presOf" srcId="{58B29D5A-D38E-4F86-9245-41D87869E32D}" destId="{A02D04CD-2CFB-4596-A976-F25D7B163810}" srcOrd="0" destOrd="0" presId="urn:microsoft.com/office/officeart/2005/8/layout/vList4"/>
    <dgm:cxn modelId="{498FF8AC-82DF-4DDA-9A4D-BF9315D23556}" type="presOf" srcId="{D689F858-9BFB-47D0-AFC1-77CC7262F31A}" destId="{03CF12CD-6EE5-4B01-9EC9-E82E58438F0A}" srcOrd="1" destOrd="0" presId="urn:microsoft.com/office/officeart/2005/8/layout/vList4"/>
    <dgm:cxn modelId="{BBF0FD3E-EB50-4038-9059-2C8689193650}" type="presOf" srcId="{CD39EFD2-192E-4F85-B042-DA6C3492AC83}" destId="{2E30B3D6-9ABA-4CB1-AC24-8C7C0D5105C5}" srcOrd="0" destOrd="0" presId="urn:microsoft.com/office/officeart/2005/8/layout/vList4"/>
    <dgm:cxn modelId="{21C38C30-3D04-4DCD-8EE4-1622D30B5222}" srcId="{BD216790-4A82-4866-B2F4-2258CB0A4BDC}" destId="{51FED1A2-5B4D-4FE2-B347-6D21C1A97CE1}" srcOrd="2" destOrd="0" parTransId="{627F92ED-3FC0-4D70-9035-DF4C2577D5DB}" sibTransId="{E8174DCD-2763-4CC2-AFE6-22EE80A7F51F}"/>
    <dgm:cxn modelId="{5C720779-DD25-4CC0-9B8D-383ABDE40ACC}" type="presOf" srcId="{BD216790-4A82-4866-B2F4-2258CB0A4BDC}" destId="{16446D93-D05B-4E4C-9F0C-7E8091420A7A}" srcOrd="0" destOrd="0" presId="urn:microsoft.com/office/officeart/2005/8/layout/vList4"/>
    <dgm:cxn modelId="{C126E334-CB27-4430-AF60-E7FC43BCF2D0}" type="presOf" srcId="{51FED1A2-5B4D-4FE2-B347-6D21C1A97CE1}" destId="{EE75CAFA-F751-4A4D-BE0E-69DE4141B703}" srcOrd="1" destOrd="0" presId="urn:microsoft.com/office/officeart/2005/8/layout/vList4"/>
    <dgm:cxn modelId="{7CDE51E5-6D01-46AF-B22E-A15462723EEB}" srcId="{BD216790-4A82-4866-B2F4-2258CB0A4BDC}" destId="{CD39EFD2-192E-4F85-B042-DA6C3492AC83}" srcOrd="5" destOrd="0" parTransId="{A5684C72-6422-45F0-A3A8-4550BA1BE295}" sibTransId="{BB057AC4-679F-4169-90EA-8D58E8FA1E5F}"/>
    <dgm:cxn modelId="{71FE3089-174D-4A29-A12C-C6E89D053779}" type="presParOf" srcId="{16446D93-D05B-4E4C-9F0C-7E8091420A7A}" destId="{2863DAF3-4607-48E5-8CD9-CCC1D4B7F1B0}" srcOrd="0" destOrd="0" presId="urn:microsoft.com/office/officeart/2005/8/layout/vList4"/>
    <dgm:cxn modelId="{CD2B5A13-6355-48C8-A021-D58C0EE7D0A8}" type="presParOf" srcId="{2863DAF3-4607-48E5-8CD9-CCC1D4B7F1B0}" destId="{87FD8097-7938-4068-B508-808448AC9E27}" srcOrd="0" destOrd="0" presId="urn:microsoft.com/office/officeart/2005/8/layout/vList4"/>
    <dgm:cxn modelId="{E21B359A-A06C-44A0-8FF3-456247894720}" type="presParOf" srcId="{2863DAF3-4607-48E5-8CD9-CCC1D4B7F1B0}" destId="{C4FB1F13-B545-4109-A206-74BB824D02DF}" srcOrd="1" destOrd="0" presId="urn:microsoft.com/office/officeart/2005/8/layout/vList4"/>
    <dgm:cxn modelId="{2201866F-A198-491D-ACC1-EB1CDE6B29DE}" type="presParOf" srcId="{2863DAF3-4607-48E5-8CD9-CCC1D4B7F1B0}" destId="{03CF12CD-6EE5-4B01-9EC9-E82E58438F0A}" srcOrd="2" destOrd="0" presId="urn:microsoft.com/office/officeart/2005/8/layout/vList4"/>
    <dgm:cxn modelId="{70E18730-2712-4E1D-AB24-E435B020FE17}" type="presParOf" srcId="{16446D93-D05B-4E4C-9F0C-7E8091420A7A}" destId="{BA983AE8-AFBB-4B6D-BFE3-A3EDAC4EF5A8}" srcOrd="1" destOrd="0" presId="urn:microsoft.com/office/officeart/2005/8/layout/vList4"/>
    <dgm:cxn modelId="{95C6F728-C463-44A3-8283-75D2399F6A86}" type="presParOf" srcId="{16446D93-D05B-4E4C-9F0C-7E8091420A7A}" destId="{4E61DD83-A47A-4C12-80C7-FDBEA7E6C16D}" srcOrd="2" destOrd="0" presId="urn:microsoft.com/office/officeart/2005/8/layout/vList4"/>
    <dgm:cxn modelId="{5D06C5D6-3CCC-4E71-AC5A-AB9ADAE12572}" type="presParOf" srcId="{4E61DD83-A47A-4C12-80C7-FDBEA7E6C16D}" destId="{A02D04CD-2CFB-4596-A976-F25D7B163810}" srcOrd="0" destOrd="0" presId="urn:microsoft.com/office/officeart/2005/8/layout/vList4"/>
    <dgm:cxn modelId="{2161A0E2-5A43-44BD-A053-0121D00AB0A6}" type="presParOf" srcId="{4E61DD83-A47A-4C12-80C7-FDBEA7E6C16D}" destId="{B5265478-05F8-43A9-B973-107BB0018A18}" srcOrd="1" destOrd="0" presId="urn:microsoft.com/office/officeart/2005/8/layout/vList4"/>
    <dgm:cxn modelId="{6CB27320-7AFF-4C64-B855-44404EAE20A4}" type="presParOf" srcId="{4E61DD83-A47A-4C12-80C7-FDBEA7E6C16D}" destId="{4D6021E5-24D3-4B91-AF58-583928A3BD28}" srcOrd="2" destOrd="0" presId="urn:microsoft.com/office/officeart/2005/8/layout/vList4"/>
    <dgm:cxn modelId="{1DAC5C3C-5F17-437E-A742-AE3F82CDAFAA}" type="presParOf" srcId="{16446D93-D05B-4E4C-9F0C-7E8091420A7A}" destId="{800305B5-5861-485B-9376-AC7D24C92F5B}" srcOrd="3" destOrd="0" presId="urn:microsoft.com/office/officeart/2005/8/layout/vList4"/>
    <dgm:cxn modelId="{5F730352-953F-4DF6-A97B-70E34377C118}" type="presParOf" srcId="{16446D93-D05B-4E4C-9F0C-7E8091420A7A}" destId="{3B4BB152-FF19-4557-A72C-04A51ED2F70A}" srcOrd="4" destOrd="0" presId="urn:microsoft.com/office/officeart/2005/8/layout/vList4"/>
    <dgm:cxn modelId="{9BC3EABB-1025-4019-870B-3C82E9D91EC7}" type="presParOf" srcId="{3B4BB152-FF19-4557-A72C-04A51ED2F70A}" destId="{564D6820-8A17-4555-BB3B-838EC138522A}" srcOrd="0" destOrd="0" presId="urn:microsoft.com/office/officeart/2005/8/layout/vList4"/>
    <dgm:cxn modelId="{55EF21DF-4B90-4DBA-886A-34D66FD0FACC}" type="presParOf" srcId="{3B4BB152-FF19-4557-A72C-04A51ED2F70A}" destId="{043ECD52-DF0E-462E-91BD-AED28B88FC70}" srcOrd="1" destOrd="0" presId="urn:microsoft.com/office/officeart/2005/8/layout/vList4"/>
    <dgm:cxn modelId="{173A8FAD-7B2F-4D4E-AE7C-AABFA19E4E8F}" type="presParOf" srcId="{3B4BB152-FF19-4557-A72C-04A51ED2F70A}" destId="{EE75CAFA-F751-4A4D-BE0E-69DE4141B703}" srcOrd="2" destOrd="0" presId="urn:microsoft.com/office/officeart/2005/8/layout/vList4"/>
    <dgm:cxn modelId="{2E0E99EE-C887-497E-8B47-F4EAB9157854}" type="presParOf" srcId="{16446D93-D05B-4E4C-9F0C-7E8091420A7A}" destId="{3CDEB9C0-7528-45BC-AF47-BBB1825BD820}" srcOrd="5" destOrd="0" presId="urn:microsoft.com/office/officeart/2005/8/layout/vList4"/>
    <dgm:cxn modelId="{ADDB42B9-52F6-48E5-93B2-35BB8F8C6604}" type="presParOf" srcId="{16446D93-D05B-4E4C-9F0C-7E8091420A7A}" destId="{F4FA7C73-7441-421B-9BA3-C6D4D5F9B66A}" srcOrd="6" destOrd="0" presId="urn:microsoft.com/office/officeart/2005/8/layout/vList4"/>
    <dgm:cxn modelId="{3A7B4107-BFE7-4675-A510-3948F0D6570C}" type="presParOf" srcId="{F4FA7C73-7441-421B-9BA3-C6D4D5F9B66A}" destId="{EDB39AB2-9237-4C60-9CE5-EF06A4D36C5D}" srcOrd="0" destOrd="0" presId="urn:microsoft.com/office/officeart/2005/8/layout/vList4"/>
    <dgm:cxn modelId="{6F8298B1-B161-438B-A60F-D3F21C14E7DC}" type="presParOf" srcId="{F4FA7C73-7441-421B-9BA3-C6D4D5F9B66A}" destId="{2E961797-CECE-44B9-A288-4B1716AEDB77}" srcOrd="1" destOrd="0" presId="urn:microsoft.com/office/officeart/2005/8/layout/vList4"/>
    <dgm:cxn modelId="{52CCEEDA-BB6D-4EF7-B316-ABA34A7A3E23}" type="presParOf" srcId="{F4FA7C73-7441-421B-9BA3-C6D4D5F9B66A}" destId="{0DAE051D-0CFA-4DEF-AF06-F26659FE0813}" srcOrd="2" destOrd="0" presId="urn:microsoft.com/office/officeart/2005/8/layout/vList4"/>
    <dgm:cxn modelId="{756351FE-7C3E-4E00-930D-801EC6E8C25E}" type="presParOf" srcId="{16446D93-D05B-4E4C-9F0C-7E8091420A7A}" destId="{93184224-055C-42C4-819F-B4CCC5550D46}" srcOrd="7" destOrd="0" presId="urn:microsoft.com/office/officeart/2005/8/layout/vList4"/>
    <dgm:cxn modelId="{9F25C362-B701-4FB4-99BC-8CDE4D0C131B}" type="presParOf" srcId="{16446D93-D05B-4E4C-9F0C-7E8091420A7A}" destId="{283B8E78-B4E9-4B63-9F3A-61E55BEB6E2A}" srcOrd="8" destOrd="0" presId="urn:microsoft.com/office/officeart/2005/8/layout/vList4"/>
    <dgm:cxn modelId="{F6B4C2C9-859C-4452-8D92-1FD71A44A90B}" type="presParOf" srcId="{283B8E78-B4E9-4B63-9F3A-61E55BEB6E2A}" destId="{CDDBBE2A-9B0B-4CE2-B640-73AD5F5E3C07}" srcOrd="0" destOrd="0" presId="urn:microsoft.com/office/officeart/2005/8/layout/vList4"/>
    <dgm:cxn modelId="{BF3032AB-9CD0-47E4-8572-61ACBE9CB8EC}" type="presParOf" srcId="{283B8E78-B4E9-4B63-9F3A-61E55BEB6E2A}" destId="{251B02FC-AF00-490C-96B7-39052747A66B}" srcOrd="1" destOrd="0" presId="urn:microsoft.com/office/officeart/2005/8/layout/vList4"/>
    <dgm:cxn modelId="{1C02EDBA-AC01-4449-A3BB-F1DFD53A0A9C}" type="presParOf" srcId="{283B8E78-B4E9-4B63-9F3A-61E55BEB6E2A}" destId="{3536AD4F-F4AF-423E-AC8A-1567EF06FFD6}" srcOrd="2" destOrd="0" presId="urn:microsoft.com/office/officeart/2005/8/layout/vList4"/>
    <dgm:cxn modelId="{EA4E5B40-A1D8-415F-B3A4-9E685B65AC15}" type="presParOf" srcId="{16446D93-D05B-4E4C-9F0C-7E8091420A7A}" destId="{34EABB59-B163-453A-B8C5-1B82A6A9D5EA}" srcOrd="9" destOrd="0" presId="urn:microsoft.com/office/officeart/2005/8/layout/vList4"/>
    <dgm:cxn modelId="{78FD9971-9E71-4404-8CEB-3EC15D37D1F1}" type="presParOf" srcId="{16446D93-D05B-4E4C-9F0C-7E8091420A7A}" destId="{CD844362-3B84-4E47-8492-E6922D9A1D77}" srcOrd="10" destOrd="0" presId="urn:microsoft.com/office/officeart/2005/8/layout/vList4"/>
    <dgm:cxn modelId="{FC3AB83F-3121-4930-ACE8-9879A0944CD7}" type="presParOf" srcId="{CD844362-3B84-4E47-8492-E6922D9A1D77}" destId="{2E30B3D6-9ABA-4CB1-AC24-8C7C0D5105C5}" srcOrd="0" destOrd="0" presId="urn:microsoft.com/office/officeart/2005/8/layout/vList4"/>
    <dgm:cxn modelId="{9770F559-B143-45A1-AC4C-B3AE383745F1}" type="presParOf" srcId="{CD844362-3B84-4E47-8492-E6922D9A1D77}" destId="{92D4A9CA-3C0F-408D-BAC9-5533D4E69014}" srcOrd="1" destOrd="0" presId="urn:microsoft.com/office/officeart/2005/8/layout/vList4"/>
    <dgm:cxn modelId="{8E87BE2B-1D36-4733-90D5-F9C9A72F821B}" type="presParOf" srcId="{CD844362-3B84-4E47-8492-E6922D9A1D77}" destId="{49C06EC1-CAB1-4D89-946E-E4258FBAEA36}" srcOrd="2" destOrd="0" presId="urn:microsoft.com/office/officeart/2005/8/layout/vList4"/>
    <dgm:cxn modelId="{461A0F9D-837C-4A9D-9D92-FCAC41B57F86}" type="presParOf" srcId="{16446D93-D05B-4E4C-9F0C-7E8091420A7A}" destId="{919B9FB4-5D3F-467C-A69C-D36932A6D7E1}" srcOrd="11" destOrd="0" presId="urn:microsoft.com/office/officeart/2005/8/layout/vList4"/>
    <dgm:cxn modelId="{43A47A02-771C-4E75-8FF2-859AC5418698}" type="presParOf" srcId="{16446D93-D05B-4E4C-9F0C-7E8091420A7A}" destId="{A879FCD2-9B1C-41F2-AAB7-B304D2223957}" srcOrd="12" destOrd="0" presId="urn:microsoft.com/office/officeart/2005/8/layout/vList4"/>
    <dgm:cxn modelId="{76545EB3-ABF5-4A38-BD0E-DB4620C39506}" type="presParOf" srcId="{A879FCD2-9B1C-41F2-AAB7-B304D2223957}" destId="{EE8E5D46-3679-4A16-B312-877B3619B57D}" srcOrd="0" destOrd="0" presId="urn:microsoft.com/office/officeart/2005/8/layout/vList4"/>
    <dgm:cxn modelId="{0F1DAAFA-D36E-4B1B-9FCF-279D8F1C84E0}" type="presParOf" srcId="{A879FCD2-9B1C-41F2-AAB7-B304D2223957}" destId="{E93F71E3-47F0-4A21-854D-59B9D98C83C0}" srcOrd="1" destOrd="0" presId="urn:microsoft.com/office/officeart/2005/8/layout/vList4"/>
    <dgm:cxn modelId="{DE51B6D6-52E3-4AA3-88D6-55B6DD2EDD27}" type="presParOf" srcId="{A879FCD2-9B1C-41F2-AAB7-B304D2223957}" destId="{6A214BDB-5B78-4A76-BB86-9ADE7C82D32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5F1851-1247-4EC3-9698-61D3D4072DB5}">
      <dsp:nvSpPr>
        <dsp:cNvPr id="0" name=""/>
        <dsp:cNvSpPr/>
      </dsp:nvSpPr>
      <dsp:spPr>
        <a:xfrm>
          <a:off x="162291" y="0"/>
          <a:ext cx="4890391" cy="3357586"/>
        </a:xfrm>
        <a:prstGeom prst="ellipse">
          <a:avLst/>
        </a:prstGeom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3500000" scaled="1"/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>
              <a:solidFill>
                <a:srgbClr val="800000"/>
              </a:solidFill>
              <a:latin typeface="Monotype Corsiva" pitchFamily="66" charset="0"/>
            </a:rPr>
            <a:t>Древние образы в народном искусстве</a:t>
          </a:r>
          <a:endParaRPr lang="ru-RU" sz="4800" b="1" kern="1200" dirty="0">
            <a:solidFill>
              <a:srgbClr val="800000"/>
            </a:solidFill>
            <a:latin typeface="Monotype Corsiva" pitchFamily="66" charset="0"/>
          </a:endParaRPr>
        </a:p>
      </dsp:txBody>
      <dsp:txXfrm>
        <a:off x="162291" y="0"/>
        <a:ext cx="4890391" cy="335758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240274-E517-43E3-8B60-CE6ED1FD3A3B}">
      <dsp:nvSpPr>
        <dsp:cNvPr id="0" name=""/>
        <dsp:cNvSpPr/>
      </dsp:nvSpPr>
      <dsp:spPr>
        <a:xfrm>
          <a:off x="0" y="838"/>
          <a:ext cx="3642837" cy="1168712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shade val="50000"/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shade val="50000"/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shade val="50000"/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shade val="5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0" kern="1200" baseline="0" smtClean="0">
              <a:solidFill>
                <a:schemeClr val="tx1"/>
              </a:solidFill>
              <a:effectLst/>
            </a:rPr>
            <a:t>Выразительно слово древнего заговора, отражающего мироощущение предков:</a:t>
          </a:r>
          <a:endParaRPr lang="ru-RU" sz="1900" b="1" i="0" kern="1200" baseline="0" dirty="0">
            <a:solidFill>
              <a:schemeClr val="tx1"/>
            </a:solidFill>
            <a:effectLst/>
          </a:endParaRPr>
        </a:p>
      </dsp:txBody>
      <dsp:txXfrm>
        <a:off x="0" y="838"/>
        <a:ext cx="3642837" cy="1168712"/>
      </dsp:txXfrm>
    </dsp:sp>
    <dsp:sp modelId="{A0EFBBD9-8BDA-48DA-8C47-F6AE400A7D23}">
      <dsp:nvSpPr>
        <dsp:cNvPr id="0" name=""/>
        <dsp:cNvSpPr/>
      </dsp:nvSpPr>
      <dsp:spPr>
        <a:xfrm>
          <a:off x="4572035" y="0"/>
          <a:ext cx="3806243" cy="1168712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-550610"/>
                <a:satOff val="10005"/>
                <a:lumOff val="43371"/>
                <a:alphaOff val="0"/>
                <a:tint val="74000"/>
              </a:schemeClr>
            </a:gs>
            <a:gs pos="49000">
              <a:schemeClr val="accent1">
                <a:shade val="50000"/>
                <a:hueOff val="-550610"/>
                <a:satOff val="10005"/>
                <a:lumOff val="43371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shade val="50000"/>
                <a:hueOff val="-550610"/>
                <a:satOff val="10005"/>
                <a:lumOff val="43371"/>
                <a:alphaOff val="0"/>
                <a:shade val="55000"/>
                <a:satMod val="150000"/>
              </a:schemeClr>
            </a:gs>
            <a:gs pos="92000">
              <a:schemeClr val="accent1">
                <a:shade val="50000"/>
                <a:hueOff val="-550610"/>
                <a:satOff val="10005"/>
                <a:lumOff val="43371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shade val="50000"/>
                <a:hueOff val="-550610"/>
                <a:satOff val="10005"/>
                <a:lumOff val="43371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shade val="50000"/>
              <a:hueOff val="-550610"/>
              <a:satOff val="10005"/>
              <a:lumOff val="43371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baseline="0" dirty="0" smtClean="0">
              <a:solidFill>
                <a:schemeClr val="tx1"/>
              </a:solidFill>
            </a:rPr>
            <a:t>Умываюсь медвяною росою,</a:t>
          </a:r>
          <a:r>
            <a:rPr lang="ru-RU" sz="1900" b="1" i="0" kern="1200" baseline="0" dirty="0" smtClean="0">
              <a:solidFill>
                <a:schemeClr val="tx1"/>
              </a:solidFill>
            </a:rPr>
            <a:t/>
          </a:r>
          <a:br>
            <a:rPr lang="ru-RU" sz="1900" b="1" i="0" kern="1200" baseline="0" dirty="0" smtClean="0">
              <a:solidFill>
                <a:schemeClr val="tx1"/>
              </a:solidFill>
            </a:rPr>
          </a:br>
          <a:r>
            <a:rPr lang="ru-RU" sz="1900" b="1" i="0" kern="1200" baseline="0" dirty="0" smtClean="0">
              <a:solidFill>
                <a:schemeClr val="tx1"/>
              </a:solidFill>
            </a:rPr>
            <a:t>    </a:t>
          </a:r>
          <a:r>
            <a:rPr lang="ru-RU" sz="1900" b="1" i="1" kern="1200" baseline="0" dirty="0" smtClean="0">
              <a:solidFill>
                <a:schemeClr val="tx1"/>
              </a:solidFill>
            </a:rPr>
            <a:t>Утираюсь солнцем,</a:t>
          </a:r>
          <a:r>
            <a:rPr lang="ru-RU" sz="1900" b="1" i="0" kern="1200" baseline="0" dirty="0" smtClean="0">
              <a:solidFill>
                <a:schemeClr val="tx1"/>
              </a:solidFill>
            </a:rPr>
            <a:t/>
          </a:r>
          <a:br>
            <a:rPr lang="ru-RU" sz="1900" b="1" i="0" kern="1200" baseline="0" dirty="0" smtClean="0">
              <a:solidFill>
                <a:schemeClr val="tx1"/>
              </a:solidFill>
            </a:rPr>
          </a:br>
          <a:r>
            <a:rPr lang="ru-RU" sz="1900" b="1" i="0" kern="1200" baseline="0" dirty="0" smtClean="0">
              <a:solidFill>
                <a:schemeClr val="tx1"/>
              </a:solidFill>
            </a:rPr>
            <a:t>    </a:t>
          </a:r>
          <a:r>
            <a:rPr lang="ru-RU" sz="1900" b="1" i="1" kern="1200" baseline="0" dirty="0" smtClean="0">
              <a:solidFill>
                <a:schemeClr val="tx1"/>
              </a:solidFill>
            </a:rPr>
            <a:t>Облекаюсь облаками,</a:t>
          </a:r>
          <a:r>
            <a:rPr lang="ru-RU" sz="1900" b="1" i="0" kern="1200" baseline="0" dirty="0" smtClean="0">
              <a:solidFill>
                <a:schemeClr val="tx1"/>
              </a:solidFill>
            </a:rPr>
            <a:t/>
          </a:r>
          <a:br>
            <a:rPr lang="ru-RU" sz="1900" b="1" i="0" kern="1200" baseline="0" dirty="0" smtClean="0">
              <a:solidFill>
                <a:schemeClr val="tx1"/>
              </a:solidFill>
            </a:rPr>
          </a:br>
          <a:r>
            <a:rPr lang="ru-RU" sz="1900" b="1" i="0" kern="1200" baseline="0" dirty="0" smtClean="0">
              <a:solidFill>
                <a:schemeClr val="tx1"/>
              </a:solidFill>
            </a:rPr>
            <a:t>    </a:t>
          </a:r>
          <a:r>
            <a:rPr lang="ru-RU" sz="1900" b="1" i="1" kern="1200" baseline="0" dirty="0" smtClean="0">
              <a:solidFill>
                <a:schemeClr val="tx1"/>
              </a:solidFill>
            </a:rPr>
            <a:t>Опоясываюсь звездами.</a:t>
          </a:r>
          <a:r>
            <a:rPr lang="ru-RU" sz="1900" b="1" i="0" kern="1200" baseline="0" dirty="0" smtClean="0">
              <a:solidFill>
                <a:schemeClr val="tx1"/>
              </a:solidFill>
            </a:rPr>
            <a:t> </a:t>
          </a:r>
          <a:endParaRPr lang="ru-RU" sz="1900" b="1" i="0" kern="1200" baseline="0" dirty="0">
            <a:solidFill>
              <a:schemeClr val="tx1"/>
            </a:solidFill>
          </a:endParaRPr>
        </a:p>
      </dsp:txBody>
      <dsp:txXfrm>
        <a:off x="4572035" y="0"/>
        <a:ext cx="3806243" cy="116871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0F3910-0341-4FD6-8943-290E0C4E06A9}">
      <dsp:nvSpPr>
        <dsp:cNvPr id="0" name=""/>
        <dsp:cNvSpPr/>
      </dsp:nvSpPr>
      <dsp:spPr>
        <a:xfrm>
          <a:off x="2954" y="285177"/>
          <a:ext cx="1599646" cy="121557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l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l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l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0" u="none" kern="1200" baseline="0" dirty="0" smtClean="0">
              <a:solidFill>
                <a:schemeClr val="accent4">
                  <a:lumMod val="10000"/>
                </a:schemeClr>
              </a:solidFill>
              <a:latin typeface="Georgia" pitchFamily="18" charset="0"/>
            </a:rPr>
            <a:t>Знаки засеянного и незасеянного поля</a:t>
          </a:r>
          <a:endParaRPr lang="ru-RU" sz="1500" b="0" i="0" u="none" kern="1200" baseline="0" dirty="0">
            <a:solidFill>
              <a:schemeClr val="accent4">
                <a:lumMod val="10000"/>
              </a:schemeClr>
            </a:solidFill>
            <a:latin typeface="Georgia" pitchFamily="18" charset="0"/>
          </a:endParaRPr>
        </a:p>
      </dsp:txBody>
      <dsp:txXfrm>
        <a:off x="2954" y="285177"/>
        <a:ext cx="1599646" cy="1215571"/>
      </dsp:txXfrm>
    </dsp:sp>
    <dsp:sp modelId="{8DE1DF35-F316-4547-BF06-336DFD256DE0}">
      <dsp:nvSpPr>
        <dsp:cNvPr id="0" name=""/>
        <dsp:cNvSpPr/>
      </dsp:nvSpPr>
      <dsp:spPr>
        <a:xfrm>
          <a:off x="1762565" y="285177"/>
          <a:ext cx="1599646" cy="1215571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b="0" i="0" kern="1200" baseline="0" dirty="0"/>
        </a:p>
      </dsp:txBody>
      <dsp:txXfrm>
        <a:off x="1762565" y="285177"/>
        <a:ext cx="1599646" cy="1215571"/>
      </dsp:txXfrm>
    </dsp:sp>
    <dsp:sp modelId="{41C56731-5357-48CD-994B-034140043312}">
      <dsp:nvSpPr>
        <dsp:cNvPr id="0" name=""/>
        <dsp:cNvSpPr/>
      </dsp:nvSpPr>
      <dsp:spPr>
        <a:xfrm>
          <a:off x="3522175" y="285177"/>
          <a:ext cx="1599646" cy="1215571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b="0" i="0" kern="1200" baseline="0" dirty="0"/>
        </a:p>
      </dsp:txBody>
      <dsp:txXfrm>
        <a:off x="3522175" y="285177"/>
        <a:ext cx="1599646" cy="1215571"/>
      </dsp:txXfrm>
    </dsp:sp>
    <dsp:sp modelId="{B12E57B8-3683-4BE0-95EE-908980E323A9}">
      <dsp:nvSpPr>
        <dsp:cNvPr id="0" name=""/>
        <dsp:cNvSpPr/>
      </dsp:nvSpPr>
      <dsp:spPr>
        <a:xfrm>
          <a:off x="5281786" y="285177"/>
          <a:ext cx="1599646" cy="1215571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b="0" i="0" kern="1200" baseline="0" dirty="0"/>
        </a:p>
      </dsp:txBody>
      <dsp:txXfrm>
        <a:off x="5281786" y="285177"/>
        <a:ext cx="1599646" cy="1215571"/>
      </dsp:txXfrm>
    </dsp:sp>
    <dsp:sp modelId="{ADD2BCC3-E43B-4FE1-88E9-EE8176651550}">
      <dsp:nvSpPr>
        <dsp:cNvPr id="0" name=""/>
        <dsp:cNvSpPr/>
      </dsp:nvSpPr>
      <dsp:spPr>
        <a:xfrm>
          <a:off x="7041397" y="285177"/>
          <a:ext cx="1599646" cy="1215571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b="0" i="0" kern="1200" baseline="0" dirty="0"/>
        </a:p>
      </dsp:txBody>
      <dsp:txXfrm>
        <a:off x="7041397" y="285177"/>
        <a:ext cx="1599646" cy="121557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3CB1E0-3D48-48D6-B132-1D7E5CDD42A9}">
      <dsp:nvSpPr>
        <dsp:cNvPr id="0" name=""/>
        <dsp:cNvSpPr/>
      </dsp:nvSpPr>
      <dsp:spPr>
        <a:xfrm>
          <a:off x="3495" y="3588"/>
          <a:ext cx="1585394" cy="1468799"/>
        </a:xfrm>
        <a:prstGeom prst="roundRect">
          <a:avLst>
            <a:gd name="adj" fmla="val 10000"/>
          </a:avLst>
        </a:prstGeom>
        <a:solidFill>
          <a:srgbClr val="CC9900"/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kern="1200" baseline="0" dirty="0" smtClean="0">
              <a:solidFill>
                <a:schemeClr val="accent4">
                  <a:lumMod val="10000"/>
                </a:schemeClr>
              </a:solidFill>
              <a:latin typeface="Georgia" pitchFamily="18" charset="0"/>
            </a:rPr>
            <a:t>Мировое Древо,</a:t>
          </a:r>
          <a:endParaRPr lang="ru-RU" sz="1400" b="0" i="0" u="none" kern="1200" baseline="0" dirty="0">
            <a:solidFill>
              <a:schemeClr val="accent4">
                <a:lumMod val="10000"/>
              </a:schemeClr>
            </a:solidFill>
            <a:latin typeface="Georgia" pitchFamily="18" charset="0"/>
          </a:endParaRPr>
        </a:p>
      </dsp:txBody>
      <dsp:txXfrm>
        <a:off x="3495" y="3588"/>
        <a:ext cx="1585394" cy="495076"/>
      </dsp:txXfrm>
    </dsp:sp>
    <dsp:sp modelId="{2875F0DD-E46A-493F-9692-C7417EE82470}">
      <dsp:nvSpPr>
        <dsp:cNvPr id="0" name=""/>
        <dsp:cNvSpPr/>
      </dsp:nvSpPr>
      <dsp:spPr>
        <a:xfrm>
          <a:off x="220282" y="534037"/>
          <a:ext cx="1649717" cy="189483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197DCF-3D21-4605-99D5-09E6CBF5B0C6}">
      <dsp:nvSpPr>
        <dsp:cNvPr id="0" name=""/>
        <dsp:cNvSpPr/>
      </dsp:nvSpPr>
      <dsp:spPr>
        <a:xfrm rot="68337">
          <a:off x="1784518" y="120825"/>
          <a:ext cx="414901" cy="308149"/>
        </a:xfrm>
        <a:prstGeom prst="rightArrow">
          <a:avLst>
            <a:gd name="adj1" fmla="val 60000"/>
            <a:gd name="adj2" fmla="val 50000"/>
          </a:avLst>
        </a:prstGeom>
        <a:solidFill>
          <a:srgbClr val="CC99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68337">
        <a:off x="1784518" y="120825"/>
        <a:ext cx="414901" cy="308149"/>
      </dsp:txXfrm>
    </dsp:sp>
    <dsp:sp modelId="{5FEB24C5-2453-404B-B4C8-E320977FDD30}">
      <dsp:nvSpPr>
        <dsp:cNvPr id="0" name=""/>
        <dsp:cNvSpPr/>
      </dsp:nvSpPr>
      <dsp:spPr>
        <a:xfrm>
          <a:off x="2371568" y="50668"/>
          <a:ext cx="1585394" cy="1468799"/>
        </a:xfrm>
        <a:prstGeom prst="roundRect">
          <a:avLst>
            <a:gd name="adj" fmla="val 10000"/>
          </a:avLst>
        </a:prstGeom>
        <a:solidFill>
          <a:srgbClr val="CC9900"/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kern="1200" baseline="0" dirty="0" smtClean="0">
              <a:solidFill>
                <a:schemeClr val="accent4">
                  <a:lumMod val="10000"/>
                </a:schemeClr>
              </a:solidFill>
              <a:latin typeface="Georgia" pitchFamily="18" charset="0"/>
            </a:rPr>
            <a:t>Цветок Папоротника,</a:t>
          </a:r>
          <a:endParaRPr lang="ru-RU" sz="1400" b="0" i="0" u="none" kern="1200" baseline="0" dirty="0">
            <a:solidFill>
              <a:schemeClr val="accent4">
                <a:lumMod val="10000"/>
              </a:schemeClr>
            </a:solidFill>
            <a:latin typeface="Georgia" pitchFamily="18" charset="0"/>
          </a:endParaRPr>
        </a:p>
      </dsp:txBody>
      <dsp:txXfrm>
        <a:off x="2371568" y="50668"/>
        <a:ext cx="1585394" cy="495076"/>
      </dsp:txXfrm>
    </dsp:sp>
    <dsp:sp modelId="{435F965A-B84D-45F6-ABC9-B0EDE0C5488B}">
      <dsp:nvSpPr>
        <dsp:cNvPr id="0" name=""/>
        <dsp:cNvSpPr/>
      </dsp:nvSpPr>
      <dsp:spPr>
        <a:xfrm>
          <a:off x="2536787" y="722357"/>
          <a:ext cx="1669433" cy="170651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8310AC-12E7-4EA6-AC2A-461A132699D5}">
      <dsp:nvSpPr>
        <dsp:cNvPr id="0" name=""/>
        <dsp:cNvSpPr/>
      </dsp:nvSpPr>
      <dsp:spPr>
        <a:xfrm rot="21596779">
          <a:off x="4155097" y="143006"/>
          <a:ext cx="420044" cy="308149"/>
        </a:xfrm>
        <a:prstGeom prst="rightArrow">
          <a:avLst>
            <a:gd name="adj1" fmla="val 60000"/>
            <a:gd name="adj2" fmla="val 50000"/>
          </a:avLst>
        </a:prstGeom>
        <a:solidFill>
          <a:srgbClr val="CC99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21596779">
        <a:off x="4155097" y="143006"/>
        <a:ext cx="420044" cy="308149"/>
      </dsp:txXfrm>
    </dsp:sp>
    <dsp:sp modelId="{9E69567E-0603-4353-B6B7-1E1852CABAF3}">
      <dsp:nvSpPr>
        <dsp:cNvPr id="0" name=""/>
        <dsp:cNvSpPr/>
      </dsp:nvSpPr>
      <dsp:spPr>
        <a:xfrm>
          <a:off x="4749500" y="48440"/>
          <a:ext cx="1585394" cy="1468799"/>
        </a:xfrm>
        <a:prstGeom prst="roundRect">
          <a:avLst>
            <a:gd name="adj" fmla="val 10000"/>
          </a:avLst>
        </a:prstGeom>
        <a:solidFill>
          <a:srgbClr val="CC9900"/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kern="1200" baseline="0" dirty="0" smtClean="0">
              <a:solidFill>
                <a:schemeClr val="accent4">
                  <a:lumMod val="10000"/>
                </a:schemeClr>
              </a:solidFill>
              <a:latin typeface="Georgia" pitchFamily="18" charset="0"/>
            </a:rPr>
            <a:t>Лес,</a:t>
          </a:r>
          <a:endParaRPr lang="ru-RU" sz="1400" b="0" i="0" u="none" kern="1200" baseline="0" dirty="0">
            <a:solidFill>
              <a:schemeClr val="accent4">
                <a:lumMod val="10000"/>
              </a:schemeClr>
            </a:solidFill>
            <a:latin typeface="Georgia" pitchFamily="18" charset="0"/>
          </a:endParaRPr>
        </a:p>
      </dsp:txBody>
      <dsp:txXfrm>
        <a:off x="4749500" y="48440"/>
        <a:ext cx="1585394" cy="495076"/>
      </dsp:txXfrm>
    </dsp:sp>
    <dsp:sp modelId="{2A1C2545-1B63-4DD4-96E1-FB7D0A38050E}">
      <dsp:nvSpPr>
        <dsp:cNvPr id="0" name=""/>
        <dsp:cNvSpPr/>
      </dsp:nvSpPr>
      <dsp:spPr>
        <a:xfrm>
          <a:off x="5000627" y="713446"/>
          <a:ext cx="1707381" cy="17154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96C82-6C6C-44DC-89D9-AEE16F8D83E2}">
      <dsp:nvSpPr>
        <dsp:cNvPr id="0" name=""/>
        <dsp:cNvSpPr/>
      </dsp:nvSpPr>
      <dsp:spPr>
        <a:xfrm rot="21544594">
          <a:off x="6537745" y="122390"/>
          <a:ext cx="430156" cy="308149"/>
        </a:xfrm>
        <a:prstGeom prst="rightArrow">
          <a:avLst>
            <a:gd name="adj1" fmla="val 60000"/>
            <a:gd name="adj2" fmla="val 50000"/>
          </a:avLst>
        </a:prstGeom>
        <a:solidFill>
          <a:srgbClr val="CC99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21544594">
        <a:off x="6537745" y="122390"/>
        <a:ext cx="430156" cy="308149"/>
      </dsp:txXfrm>
    </dsp:sp>
    <dsp:sp modelId="{00E6E49A-AEFD-46AE-8240-A489EA7FBF38}">
      <dsp:nvSpPr>
        <dsp:cNvPr id="0" name=""/>
        <dsp:cNvSpPr/>
      </dsp:nvSpPr>
      <dsp:spPr>
        <a:xfrm>
          <a:off x="7146406" y="9806"/>
          <a:ext cx="1585394" cy="1468799"/>
        </a:xfrm>
        <a:prstGeom prst="roundRect">
          <a:avLst>
            <a:gd name="adj" fmla="val 10000"/>
          </a:avLst>
        </a:prstGeom>
        <a:solidFill>
          <a:srgbClr val="CC9900"/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kern="1200" baseline="0" dirty="0" smtClean="0">
              <a:solidFill>
                <a:schemeClr val="accent4">
                  <a:lumMod val="10000"/>
                </a:schemeClr>
              </a:solidFill>
              <a:latin typeface="Georgia" pitchFamily="18" charset="0"/>
            </a:rPr>
            <a:t>Птица</a:t>
          </a:r>
          <a:endParaRPr lang="ru-RU" sz="1400" b="0" i="0" u="none" kern="1200" baseline="0" dirty="0">
            <a:solidFill>
              <a:schemeClr val="accent4">
                <a:lumMod val="10000"/>
              </a:schemeClr>
            </a:solidFill>
            <a:latin typeface="Georgia" pitchFamily="18" charset="0"/>
          </a:endParaRPr>
        </a:p>
      </dsp:txBody>
      <dsp:txXfrm>
        <a:off x="7146406" y="9806"/>
        <a:ext cx="1585394" cy="495076"/>
      </dsp:txXfrm>
    </dsp:sp>
    <dsp:sp modelId="{555F7976-3BD2-4107-B322-359E77B35F7E}">
      <dsp:nvSpPr>
        <dsp:cNvPr id="0" name=""/>
        <dsp:cNvSpPr/>
      </dsp:nvSpPr>
      <dsp:spPr>
        <a:xfrm>
          <a:off x="7358081" y="558909"/>
          <a:ext cx="1467232" cy="186995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FD8097-7938-4068-B508-808448AC9E27}">
      <dsp:nvSpPr>
        <dsp:cNvPr id="0" name=""/>
        <dsp:cNvSpPr/>
      </dsp:nvSpPr>
      <dsp:spPr>
        <a:xfrm>
          <a:off x="0" y="0"/>
          <a:ext cx="8358246" cy="76004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>
          <a:bevelT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Белый. Связан с идеей Света, чистоты и священности (Белый Свет, Белый Царь – над царями царь и т.п.); в то же время – цвет Смерти, траура. </a:t>
          </a:r>
          <a:endParaRPr lang="ru-RU" sz="1600" b="1" i="0" kern="1200" baseline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47653" y="0"/>
        <a:ext cx="6610592" cy="760040"/>
      </dsp:txXfrm>
    </dsp:sp>
    <dsp:sp modelId="{C4FB1F13-B545-4109-A206-74BB824D02DF}">
      <dsp:nvSpPr>
        <dsp:cNvPr id="0" name=""/>
        <dsp:cNvSpPr/>
      </dsp:nvSpPr>
      <dsp:spPr>
        <a:xfrm>
          <a:off x="319705" y="76004"/>
          <a:ext cx="1184246" cy="60803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9000" dist="25400" dir="5400000" rotWithShape="0">
            <a:schemeClr val="accent1">
              <a:tint val="5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02D04CD-2CFB-4596-A976-F25D7B163810}">
      <dsp:nvSpPr>
        <dsp:cNvPr id="0" name=""/>
        <dsp:cNvSpPr/>
      </dsp:nvSpPr>
      <dsp:spPr>
        <a:xfrm>
          <a:off x="0" y="836044"/>
          <a:ext cx="8358246" cy="760040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>
          <a:bevelT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Красный – Огонь, (и Солнце – как небесный Огонь), кровь (жизненная Сила). </a:t>
          </a:r>
          <a:endParaRPr lang="ru-RU" sz="2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47653" y="836044"/>
        <a:ext cx="6610592" cy="760040"/>
      </dsp:txXfrm>
    </dsp:sp>
    <dsp:sp modelId="{B5265478-05F8-43A9-B973-107BB0018A18}">
      <dsp:nvSpPr>
        <dsp:cNvPr id="0" name=""/>
        <dsp:cNvSpPr/>
      </dsp:nvSpPr>
      <dsp:spPr>
        <a:xfrm>
          <a:off x="289507" y="912048"/>
          <a:ext cx="1244643" cy="60803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9000" dist="25400" dir="5400000" rotWithShape="0">
            <a:schemeClr val="accent1">
              <a:tint val="5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64D6820-8A17-4555-BB3B-838EC138522A}">
      <dsp:nvSpPr>
        <dsp:cNvPr id="0" name=""/>
        <dsp:cNvSpPr/>
      </dsp:nvSpPr>
      <dsp:spPr>
        <a:xfrm>
          <a:off x="0" y="1672088"/>
          <a:ext cx="8358246" cy="760040"/>
        </a:xfrm>
        <a:prstGeom prst="roundRect">
          <a:avLst>
            <a:gd name="adj" fmla="val 10000"/>
          </a:avLst>
        </a:prstGeom>
        <a:solidFill>
          <a:srgbClr val="00CC00"/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>
          <a:bevelT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Зелёный – Растительность, Жизнь. </a:t>
          </a:r>
          <a:endParaRPr lang="ru-RU" sz="2200" b="1" i="0" kern="1200" baseline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47653" y="1672088"/>
        <a:ext cx="6610592" cy="760040"/>
      </dsp:txXfrm>
    </dsp:sp>
    <dsp:sp modelId="{043ECD52-DF0E-462E-91BD-AED28B88FC70}">
      <dsp:nvSpPr>
        <dsp:cNvPr id="0" name=""/>
        <dsp:cNvSpPr/>
      </dsp:nvSpPr>
      <dsp:spPr>
        <a:xfrm>
          <a:off x="248267" y="1748092"/>
          <a:ext cx="1327122" cy="60803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9000" dist="25400" dir="5400000" rotWithShape="0">
            <a:schemeClr val="accent1">
              <a:tint val="5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B39AB2-9237-4C60-9CE5-EF06A4D36C5D}">
      <dsp:nvSpPr>
        <dsp:cNvPr id="0" name=""/>
        <dsp:cNvSpPr/>
      </dsp:nvSpPr>
      <dsp:spPr>
        <a:xfrm>
          <a:off x="0" y="2508133"/>
          <a:ext cx="8358246" cy="760040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>
          <a:bevelT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Чёрный – Земля. </a:t>
          </a:r>
          <a:endParaRPr lang="ru-RU" sz="2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47653" y="2508133"/>
        <a:ext cx="6610592" cy="760040"/>
      </dsp:txXfrm>
    </dsp:sp>
    <dsp:sp modelId="{2E961797-CECE-44B9-A288-4B1716AEDB77}">
      <dsp:nvSpPr>
        <dsp:cNvPr id="0" name=""/>
        <dsp:cNvSpPr/>
      </dsp:nvSpPr>
      <dsp:spPr>
        <a:xfrm>
          <a:off x="391143" y="2584137"/>
          <a:ext cx="1041370" cy="60803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39000" dist="25400" dir="5400000" rotWithShape="0">
            <a:schemeClr val="accent1">
              <a:tint val="5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DDBBE2A-9B0B-4CE2-B640-73AD5F5E3C07}">
      <dsp:nvSpPr>
        <dsp:cNvPr id="0" name=""/>
        <dsp:cNvSpPr/>
      </dsp:nvSpPr>
      <dsp:spPr>
        <a:xfrm>
          <a:off x="0" y="3344177"/>
          <a:ext cx="8358246" cy="7600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>
          <a:bevelT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Золотой – Солнце. </a:t>
          </a:r>
          <a:endParaRPr lang="ru-RU" sz="2200" b="1" i="0" kern="1200" baseline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47653" y="3344177"/>
        <a:ext cx="6610592" cy="760040"/>
      </dsp:txXfrm>
    </dsp:sp>
    <dsp:sp modelId="{251B02FC-AF00-490C-96B7-39052747A66B}">
      <dsp:nvSpPr>
        <dsp:cNvPr id="0" name=""/>
        <dsp:cNvSpPr/>
      </dsp:nvSpPr>
      <dsp:spPr>
        <a:xfrm>
          <a:off x="605457" y="3420181"/>
          <a:ext cx="612743" cy="60803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39000" dist="25400" dir="5400000" rotWithShape="0">
            <a:schemeClr val="accent1">
              <a:tint val="5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E30B3D6-9ABA-4CB1-AC24-8C7C0D5105C5}">
      <dsp:nvSpPr>
        <dsp:cNvPr id="0" name=""/>
        <dsp:cNvSpPr/>
      </dsp:nvSpPr>
      <dsp:spPr>
        <a:xfrm>
          <a:off x="0" y="4180221"/>
          <a:ext cx="8358246" cy="760040"/>
        </a:xfrm>
        <a:prstGeom prst="roundRect">
          <a:avLst>
            <a:gd name="adj" fmla="val 10000"/>
          </a:avLst>
        </a:prstGeom>
        <a:solidFill>
          <a:srgbClr val="0000FF"/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>
          <a:bevelT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Синий – Небо, Воды. </a:t>
          </a:r>
          <a:endParaRPr lang="ru-RU" sz="2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47653" y="4180221"/>
        <a:ext cx="6610592" cy="760040"/>
      </dsp:txXfrm>
    </dsp:sp>
    <dsp:sp modelId="{92D4A9CA-3C0F-408D-BAC9-5533D4E69014}">
      <dsp:nvSpPr>
        <dsp:cNvPr id="0" name=""/>
        <dsp:cNvSpPr/>
      </dsp:nvSpPr>
      <dsp:spPr>
        <a:xfrm>
          <a:off x="462581" y="4256225"/>
          <a:ext cx="898494" cy="60803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>
          <a:outerShdw blurRad="39000" dist="25400" dir="5400000" rotWithShape="0">
            <a:schemeClr val="accent1">
              <a:tint val="5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E8E5D46-3679-4A16-B312-877B3619B57D}">
      <dsp:nvSpPr>
        <dsp:cNvPr id="0" name=""/>
        <dsp:cNvSpPr/>
      </dsp:nvSpPr>
      <dsp:spPr>
        <a:xfrm>
          <a:off x="0" y="5016266"/>
          <a:ext cx="8358246" cy="760040"/>
        </a:xfrm>
        <a:prstGeom prst="roundRect">
          <a:avLst>
            <a:gd name="adj" fmla="val 10000"/>
          </a:avLst>
        </a:prstGeom>
        <a:solidFill>
          <a:srgbClr val="9900CC"/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>
          <a:bevelT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Фиолетовый, цвет, соединяющий нас с высшими силами.</a:t>
          </a:r>
          <a:endParaRPr lang="ru-RU" sz="2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47653" y="5016266"/>
        <a:ext cx="6610592" cy="760040"/>
      </dsp:txXfrm>
    </dsp:sp>
    <dsp:sp modelId="{E93F71E3-47F0-4A21-854D-59B9D98C83C0}">
      <dsp:nvSpPr>
        <dsp:cNvPr id="0" name=""/>
        <dsp:cNvSpPr/>
      </dsp:nvSpPr>
      <dsp:spPr>
        <a:xfrm>
          <a:off x="394896" y="5092270"/>
          <a:ext cx="1033864" cy="60803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>
          <a:outerShdw blurRad="39000" dist="25400" dir="5400000" rotWithShape="0">
            <a:schemeClr val="accent1">
              <a:tint val="5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1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DA4D8-795C-4495-B212-0A3A992B43E1}" type="datetimeFigureOut">
              <a:rPr lang="ru-RU"/>
              <a:pPr>
                <a:defRPr/>
              </a:pPr>
              <a:t>08.02.2014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42286-4C0E-464E-9094-F167A170A2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AD3E1-9CF1-478B-8CBF-8C98227B8094}" type="datetimeFigureOut">
              <a:rPr lang="ru-RU"/>
              <a:pPr>
                <a:defRPr/>
              </a:pPr>
              <a:t>08.02.2014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39FCA-2AE7-4777-9611-A01ABF0464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7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D87BF-6180-4988-A692-DE1A64392461}" type="datetimeFigureOut">
              <a:rPr lang="ru-RU"/>
              <a:pPr>
                <a:defRPr/>
              </a:pPr>
              <a:t>08.02.2014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1FB26-D28E-4B1D-B212-4A8467D0B2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4C773-94CB-41F2-9500-26E838687EDE}" type="datetimeFigureOut">
              <a:rPr lang="ru-RU"/>
              <a:pPr>
                <a:defRPr/>
              </a:pPr>
              <a:t>08.02.2014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07AB8-516E-4362-96B9-E3182BE343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535113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2362201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362201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42F2E-5822-4FB3-8AB2-B1B5C8603F6A}" type="datetimeFigureOut">
              <a:rPr lang="ru-RU"/>
              <a:pPr>
                <a:defRPr/>
              </a:pPr>
              <a:t>08.02.2014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2BDD6-1ECF-4040-9A45-4FAEBEAE6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D8F25-F379-4986-954A-7F3C4B758F09}" type="datetimeFigureOut">
              <a:rPr lang="ru-RU"/>
              <a:pPr>
                <a:defRPr/>
              </a:pPr>
              <a:t>08.02.2014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B1F7B-B147-49EB-9141-BA3D1C34DC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5012D-4A0B-484C-9D86-870928787A4F}" type="datetimeFigureOut">
              <a:rPr lang="ru-RU"/>
              <a:pPr>
                <a:defRPr/>
              </a:pPr>
              <a:t>08.02.2014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38256-C879-4D87-9A9F-5F56A8ACE1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1" y="1524001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1E59E-6D7A-467B-BC5D-11802A4EF362}" type="datetimeFigureOut">
              <a:rPr lang="ru-RU"/>
              <a:pPr>
                <a:defRPr/>
              </a:pPr>
              <a:t>08.02.2014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71D71-3E5A-47D5-8338-75F77DBE08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1697F-A8E7-41FE-A1F0-13656EBD5468}" type="datetimeFigureOut">
              <a:rPr lang="ru-RU"/>
              <a:pPr>
                <a:defRPr/>
              </a:pPr>
              <a:t>08.02.2014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9E5A6-5C28-486F-AEEA-A49A8C7CD3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A1628-7258-4F05-925C-73E433DA6518}" type="datetimeFigureOut">
              <a:rPr lang="ru-RU"/>
              <a:pPr>
                <a:defRPr/>
              </a:pPr>
              <a:t>08.02.2014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6DB33-541F-40BB-ABB2-7E03C64466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46A73-F2FD-4C14-8A4A-8EE7B6F6CBF7}" type="datetimeFigureOut">
              <a:rPr lang="ru-RU"/>
              <a:pPr>
                <a:defRPr/>
              </a:pPr>
              <a:t>08.02.2014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B322C-D9FB-430B-B6ED-2DE795C3A5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0411484-CD10-49E3-B970-4306980CD29D}" type="datetimeFigureOut">
              <a:rPr lang="ru-RU"/>
              <a:pPr>
                <a:defRPr/>
              </a:pPr>
              <a:t>08.02.2014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DED3CEB-5801-4DD1-AE6B-1EE4253357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3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jpeg"/><Relationship Id="rId4" Type="http://schemas.openxmlformats.org/officeDocument/2006/relationships/image" Target="../media/image1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8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8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1928794" y="1714488"/>
          <a:ext cx="5214974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D:\АСЯ\МХК\древнеславянская мифология\3413142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Схема 7"/>
          <p:cNvGraphicFramePr/>
          <p:nvPr/>
        </p:nvGraphicFramePr>
        <p:xfrm>
          <a:off x="357158" y="5357826"/>
          <a:ext cx="8643998" cy="1169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АСЯ\МХК\древнеславянская мифология\4348881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2714625" y="4214813"/>
            <a:ext cx="6286500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eaLnBrk="0" hangingPunct="0">
              <a:tabLst>
                <a:tab pos="457200" algn="l"/>
              </a:tabLst>
              <a:defRPr/>
            </a:pPr>
            <a:r>
              <a:rPr lang="ru-RU" sz="1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С древних времён человека окружал загадочный мир природы, полный таинственных, непонятных и устрашающих явлений.  Человек полностью зависел от природы и старался приспособиться к окружающей её среде. Так появились верования в сверхъестественные силы, олицетворяющие различные явления: солнце, небо, воду, растения, землю, грозу. Эти явления приобретали разнообразные изобразительные формы и цветовые решения. Люди изображали явления природы и окружающий их мир на стенах жилищ, посуде, одежде, прося у них хорошей погоды, богатого урожая, и защиты от грозных стихий и злых духов. Так появилось Декоративно-прикладное искусство.</a:t>
            </a:r>
            <a:endParaRPr lang="ru-RU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85918" y="500042"/>
            <a:ext cx="5286412" cy="5797568"/>
          </a:xfrm>
        </p:spPr>
        <p:txBody>
          <a:bodyPr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Декоративно-прикладное искусство – это украшение предметов быта художниками и народными умельцами</a:t>
            </a:r>
            <a:endParaRPr lang="ru-RU" sz="400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25" y="142875"/>
            <a:ext cx="33337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2535238"/>
            <a:ext cx="5572125" cy="417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5" y="4143375"/>
            <a:ext cx="27241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5" cstate="print"/>
          <a:srcRect l="15067" t="4464" r="14620" b="1785"/>
          <a:stretch>
            <a:fillRect/>
          </a:stretch>
        </p:blipFill>
        <p:spPr bwMode="auto">
          <a:xfrm>
            <a:off x="214282" y="214290"/>
            <a:ext cx="3000396" cy="300039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214313"/>
            <a:ext cx="2000250" cy="281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9" descr="D:\АСЯ\МХК\дпи\information_items_14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D:\АСЯ\МХК\дпи\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4375" y="214313"/>
            <a:ext cx="3109913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 descr="D:\АСЯ\МХК\дпи\8.jpg"/>
          <p:cNvPicPr>
            <a:picLocks noChangeAspect="1" noChangeArrowheads="1"/>
          </p:cNvPicPr>
          <p:nvPr/>
        </p:nvPicPr>
        <p:blipFill>
          <a:blip r:embed="rId4" cstate="print"/>
          <a:srcRect l="13281" t="4591" r="21094" b="5867"/>
          <a:stretch>
            <a:fillRect/>
          </a:stretch>
        </p:blipFill>
        <p:spPr bwMode="auto">
          <a:xfrm>
            <a:off x="6726238" y="3714750"/>
            <a:ext cx="2132012" cy="297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ppic90_1"/>
          <p:cNvPicPr>
            <a:picLocks noChangeAspect="1" noChangeArrowheads="1"/>
          </p:cNvPicPr>
          <p:nvPr/>
        </p:nvPicPr>
        <p:blipFill>
          <a:blip r:embed="rId5" cstate="print"/>
          <a:srcRect t="8885"/>
          <a:stretch>
            <a:fillRect/>
          </a:stretch>
        </p:blipFill>
        <p:spPr bwMode="auto">
          <a:xfrm>
            <a:off x="285750" y="214313"/>
            <a:ext cx="2928938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7" descr="6698442B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8" y="3357563"/>
            <a:ext cx="3960812" cy="3311525"/>
          </a:xfrm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50" y="1143000"/>
            <a:ext cx="292417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51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7"/>
          <p:cNvSpPr>
            <a:spLocks noGrp="1"/>
          </p:cNvSpPr>
          <p:nvPr>
            <p:ph sz="half" idx="4294967295"/>
          </p:nvPr>
        </p:nvSpPr>
        <p:spPr>
          <a:xfrm>
            <a:off x="0" y="285750"/>
            <a:ext cx="4572000" cy="2714625"/>
          </a:xfrm>
        </p:spPr>
        <p:txBody>
          <a:bodyPr/>
          <a:lstStyle/>
          <a:p>
            <a:pPr eaLnBrk="1" hangingPunct="1"/>
            <a:r>
              <a:rPr lang="ru-RU" sz="1800" b="1" smtClean="0">
                <a:latin typeface="Garamond" pitchFamily="18" charset="0"/>
                <a:cs typeface="Arial" charset="0"/>
              </a:rPr>
              <a:t>Декор» (лат.) означает «украшать», а «прикладное» указывает на то , что вещи можно использовать в повседневной жизни. Это  </a:t>
            </a:r>
            <a:r>
              <a:rPr lang="ru-RU" sz="1800" b="1" i="1" smtClean="0">
                <a:latin typeface="Garamond" pitchFamily="18" charset="0"/>
                <a:cs typeface="Arial" charset="0"/>
              </a:rPr>
              <a:t>художественно оформленные предметы , которые человек использует в быту </a:t>
            </a:r>
            <a:r>
              <a:rPr lang="ru-RU" sz="1800" b="1" smtClean="0">
                <a:latin typeface="Garamond" pitchFamily="18" charset="0"/>
                <a:cs typeface="Arial" charset="0"/>
              </a:rPr>
              <a:t>(посуда, мебель, ткани, орудия труда, оружие, одежда, ювелирные изделия, ковры).</a:t>
            </a:r>
            <a:endParaRPr lang="ru-RU" sz="1800" b="1" smtClean="0">
              <a:cs typeface="Times New Roman" pitchFamily="18" charset="0"/>
            </a:endParaRPr>
          </a:p>
          <a:p>
            <a:pPr eaLnBrk="1" hangingPunct="1"/>
            <a:endParaRPr lang="ru-RU" sz="1800" b="1" smtClean="0"/>
          </a:p>
        </p:txBody>
      </p:sp>
      <p:pic>
        <p:nvPicPr>
          <p:cNvPr id="614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63" y="142875"/>
            <a:ext cx="28130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pic95_3"/>
          <p:cNvPicPr>
            <a:picLocks noChangeAspect="1" noChangeArrowheads="1"/>
          </p:cNvPicPr>
          <p:nvPr/>
        </p:nvPicPr>
        <p:blipFill>
          <a:blip r:embed="rId3" cstate="print"/>
          <a:srcRect l="11719" r="2901"/>
          <a:stretch>
            <a:fillRect/>
          </a:stretch>
        </p:blipFill>
        <p:spPr bwMode="auto">
          <a:xfrm>
            <a:off x="214313" y="2928938"/>
            <a:ext cx="4606925" cy="375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D:\АСЯ\МХК\дпи\a3b5ba7e478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63" y="1857375"/>
            <a:ext cx="4100512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1"/>
          <p:cNvSpPr>
            <a:spLocks noChangeArrowheads="1"/>
          </p:cNvSpPr>
          <p:nvPr/>
        </p:nvSpPr>
        <p:spPr bwMode="auto">
          <a:xfrm>
            <a:off x="214313" y="500063"/>
            <a:ext cx="2428875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488" indent="82550">
              <a:buClr>
                <a:srgbClr val="000000"/>
              </a:buClr>
            </a:pPr>
            <a:r>
              <a:rPr lang="ru-RU" sz="2000" b="1">
                <a:latin typeface="Garamond" pitchFamily="18" charset="0"/>
              </a:rPr>
              <a:t>Издавна декоративно –прикладным искусством (ДПИ) занимались народные умельцы – поодиночке, объединившись в ремесленные артели, мастерские, цеха или образовав народные промыслы.</a:t>
            </a:r>
            <a:endParaRPr lang="ru-RU" sz="2000" b="1">
              <a:cs typeface="Times New Roman" pitchFamily="18" charset="0"/>
            </a:endParaRP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0463" y="0"/>
            <a:ext cx="67135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АСЯ\картинки\орнамент стиль мотив\русский орнамент\47509100_yel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85750"/>
            <a:ext cx="7072312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429125" y="642938"/>
            <a:ext cx="285750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000" b="1">
                <a:cs typeface="Times New Roman" pitchFamily="18" charset="0"/>
              </a:rPr>
              <a:t>Свои понятия о мире человек выражал условными знаками: ромбы и квадраты обозначали поле, пашню, землю, линии - воду, вертикальная линия превращалась в дождь; огонь, солнце изображались кругом, крестом. Из этих элементов и их сочетаний и выстраивался узор. </a:t>
            </a:r>
            <a:endParaRPr lang="ru-RU" sz="2000" b="1"/>
          </a:p>
        </p:txBody>
      </p:sp>
      <p:pic>
        <p:nvPicPr>
          <p:cNvPr id="4" name="Picture 4" descr="D:\АСЯ\МХК\дпи\Мезенская роспись\51677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857250"/>
            <a:ext cx="3281363" cy="550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D:\АСЯ\МХК\дпи\Мезенская роспись\20709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86750" y="2546350"/>
            <a:ext cx="857250" cy="431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D:\АСЯ\МХК\дпи\Мезенская роспись\85631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8063" y="0"/>
            <a:ext cx="857250" cy="431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Солярные знаки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Содержимое 5"/>
          <p:cNvSpPr>
            <a:spLocks noGrp="1"/>
          </p:cNvSpPr>
          <p:nvPr>
            <p:ph idx="1"/>
          </p:nvPr>
        </p:nvSpPr>
        <p:spPr>
          <a:xfrm>
            <a:off x="357188" y="1857375"/>
            <a:ext cx="8401050" cy="4708525"/>
          </a:xfrm>
        </p:spPr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                    Окружность - символ солнца.</a:t>
            </a:r>
          </a:p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               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                                         Прямоугольник, ромб  -                    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                                           символы  земли.</a:t>
            </a:r>
          </a:p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                                      Горизонтальные линии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                                       – символ воды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7" name="Овал 6"/>
          <p:cNvSpPr/>
          <p:nvPr/>
        </p:nvSpPr>
        <p:spPr>
          <a:xfrm>
            <a:off x="1071563" y="1428750"/>
            <a:ext cx="1500187" cy="150018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1563" y="3643313"/>
            <a:ext cx="1357312" cy="107156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" name="Блок-схема: решение 9"/>
          <p:cNvSpPr/>
          <p:nvPr/>
        </p:nvSpPr>
        <p:spPr>
          <a:xfrm>
            <a:off x="2643188" y="3214688"/>
            <a:ext cx="1928812" cy="1785937"/>
          </a:xfrm>
          <a:prstGeom prst="flowChartDecision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4" name="Равно 13"/>
          <p:cNvSpPr/>
          <p:nvPr/>
        </p:nvSpPr>
        <p:spPr>
          <a:xfrm>
            <a:off x="857250" y="5286375"/>
            <a:ext cx="3357563" cy="1214438"/>
          </a:xfrm>
          <a:prstGeom prst="mathEqual">
            <a:avLst>
              <a:gd name="adj1" fmla="val 23520"/>
              <a:gd name="adj2" fmla="val 1176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Схема 16"/>
          <p:cNvGraphicFramePr/>
          <p:nvPr/>
        </p:nvGraphicFramePr>
        <p:xfrm>
          <a:off x="285720" y="0"/>
          <a:ext cx="8643998" cy="1785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8" name="Схема 17"/>
          <p:cNvGraphicFramePr/>
          <p:nvPr/>
        </p:nvGraphicFramePr>
        <p:xfrm>
          <a:off x="214282" y="4143380"/>
          <a:ext cx="8929718" cy="2428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2292" name="Picture 5" descr="D:\АСЯ\картинки\орнамент стиль мотив\русский орнамент\yzor19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2286000"/>
            <a:ext cx="91440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D:\АСЯ\МХК\дпи\орнамент\0c63a848f23eb8cd54fe69215fa134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1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357166"/>
            <a:ext cx="6412023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8" name="Picture 8" descr="D:\АСЯ\МХК\древнеславянская мифология\svastika14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285750"/>
            <a:ext cx="178593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Picture 7" descr="D:\АСЯ\картинки\орнамент стиль мотив\1224392148_swast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52"/>
            <a:ext cx="6572296" cy="6572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41" name="Picture 8" descr="D:\АСЯ\МХК\древнеславянская мифология\svastika14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214313"/>
            <a:ext cx="1800225" cy="22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D:\АСЯ\МХК\дпи\орнамент\23daac5bdd0f63367a2885e3f0c94b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36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92164" name="Picture 4" descr="D:\АСЯ\картинки\пасха\0_25d4a_29d2ea2_L.jpeg"/>
          <p:cNvPicPr>
            <a:picLocks noChangeAspect="1" noChangeArrowheads="1"/>
          </p:cNvPicPr>
          <p:nvPr/>
        </p:nvPicPr>
        <p:blipFill>
          <a:blip r:embed="rId3" cstate="print"/>
          <a:srcRect l="3371" t="3394" r="5617" b="6674"/>
          <a:stretch>
            <a:fillRect/>
          </a:stretch>
        </p:blipFill>
        <p:spPr bwMode="auto">
          <a:xfrm>
            <a:off x="5072066" y="214290"/>
            <a:ext cx="3857652" cy="37862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65" name="Picture 5" descr="D:\АСЯ\картинки\пасха\0_25d86_d404ebaf_L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000372"/>
            <a:ext cx="2933700" cy="354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285720" y="928670"/>
          <a:ext cx="8358246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57126" y="285728"/>
            <a:ext cx="8786874" cy="461665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0" hangingPunct="0">
              <a:tabLst>
                <a:tab pos="457200" algn="l"/>
              </a:tabLst>
              <a:defRPr/>
            </a:pPr>
            <a:r>
              <a:rPr lang="ru-RU" sz="2400" b="1" dirty="0">
                <a:ln w="50800"/>
                <a:latin typeface="Arial" pitchFamily="34" charset="0"/>
                <a:ea typeface="Times New Roman" pitchFamily="18" charset="0"/>
                <a:cs typeface="Arial" pitchFamily="34" charset="0"/>
              </a:rPr>
              <a:t>Цвет в составлении узоров также был символичен:</a:t>
            </a:r>
            <a:endParaRPr lang="ru-RU" sz="2400" b="1" dirty="0">
              <a:ln w="50800"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42875"/>
            <a:ext cx="4143375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5" y="3643313"/>
            <a:ext cx="5076825" cy="297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86288" y="285750"/>
            <a:ext cx="4276725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Прямоугольник 6"/>
          <p:cNvSpPr>
            <a:spLocks noChangeArrowheads="1"/>
          </p:cNvSpPr>
          <p:nvPr/>
        </p:nvSpPr>
        <p:spPr bwMode="auto">
          <a:xfrm>
            <a:off x="285750" y="4500563"/>
            <a:ext cx="3429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Образ солнца занимает одно из главных мест в украшении жилища. Солнце в виде круглых розеток, ромбов, коней можно найти в разных видах народного творчества.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6B22E3E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lum bright="-20000" contrast="10000"/>
          </a:blip>
          <a:srcRect/>
          <a:stretch>
            <a:fillRect/>
          </a:stretch>
        </p:blipFill>
        <p:spPr>
          <a:xfrm>
            <a:off x="214313" y="142875"/>
            <a:ext cx="6845300" cy="4954588"/>
          </a:xfrm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5500688" y="1143000"/>
            <a:ext cx="3409950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14313" y="5286375"/>
            <a:ext cx="53578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b="1">
                <a:cs typeface="Times New Roman" pitchFamily="18" charset="0"/>
              </a:rPr>
              <a:t>Знаки солнца и земли часто в узорах изображались рядом, говоря о том, что небо и земля неразлучны, постоянно смотрят друг на друга, создавая жизнь в мире.</a:t>
            </a:r>
            <a:endParaRPr lang="ru-RU" b="1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 cstate="print"/>
          <a:srcRect b="12733"/>
          <a:stretch>
            <a:fillRect/>
          </a:stretch>
        </p:blipFill>
        <p:spPr bwMode="auto">
          <a:xfrm>
            <a:off x="3571875" y="214313"/>
            <a:ext cx="5357813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Рисунок 1" descr="big_(1).jpg"/>
          <p:cNvPicPr>
            <a:picLocks noChangeAspect="1"/>
          </p:cNvPicPr>
          <p:nvPr/>
        </p:nvPicPr>
        <p:blipFill>
          <a:blip r:embed="rId3" cstate="print"/>
          <a:srcRect l="10938" r="55469"/>
          <a:stretch>
            <a:fillRect/>
          </a:stretch>
        </p:blipFill>
        <p:spPr bwMode="auto">
          <a:xfrm>
            <a:off x="285750" y="0"/>
            <a:ext cx="3071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4" name="Picture 6" descr="D:\АСЯ\МХК\дпи\орнамент\93a-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-136525"/>
            <a:ext cx="6423025" cy="699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004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85750" y="357188"/>
            <a:ext cx="4383088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0" y="785813"/>
            <a:ext cx="37528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DB262345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 l="16319"/>
          <a:stretch>
            <a:fillRect/>
          </a:stretch>
        </p:blipFill>
        <p:spPr bwMode="auto">
          <a:xfrm>
            <a:off x="142875" y="214313"/>
            <a:ext cx="4429125" cy="439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2" descr="D:\АСЯ\картинки\орнамент стиль мотив\русский орнамент\1231936450_rus4-kopija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4214813" y="188913"/>
            <a:ext cx="4710112" cy="641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42875" y="142875"/>
            <a:ext cx="4243388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6" name="Picture 6" descr="D:\АСЯ\картинки\орнамент стиль мотив\русский орнамент\sm_f_4b214e5fc645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25" y="2214563"/>
            <a:ext cx="57150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7" descr="D:\АСЯ\картинки\орнамент стиль мотив\русский орнамент\6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3" y="3000375"/>
            <a:ext cx="2441575" cy="361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4580" name="Picture 2" descr="D:\АСЯ\МХК\дпи\орнамент\94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428625"/>
            <a:ext cx="3786188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 descr="D:\АСЯ\МХК\дпи\орнамент\95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5700" y="500063"/>
            <a:ext cx="3792538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285750" y="500063"/>
            <a:ext cx="4000500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b="1">
                <a:solidFill>
                  <a:srgbClr val="000000"/>
                </a:solidFill>
                <a:cs typeface="Times New Roman" pitchFamily="18" charset="0"/>
              </a:rPr>
              <a:t>Внутреннее  пространство крестьянского дома строилось на единых принципах </a:t>
            </a:r>
            <a:r>
              <a:rPr lang="ru-RU" b="1" i="1">
                <a:solidFill>
                  <a:srgbClr val="000000"/>
                </a:solidFill>
                <a:cs typeface="Times New Roman" pitchFamily="18" charset="0"/>
              </a:rPr>
              <a:t>вселенского порядка</a:t>
            </a:r>
            <a:r>
              <a:rPr lang="ru-RU" b="1">
                <a:solidFill>
                  <a:srgbClr val="000000"/>
                </a:solidFill>
                <a:cs typeface="Times New Roman" pitchFamily="18" charset="0"/>
              </a:rPr>
              <a:t>: потолок связывался в народных представлениях с небом; матица (средний брус, несущий деревянный потолок) олицетворяла собой Млечный Путь на небе; пол — землю; домотканые половики —дорожки, постланные в направлении от двери к передним окнам,— были образным выражением идеи пути-дороги; подпол символизировал нижний, подземный мир; окно-око — связь с большим миром, белым светом; красный угол был олицетворением зари.</a:t>
            </a:r>
            <a:endParaRPr lang="ru-RU" b="1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5" y="214313"/>
            <a:ext cx="4511675" cy="648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D:\АСЯ\МХК\дпи\орнамент\1308746_image001_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500063"/>
            <a:ext cx="3857625" cy="580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5" name="Picture 3" descr="D:\АСЯ\МХК\дпи\орнамент\orname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500063"/>
            <a:ext cx="4119563" cy="576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8575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4357688" y="3143250"/>
            <a:ext cx="4513262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642938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0" y="0"/>
            <a:ext cx="3576638" cy="673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3" y="-6350"/>
            <a:ext cx="382905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214313"/>
            <a:ext cx="4259262" cy="643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0"/>
            <a:ext cx="4000496" cy="857232"/>
          </a:xfrm>
        </p:spPr>
        <p:txBody>
          <a:bodyPr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err="1" smtClean="0"/>
              <a:t>Берегиня</a:t>
            </a:r>
            <a:endParaRPr lang="ru-RU" sz="4800" dirty="0"/>
          </a:p>
        </p:txBody>
      </p:sp>
      <p:pic>
        <p:nvPicPr>
          <p:cNvPr id="30723" name="Picture 6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85750" y="214313"/>
            <a:ext cx="4357688" cy="643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Прямоугольник 6"/>
          <p:cNvSpPr>
            <a:spLocks noChangeArrowheads="1"/>
          </p:cNvSpPr>
          <p:nvPr/>
        </p:nvSpPr>
        <p:spPr bwMode="auto">
          <a:xfrm>
            <a:off x="4857750" y="928688"/>
            <a:ext cx="4071938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b="1"/>
              <a:t>Русский крестьянин исстари жил землей. Землю, ее плодородие он связывал с образом матери. Женская фигура - это божество, выражавшее представления о земле, которая родит, и о женщине - продолжательнице рода. Называют этот образ по - разному :великая богиня земли, плодородия, мать - сыра земля, Макошь, что означает "мать хорошего урожая". </a:t>
            </a:r>
            <a:br>
              <a:rPr lang="ru-RU" b="1"/>
            </a:br>
            <a:endParaRPr lang="ru-RU" b="1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3703" t="5852" b="13646"/>
          <a:stretch>
            <a:fillRect/>
          </a:stretch>
        </p:blipFill>
        <p:spPr bwMode="auto">
          <a:xfrm>
            <a:off x="5000625" y="4071938"/>
            <a:ext cx="3714750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14313"/>
            <a:ext cx="8258175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7EA3FFD9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1785938" y="2928938"/>
            <a:ext cx="5572125" cy="214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5357813"/>
            <a:ext cx="8561388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3"/>
          <p:cNvSpPr>
            <a:spLocks noChangeArrowheads="1"/>
          </p:cNvSpPr>
          <p:nvPr/>
        </p:nvSpPr>
        <p:spPr bwMode="auto">
          <a:xfrm>
            <a:off x="214313" y="285750"/>
            <a:ext cx="2643187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Женская фигура всегда связана с символами плодородия: деревом, птицами, животными, солнечными знаками. Посмотри, как условно она решена. Из тела богини нередко прорастают ветви, а вместо головы у нее изображение ромба - древнего знака солнца. Иногда ее фигура напоминает дерево. </a:t>
            </a:r>
          </a:p>
        </p:txBody>
      </p:sp>
      <p:pic>
        <p:nvPicPr>
          <p:cNvPr id="32771" name="Picture 3" descr="D:\АСЯ\МХК\древнеславянская мифология\изображение Макош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1450" y="428625"/>
            <a:ext cx="6283325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АСЯ\МХК\древнеславянская мифология\→ Что такое Шамбала_ → Беловодье → - 27 Января 2010 - Трансформация 2012 - → 2012 год! Славянская Азбука Жизни — Переход 2012_files\image0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1500188"/>
            <a:ext cx="7600950" cy="511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Прямоугольник 2"/>
          <p:cNvSpPr>
            <a:spLocks noChangeArrowheads="1"/>
          </p:cNvSpPr>
          <p:nvPr/>
        </p:nvSpPr>
        <p:spPr bwMode="auto">
          <a:xfrm>
            <a:off x="6143625" y="0"/>
            <a:ext cx="27146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/>
              <a:t>Маат она же Матъ</a:t>
            </a:r>
            <a:br>
              <a:rPr lang="ru-RU" sz="1600" b="1"/>
            </a:br>
            <a:r>
              <a:rPr lang="ru-RU" sz="1600" b="1"/>
              <a:t>Тот он же Род </a:t>
            </a:r>
            <a:br>
              <a:rPr lang="ru-RU" sz="1600" b="1"/>
            </a:br>
            <a:r>
              <a:rPr lang="ru-RU" sz="1600" b="1"/>
              <a:t>Изида она же Мара </a:t>
            </a:r>
            <a:br>
              <a:rPr lang="ru-RU" sz="1600" b="1"/>
            </a:br>
            <a:r>
              <a:rPr lang="ru-RU" sz="1600" b="1"/>
              <a:t>Осирис он же Велес </a:t>
            </a:r>
            <a:br>
              <a:rPr lang="ru-RU" sz="1600" b="1"/>
            </a:br>
            <a:r>
              <a:rPr lang="ru-RU" sz="1600" b="1"/>
              <a:t>Гор он же Хорс </a:t>
            </a:r>
          </a:p>
        </p:txBody>
      </p:sp>
      <p:sp>
        <p:nvSpPr>
          <p:cNvPr id="33796" name="Прямоугольник 3"/>
          <p:cNvSpPr>
            <a:spLocks noChangeArrowheads="1"/>
          </p:cNvSpPr>
          <p:nvPr/>
        </p:nvSpPr>
        <p:spPr bwMode="auto">
          <a:xfrm>
            <a:off x="142875" y="142875"/>
            <a:ext cx="59293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Праславянский головной убор – кичка – свой символизм черпал из звёздного праславянского культа Мары, расположенной на голове (загривке) Велеса 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АСЯ\МХК\древнеславянская мифология\→ Что такое Шамбала_ → Беловодье → - 27 Января 2010 - Трансформация 2012 - → 2012 год! Славянская Азбука Жизни — Переход 2012_files\3c8e9fb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5825" y="261938"/>
            <a:ext cx="7372350" cy="633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ChangeArrowheads="1"/>
          </p:cNvSpPr>
          <p:nvPr/>
        </p:nvSpPr>
        <p:spPr bwMode="auto">
          <a:xfrm>
            <a:off x="214313" y="214313"/>
            <a:ext cx="8715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000" b="1">
                <a:cs typeface="Times New Roman" pitchFamily="18" charset="0"/>
              </a:rPr>
              <a:t>В росписях стен жилищ, украшениях сундуков, праздничной одежды, часто встречаются изображения древа жизни.</a:t>
            </a:r>
            <a:endParaRPr lang="ru-RU" sz="2000" b="1"/>
          </a:p>
        </p:txBody>
      </p:sp>
      <p:pic>
        <p:nvPicPr>
          <p:cNvPr id="3584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88" y="2643188"/>
            <a:ext cx="3465512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25" y="2714625"/>
            <a:ext cx="2987675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2" name="Picture 2" descr="mhtml:file://D:\АСЯ\МХК\древнерусское%20иск\русс\Рогушина%20Наталья%20%20Домовые%20росписи%20%20Газета%20«Искусство»%20№%2017-2008.mht!http://art.1september.ru/2008/17/14-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24338" y="928688"/>
            <a:ext cx="1490662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4" name="Picture 4" descr="mhtml:file://D:\АСЯ\МХК\древнерусское%20иск\русс\Рогушина%20Наталья%20%20Домовые%20росписи%20%20Газета%20«Искусство»%20№%2017-2008.mht!http://art.1september.ru/2008/17/14-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5" y="3929063"/>
            <a:ext cx="1714500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6" name="Picture 6" descr="mhtml:file://D:\АСЯ\МХК\древнерусское%20иск\русс\Рогушина%20Наталья%20%20Домовые%20росписи%20%20Газета%20«Искусство»%20№%2017-2008.mht!http://art.1september.ru/2008/17/14-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75" y="857250"/>
            <a:ext cx="1500188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8" name="Picture 8" descr="mhtml:file://D:\АСЯ\МХК\древнерусское%20иск\русс\Рогушина%20Наталья%20%20Домовые%20росписи%20%20Газета%20«Искусство»%20№%2017-2008.mht!http://art.1september.ru/2008/17/14-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14500" y="928688"/>
            <a:ext cx="2428875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0" name="Picture 10" descr="mhtml:file://D:\АСЯ\МХК\древнерусское%20иск\русс\Рогушина%20Наталья%20%20Домовые%20росписи%20%20Газета%20«Искусство»%20№%2017-2008.mht!http://art.1september.ru/2008/17/14-1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53113" y="928688"/>
            <a:ext cx="3148012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6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5" descr="A001C17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357688" y="1273175"/>
            <a:ext cx="4521200" cy="534035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500063"/>
            <a:ext cx="4000500" cy="533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357188" y="214313"/>
            <a:ext cx="4605337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3" y="2286000"/>
            <a:ext cx="3567112" cy="431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69A50A6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3" y="714375"/>
            <a:ext cx="4357687" cy="5903913"/>
          </a:xfrm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8" y="0"/>
            <a:ext cx="450532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Важские пря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14313"/>
            <a:ext cx="8815387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5" descr="D:\АСЯ\картинки\орнамент стиль мотив\русский орнамент\44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88" y="4429125"/>
            <a:ext cx="6072187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642938"/>
            <a:ext cx="86868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4B0B7A9B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00500" y="714375"/>
            <a:ext cx="4848225" cy="5857875"/>
          </a:xfrm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14313"/>
            <a:ext cx="43624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/>
          <a:srcRect l="13792" t="6076" r="13792" b="9933"/>
          <a:stretch>
            <a:fillRect/>
          </a:stretch>
        </p:blipFill>
        <p:spPr bwMode="auto">
          <a:xfrm>
            <a:off x="357188" y="3792538"/>
            <a:ext cx="20002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30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77825" name="Picture 1" descr="D:\АСЯ\МХК\древнеславянская мифология\62522059_8904_3_Compressed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8738" y="100013"/>
            <a:ext cx="6486525" cy="6657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Конь</a:t>
            </a:r>
            <a:endParaRPr lang="ru-RU" dirty="0"/>
          </a:p>
        </p:txBody>
      </p:sp>
      <p:pic>
        <p:nvPicPr>
          <p:cNvPr id="44035" name="Picture 5" descr="9FE2775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3" y="285750"/>
            <a:ext cx="5143500" cy="3055938"/>
          </a:xfrm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1071563"/>
            <a:ext cx="4116388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Прямоугольник 4"/>
          <p:cNvSpPr>
            <a:spLocks noChangeArrowheads="1"/>
          </p:cNvSpPr>
          <p:nvPr/>
        </p:nvSpPr>
        <p:spPr bwMode="auto">
          <a:xfrm>
            <a:off x="285750" y="3429000"/>
            <a:ext cx="4572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Коня в русских народных сказках, загадках и песнях часто сравнивали с птицей. Он также олицетворял все природные явления, связанные с быстрым движением, — ветер, бурю, облака. Его часто изображали огнедышащим, с ясным солнцем или месяцем во лбу, золотогривым. Конь- крестьянский кормилец, опора всего хозяйства, символ крепости крестьянской жизни.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E0196DF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lum bright="-10000" contrast="10000"/>
          </a:blip>
          <a:srcRect/>
          <a:stretch>
            <a:fillRect/>
          </a:stretch>
        </p:blipFill>
        <p:spPr>
          <a:xfrm>
            <a:off x="214313" y="214313"/>
            <a:ext cx="4000500" cy="379412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0" y="3571875"/>
            <a:ext cx="3783013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5060" name="Прямоугольник 3"/>
          <p:cNvSpPr>
            <a:spLocks noChangeArrowheads="1"/>
          </p:cNvSpPr>
          <p:nvPr/>
        </p:nvSpPr>
        <p:spPr bwMode="auto">
          <a:xfrm>
            <a:off x="4929188" y="357188"/>
            <a:ext cx="407193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b="1"/>
              <a:t>В народных сказках герои находят чудо-коней внутри гор, в подземельях, за чугунными дверями, на железных цепях. Образ горы является переосмысленным образом тучи, а двери и цепи метафорически изображают зимние оковы.</a:t>
            </a:r>
          </a:p>
        </p:txBody>
      </p:sp>
      <p:sp>
        <p:nvSpPr>
          <p:cNvPr id="45061" name="Прямоугольник 4"/>
          <p:cNvSpPr>
            <a:spLocks noChangeArrowheads="1"/>
          </p:cNvSpPr>
          <p:nvPr/>
        </p:nvSpPr>
        <p:spPr bwMode="auto">
          <a:xfrm>
            <a:off x="214313" y="4071938"/>
            <a:ext cx="4929187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По преданию, конь Перуна в зимнее время находился в горе-туче, а весной разбивал свои оковы и громко ржал, на земле в это время люди слышали раскаты грома. В древности существовало даже гадание по ржанию коня, а перед началом битвы громкое дружное ржание, как символ небесного грома, предвещало победу над врагом. 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2500313"/>
            <a:ext cx="6191250" cy="412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Rectangle 5"/>
          <p:cNvSpPr>
            <a:spLocks noChangeArrowheads="1"/>
          </p:cNvSpPr>
          <p:nvPr/>
        </p:nvSpPr>
        <p:spPr bwMode="auto">
          <a:xfrm>
            <a:off x="5286375" y="142875"/>
            <a:ext cx="3571875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У многих народов утреннюю зарю почитали в виде богини, которая выводит на небо блестящих лошадей солнца, а вечернюю зарю считали богиней, которая уводит лошадей на покой.</a:t>
            </a:r>
            <a:endParaRPr lang="ru-RU" sz="2000" b="1"/>
          </a:p>
        </p:txBody>
      </p:sp>
      <p:pic>
        <p:nvPicPr>
          <p:cNvPr id="46084" name="Picture 3" descr="D:\АСЯ\МХК\древнеславянская мифология\9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214313"/>
            <a:ext cx="5119688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AutoShape 7" descr="Изразец «Семаргл»."/>
          <p:cNvSpPr>
            <a:spLocks noChangeAspect="1" noChangeArrowheads="1"/>
          </p:cNvSpPr>
          <p:nvPr/>
        </p:nvSpPr>
        <p:spPr bwMode="auto">
          <a:xfrm>
            <a:off x="63500" y="-1282700"/>
            <a:ext cx="26098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086" name="AutoShape 9" descr="Изразец «Семаргл»."/>
          <p:cNvSpPr>
            <a:spLocks noChangeAspect="1" noChangeArrowheads="1"/>
          </p:cNvSpPr>
          <p:nvPr/>
        </p:nvSpPr>
        <p:spPr bwMode="auto">
          <a:xfrm>
            <a:off x="63500" y="-1282700"/>
            <a:ext cx="26098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6087" name="Picture 10" descr="C:\Users\TopPC\Pictures\untitled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3467100"/>
            <a:ext cx="3214688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71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710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675" y="500063"/>
            <a:ext cx="8574088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81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5813"/>
            <a:ext cx="9167813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7"/>
          <p:cNvPicPr>
            <a:picLocks noChangeAspect="1" noChangeArrowheads="1"/>
          </p:cNvPicPr>
          <p:nvPr/>
        </p:nvPicPr>
        <p:blipFill>
          <a:blip r:embed="rId2" cstate="print"/>
          <a:srcRect l="4062" t="3751" r="5937" b="10001"/>
          <a:stretch>
            <a:fillRect/>
          </a:stretch>
        </p:blipFill>
        <p:spPr bwMode="auto">
          <a:xfrm>
            <a:off x="5214938" y="571500"/>
            <a:ext cx="3776662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Rectangle 3"/>
          <p:cNvSpPr>
            <a:spLocks noGrp="1"/>
          </p:cNvSpPr>
          <p:nvPr>
            <p:ph type="body" idx="1"/>
          </p:nvPr>
        </p:nvSpPr>
        <p:spPr>
          <a:xfrm>
            <a:off x="457200" y="476250"/>
            <a:ext cx="8229600" cy="583247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9156" name="Picture 4" descr="10813D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4000500"/>
            <a:ext cx="27146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25" y="3071813"/>
            <a:ext cx="4095750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5" descr="66C97D6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38" y="4286250"/>
            <a:ext cx="320516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3" y="357188"/>
            <a:ext cx="2994025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7" cstate="print"/>
          <a:srcRect l="10045" r="11272"/>
          <a:stretch>
            <a:fillRect/>
          </a:stretch>
        </p:blipFill>
        <p:spPr bwMode="auto">
          <a:xfrm>
            <a:off x="2857488" y="285728"/>
            <a:ext cx="3071834" cy="29280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01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14313" y="142875"/>
            <a:ext cx="584517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3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4919663" y="3071813"/>
            <a:ext cx="40386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4000500"/>
            <a:ext cx="4370387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75" y="214313"/>
            <a:ext cx="214630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120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120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714375"/>
            <a:ext cx="44196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1950" y="142875"/>
            <a:ext cx="4787900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14313"/>
            <a:ext cx="4948237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222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2229" name="Picture 2"/>
          <p:cNvPicPr>
            <a:picLocks noChangeAspect="1" noChangeArrowheads="1"/>
          </p:cNvPicPr>
          <p:nvPr/>
        </p:nvPicPr>
        <p:blipFill>
          <a:blip r:embed="rId3" cstate="print"/>
          <a:srcRect l="12500" r="12500" b="12383"/>
          <a:stretch>
            <a:fillRect/>
          </a:stretch>
        </p:blipFill>
        <p:spPr bwMode="auto">
          <a:xfrm>
            <a:off x="4572000" y="2990850"/>
            <a:ext cx="4286250" cy="366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-142900"/>
            <a:ext cx="3810000" cy="381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223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3" y="4286250"/>
            <a:ext cx="3571875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32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3252" name="Picture 2" descr="D:\АСЯ\МХК\древнеславянская мифология\20081023061055.jpg"/>
          <p:cNvPicPr>
            <a:picLocks noChangeAspect="1" noChangeArrowheads="1"/>
          </p:cNvPicPr>
          <p:nvPr/>
        </p:nvPicPr>
        <p:blipFill>
          <a:blip r:embed="rId2" cstate="print"/>
          <a:srcRect b="49712"/>
          <a:stretch>
            <a:fillRect/>
          </a:stretch>
        </p:blipFill>
        <p:spPr bwMode="auto">
          <a:xfrm>
            <a:off x="0" y="357188"/>
            <a:ext cx="9170988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42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4276" name="Picture 2" descr="D:\АСЯ\МХК\древнеславянская мифология\20081023061055.jpg"/>
          <p:cNvPicPr>
            <a:picLocks noChangeAspect="1" noChangeArrowheads="1"/>
          </p:cNvPicPr>
          <p:nvPr/>
        </p:nvPicPr>
        <p:blipFill>
          <a:blip r:embed="rId2" cstate="print"/>
          <a:srcRect t="50288"/>
          <a:stretch>
            <a:fillRect/>
          </a:stretch>
        </p:blipFill>
        <p:spPr bwMode="auto">
          <a:xfrm>
            <a:off x="0" y="579438"/>
            <a:ext cx="9151938" cy="577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5" descr="7F9C63C0"/>
          <p:cNvPicPr>
            <a:picLocks noChangeAspect="1" noChangeArrowheads="1"/>
          </p:cNvPicPr>
          <p:nvPr/>
        </p:nvPicPr>
        <p:blipFill>
          <a:blip r:embed="rId2" cstate="print">
            <a:lum bright="-20000" contrast="10000"/>
          </a:blip>
          <a:srcRect/>
          <a:stretch>
            <a:fillRect/>
          </a:stretch>
        </p:blipFill>
        <p:spPr bwMode="auto">
          <a:xfrm>
            <a:off x="0" y="2714625"/>
            <a:ext cx="9137650" cy="3713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5299" name="Rectangle 5"/>
          <p:cNvSpPr>
            <a:spLocks noChangeArrowheads="1"/>
          </p:cNvSpPr>
          <p:nvPr/>
        </p:nvSpPr>
        <p:spPr bwMode="auto">
          <a:xfrm>
            <a:off x="0" y="214313"/>
            <a:ext cx="90011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000" b="1">
                <a:latin typeface="Verdana" pitchFamily="34" charset="0"/>
                <a:cs typeface="Times New Roman" pitchFamily="18" charset="0"/>
              </a:rPr>
              <a:t>Птица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в народном декоративно-прикладном искусстве могла олицетворять ветер, облако, молнию, грозу, бурю и солнечный свет. В виде птиц вырезали ковши и солонки, вышитые птицы украшали женскую одежду</a:t>
            </a:r>
            <a:r>
              <a:rPr lang="ru-RU" sz="2000" b="1" i="1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У славянских и древнегерманских племен сказочных героев носят на своих крыльях птица-ветер и птица-облако. А в Средние века существовало поверье о тайной связи между орлом и ветром. В образе ворона, сокола или коршуна чаще всего изображались буря и вихрь. </a:t>
            </a:r>
            <a:endParaRPr lang="ru-RU" sz="2000" b="1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285750"/>
            <a:ext cx="8083550" cy="636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73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2" cstate="print"/>
          <a:srcRect r="2968"/>
          <a:stretch>
            <a:fillRect/>
          </a:stretch>
        </p:blipFill>
        <p:spPr bwMode="auto">
          <a:xfrm>
            <a:off x="4143375" y="142875"/>
            <a:ext cx="4772025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142875" y="3857625"/>
            <a:ext cx="40005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b="1">
                <a:latin typeface="Times New Roman" pitchFamily="18" charset="0"/>
                <a:cs typeface="Times New Roman" pitchFamily="18" charset="0"/>
              </a:rPr>
              <a:t>Древние славяне представляли себе русалок в виде птиц </a:t>
            </a:r>
            <a:r>
              <a:rPr lang="ru-RU" b="1">
                <a:cs typeface="Times New Roman" pitchFamily="18" charset="0"/>
              </a:rPr>
              <a:t>—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 лебедя или кукушки. Русалка могла обернуться птицей, а ткань ее белых льняных покрывал превращалась в крылья. Отголоски этих представлений нашли свое отражение в строчках поэмы А.С. Пушкина </a:t>
            </a:r>
            <a:r>
              <a:rPr lang="ru-RU" b="1">
                <a:cs typeface="Times New Roman" pitchFamily="18" charset="0"/>
              </a:rPr>
              <a:t>«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Руслан и Людмила</a:t>
            </a:r>
            <a:r>
              <a:rPr lang="ru-RU" b="1">
                <a:cs typeface="Times New Roman" pitchFamily="18" charset="0"/>
              </a:rPr>
              <a:t>»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>
                <a:cs typeface="Times New Roman" pitchFamily="18" charset="0"/>
              </a:rPr>
              <a:t>«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русалка на ветвях сидит</a:t>
            </a:r>
            <a:r>
              <a:rPr lang="ru-RU" b="1">
                <a:cs typeface="Times New Roman" pitchFamily="18" charset="0"/>
              </a:rPr>
              <a:t>»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. </a:t>
            </a:r>
            <a:endParaRPr lang="ru-RU" b="1"/>
          </a:p>
        </p:txBody>
      </p:sp>
      <p:pic>
        <p:nvPicPr>
          <p:cNvPr id="57350" name="Picture 3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642938" y="142875"/>
            <a:ext cx="2428875" cy="375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0"/>
            <a:ext cx="54276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Rectangle 6"/>
          <p:cNvSpPr>
            <a:spLocks noChangeArrowheads="1"/>
          </p:cNvSpPr>
          <p:nvPr/>
        </p:nvSpPr>
        <p:spPr bwMode="auto">
          <a:xfrm>
            <a:off x="285750" y="142875"/>
            <a:ext cx="2928938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Люди думали, что русалки жили на речном берегу в гнездах, свитых из соломы и перьев, а пальцы ног у них были соединены перепонкой, как у лебедя и гуся. Такими их изображали и на женских украшениях. </a:t>
            </a:r>
            <a:endParaRPr lang="ru-RU" sz="2000" b="1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D:\АСЯ\МХК\древнеславянская мифология\f30-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27013"/>
            <a:ext cx="4429125" cy="641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4" descr="D:\АСЯ\МХК\древнеславянская мифология\1270361464_85663356_3-----1270361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8" y="1714500"/>
            <a:ext cx="5213350" cy="391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D:\АСЯ\МХК\древнеславянская мифология\ced798fd412ade19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63" y="-26988"/>
            <a:ext cx="5500687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14313" y="3214688"/>
            <a:ext cx="285750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4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14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88" y="134938"/>
            <a:ext cx="6143625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24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2468" name="Picture 2"/>
          <p:cNvPicPr>
            <a:picLocks noChangeAspect="1" noChangeArrowheads="1"/>
          </p:cNvPicPr>
          <p:nvPr/>
        </p:nvPicPr>
        <p:blipFill>
          <a:blip r:embed="rId2" cstate="print">
            <a:lum bright="-20000" contrast="20000"/>
          </a:blip>
          <a:srcRect b="4054"/>
          <a:stretch>
            <a:fillRect/>
          </a:stretch>
        </p:blipFill>
        <p:spPr bwMode="auto">
          <a:xfrm>
            <a:off x="4572000" y="785813"/>
            <a:ext cx="4357688" cy="561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85750"/>
            <a:ext cx="4357687" cy="304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3786188"/>
            <a:ext cx="2135188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34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34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85750"/>
            <a:ext cx="8643938" cy="64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45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45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14313"/>
            <a:ext cx="665797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2714625"/>
            <a:ext cx="4043363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" y="3786188"/>
            <a:ext cx="3752850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55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554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0" y="900113"/>
            <a:ext cx="66675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65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656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538" y="333375"/>
            <a:ext cx="8162925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75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758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775" y="428625"/>
            <a:ext cx="8012113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86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86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450850"/>
            <a:ext cx="7888287" cy="597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963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42875"/>
            <a:ext cx="3214688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5" y="239713"/>
            <a:ext cx="4838700" cy="638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" y="3071813"/>
            <a:ext cx="2571750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06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706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500063"/>
            <a:ext cx="4695825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3" y="571500"/>
            <a:ext cx="4229100" cy="602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D:\АСЯ\МХК\древнеславянская мифология\Славянская мифология - Боги » Фэнтези, фантастика, игры1_files\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3" y="214313"/>
            <a:ext cx="3046412" cy="305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2" descr="D:\АСЯ\МХК\древнеславянская мифология\9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14313"/>
            <a:ext cx="5294312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3617913"/>
            <a:ext cx="4214813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75" y="3635375"/>
            <a:ext cx="5429250" cy="301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214313"/>
            <a:ext cx="4429125" cy="306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/>
          <a:srcRect l="5902" t="2206" r="5575"/>
          <a:stretch>
            <a:fillRect/>
          </a:stretch>
        </p:blipFill>
        <p:spPr bwMode="auto">
          <a:xfrm>
            <a:off x="5000628" y="0"/>
            <a:ext cx="3939839" cy="38814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270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63" y="3429000"/>
            <a:ext cx="4857750" cy="323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857496"/>
            <a:ext cx="3810000" cy="381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pull dir="ld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Grp="1"/>
          </p:cNvSpPr>
          <p:nvPr>
            <p:ph type="body" idx="1"/>
          </p:nvPr>
        </p:nvSpPr>
        <p:spPr>
          <a:xfrm>
            <a:off x="457200" y="333375"/>
            <a:ext cx="8229600" cy="597535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3731" name="Picture 4" descr="84303FCE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214313" y="214313"/>
            <a:ext cx="3786187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3" cstate="print"/>
          <a:srcRect l="6622" t="3462" r="7285" b="4230"/>
          <a:stretch>
            <a:fillRect/>
          </a:stretch>
        </p:blipFill>
        <p:spPr bwMode="auto">
          <a:xfrm>
            <a:off x="4914900" y="285750"/>
            <a:ext cx="4086225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3" name="Picture 5" descr="D:\АСЯ\МХК\древнеславянская мифология\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4298950"/>
            <a:ext cx="3857625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Практическая работа</a:t>
            </a:r>
            <a:endParaRPr lang="ru-RU" dirty="0"/>
          </a:p>
        </p:txBody>
      </p:sp>
      <p:sp>
        <p:nvSpPr>
          <p:cNvPr id="74755" name="Содержимое 2"/>
          <p:cNvSpPr>
            <a:spLocks noGrp="1"/>
          </p:cNvSpPr>
          <p:nvPr>
            <p:ph idx="1"/>
          </p:nvPr>
        </p:nvSpPr>
        <p:spPr>
          <a:xfrm>
            <a:off x="500063" y="1071563"/>
            <a:ext cx="8186737" cy="17145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Изобразите  композицию из различных элементов древнерусской символики чудо- птицы, древо жизни, чудо – коня.</a:t>
            </a:r>
          </a:p>
        </p:txBody>
      </p:sp>
      <p:pic>
        <p:nvPicPr>
          <p:cNvPr id="74756" name="Picture 5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500063" y="3071813"/>
            <a:ext cx="8332787" cy="340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634</TotalTime>
  <Words>1013</Words>
  <Application>Microsoft Office PowerPoint</Application>
  <PresentationFormat>Экран (4:3)</PresentationFormat>
  <Paragraphs>51</Paragraphs>
  <Slides>74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74</vt:i4>
      </vt:variant>
    </vt:vector>
  </HeadingPairs>
  <TitlesOfParts>
    <vt:vector size="83" baseType="lpstr">
      <vt:lpstr>Arial</vt:lpstr>
      <vt:lpstr>Wingdings 2</vt:lpstr>
      <vt:lpstr>Wingdings</vt:lpstr>
      <vt:lpstr>Wingdings 3</vt:lpstr>
      <vt:lpstr>Calibri</vt:lpstr>
      <vt:lpstr>Times New Roman</vt:lpstr>
      <vt:lpstr>Garamond</vt:lpstr>
      <vt:lpstr>Verdana</vt:lpstr>
      <vt:lpstr>Апекс</vt:lpstr>
      <vt:lpstr>Слайд 1</vt:lpstr>
      <vt:lpstr>Слайд 2</vt:lpstr>
      <vt:lpstr>Слайд 3</vt:lpstr>
      <vt:lpstr>Декоративно-прикладное искусство – это украшение предметов быта художниками и народными умельцами</vt:lpstr>
      <vt:lpstr>Слайд 5</vt:lpstr>
      <vt:lpstr>Слайд 6</vt:lpstr>
      <vt:lpstr>Слайд 7</vt:lpstr>
      <vt:lpstr>Слайд 8</vt:lpstr>
      <vt:lpstr>Слайд 9</vt:lpstr>
      <vt:lpstr>Солярные знаки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Берегиня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Конь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Практическая работа</vt:lpstr>
    </vt:vector>
  </TitlesOfParts>
  <Company>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Изобразительное искусство</dc:title>
  <dc:creator>1</dc:creator>
  <cp:lastModifiedBy>Dima</cp:lastModifiedBy>
  <cp:revision>59</cp:revision>
  <dcterms:created xsi:type="dcterms:W3CDTF">2009-09-02T19:24:49Z</dcterms:created>
  <dcterms:modified xsi:type="dcterms:W3CDTF">2014-02-08T18:57:16Z</dcterms:modified>
</cp:coreProperties>
</file>