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29" autoAdjust="0"/>
    <p:restoredTop sz="94660"/>
  </p:normalViewPr>
  <p:slideViewPr>
    <p:cSldViewPr>
      <p:cViewPr varScale="1">
        <p:scale>
          <a:sx n="68" d="100"/>
          <a:sy n="6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767E7-1C0F-4625-A514-11F4ECAC6106}" type="datetimeFigureOut">
              <a:rPr lang="ru-RU" smtClean="0"/>
              <a:t>08.01.2014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FA7AE-A36B-46D4-A054-E9DEBD42ED0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FA7AE-A36B-46D4-A054-E9DEBD42ED0E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429000"/>
            <a:ext cx="91439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1429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Профессия экономист </a:t>
            </a:r>
          </a:p>
          <a:p>
            <a:pPr algn="ctr"/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User\Desktop\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71612"/>
            <a:ext cx="3810000" cy="342902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143372" y="1571612"/>
            <a:ext cx="46434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 smtClean="0">
                <a:solidFill>
                  <a:srgbClr val="00B050"/>
                </a:solidFill>
              </a:rPr>
              <a:t>Среди профессий современности нельзя не назвать профессию экономиста. Называют этим именем человека, который специализируется в промышленной сфере, коммерции и бизнесе.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Users\User\Desktop\article-1389450-005A3CB700000258-924_468x2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428736"/>
            <a:ext cx="4762425" cy="29098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44" y="4357694"/>
            <a:ext cx="87868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 smtClean="0"/>
              <a:t>Специалисты этой сферы нужны многим организациям – от маленьких компаний до больших предприятий. И небольшие фирмы, и крупнейшие банки нуждаются в экономистах.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C:\Users\User\Desktop\117294b3fde073ec20d9dea7b3426cbeb6bef9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571744"/>
            <a:ext cx="3619500" cy="24860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00496" y="1357298"/>
            <a:ext cx="492922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 smtClean="0">
                <a:solidFill>
                  <a:srgbClr val="C00000"/>
                </a:solidFill>
              </a:rPr>
              <a:t>На предприятии он считается одним из главных работников. Без бизнес-плана деятельность предприятия невозможна, а именно эти работники и обеспечивают фирмы ею.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 descr="C:\Users\User\Desktop\obwii_obzor_rinok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428868"/>
            <a:ext cx="3905271" cy="31242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57686" y="1571612"/>
            <a:ext cx="45005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B0F0"/>
                </a:solidFill>
              </a:rPr>
              <a:t>Этот сотрудник буде объединять все усилия работников, формировать вектор их работы на предприятии, координировать его работу. Именно он должен правильно расставить цели, приоритеты, чтобы компания, неся минимальные потери, получила максимальную </a:t>
            </a:r>
            <a:r>
              <a:rPr lang="ru-RU" sz="2400" dirty="0" smtClean="0">
                <a:solidFill>
                  <a:srgbClr val="00B0F0"/>
                </a:solidFill>
              </a:rPr>
              <a:t>прибыль.</a:t>
            </a:r>
            <a:endParaRPr lang="ru-RU" sz="2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 descr="C:\Users\User\Desktop\3704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71678"/>
            <a:ext cx="4648638" cy="35639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929190" y="1428736"/>
            <a:ext cx="400052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</a:rPr>
              <a:t>Хозяйственную деятельность организации тоже осуществляет экономист. Именно он разрабатывает планы по экономии средств, ищет пути к повышению эффективности работ. На плечи этого сотрудника ложится задание правильно распределить и использовать все виды ресурсов компании.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 descr="C:\Users\User\Desktop\3145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428736"/>
            <a:ext cx="4000528" cy="30137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44" y="4500570"/>
            <a:ext cx="87868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</a:rPr>
              <a:t>Среди знаний, необходимых специалисту по экономике, можно перечислить демографию, статистику, общественные науки, математику и, конечно же, экономическую теорию.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0" name="Picture 2" descr="C:\Users\User\Desktop\2462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071678"/>
            <a:ext cx="4099920" cy="31432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00562" y="1500174"/>
            <a:ext cx="44291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 smtClean="0">
                <a:solidFill>
                  <a:srgbClr val="C00000"/>
                </a:solidFill>
              </a:rPr>
              <a:t>Найти применение своим знаниям выпускники экономических факультетов могут в финансах, бизнесе, производстве и даже науке. Хотя, надо учесть и тот факт, что на данный момент на рынке труда эти специалисты в переизбытке.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4" name="Picture 2" descr="C:\Users\User\Desktop\16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285992"/>
            <a:ext cx="3679568" cy="28210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29058" y="1571612"/>
            <a:ext cx="50006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 smtClean="0">
                <a:solidFill>
                  <a:srgbClr val="0070C0"/>
                </a:solidFill>
              </a:rPr>
              <a:t>Работодатели выбирают теперь не тех, кто недавно </a:t>
            </a:r>
            <a:r>
              <a:rPr lang="ru-RU" sz="3200" dirty="0" err="1" smtClean="0">
                <a:solidFill>
                  <a:srgbClr val="0070C0"/>
                </a:solidFill>
              </a:rPr>
              <a:t>выпустился</a:t>
            </a:r>
            <a:r>
              <a:rPr lang="ru-RU" sz="3200" dirty="0" smtClean="0">
                <a:solidFill>
                  <a:srgbClr val="0070C0"/>
                </a:solidFill>
              </a:rPr>
              <a:t>, а работников, у которых уже есть немалый опыт, поэтому практика для специалиста по экономике всегда будет уместной. </a:t>
            </a:r>
          </a:p>
          <a:p>
            <a:endParaRPr lang="ru-RU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218" name="Picture 2" descr="C:\Users\User\Desktop\m_baba7ea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1500174"/>
            <a:ext cx="3482599" cy="27860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4429132"/>
            <a:ext cx="87154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 smtClean="0">
                <a:solidFill>
                  <a:srgbClr val="C00000"/>
                </a:solidFill>
              </a:rPr>
              <a:t>Особого дара для изучений экономической теории не требуется, но вместе с этим экономисту надо обладать комбинацией способностей. Он должен одновременно быть и государственным деятелем, и философом, и математиком и даже историком в некоторой степени.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2" name="Picture 2" descr="C:\Users\User\Desktop\2eee63153f789cc67814a258cff93000.n2eee63153f789cc67814a258cff93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4000528" cy="45720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00562" y="1500174"/>
            <a:ext cx="435771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 smtClean="0">
                <a:solidFill>
                  <a:srgbClr val="00B050"/>
                </a:solidFill>
              </a:rPr>
              <a:t>Среди личных качеств надо упомянуть аналитические способности, ведь человеку предстоит работать с большим объемом информации, которую надо не только воспринимать, но и обрабатывать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267" name="Picture 3" descr="C:\Users\User\Desktop\dubrovno_professiya_ekonomist_proforiyentaci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571744"/>
            <a:ext cx="5032137" cy="31702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86380" y="1500174"/>
            <a:ext cx="36433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Цениться будет высокая память работника, умение быстро концентрировать внимание, быть терпеливым и усидчивым. Нужны навыки организатора и способности легко наводить отношения с людьми.</a:t>
            </a:r>
            <a:endParaRPr lang="ru-RU" sz="2400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www.skachat-prezentaciju-besplatno.ru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290" name="Picture 2" descr="C:\Users\User\Desktop\49372857_deng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2643182"/>
            <a:ext cx="4435487" cy="292895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86314" y="1428736"/>
            <a:ext cx="41434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 smtClean="0">
                <a:solidFill>
                  <a:srgbClr val="00B0F0"/>
                </a:solidFill>
              </a:rPr>
              <a:t>Нужными знаниями будущего экономиста обеспечит каждый вуз. Самое главное – чтобы качество этого образования было действительно высоким.</a:t>
            </a: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ISPRING_RESOURCE_PATHS_HASH_2" val="821a41311aba9744d0fe754c4194b319c9870b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</TotalTime>
  <Words>383</Words>
  <PresentationFormat>Экран (4:3)</PresentationFormat>
  <Paragraphs>39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Официальная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4</cp:revision>
  <dcterms:created xsi:type="dcterms:W3CDTF">2014-01-08T15:34:13Z</dcterms:created>
  <dcterms:modified xsi:type="dcterms:W3CDTF">2014-01-08T15:51:32Z</dcterms:modified>
</cp:coreProperties>
</file>