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7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33FEDAAE-5E5F-4FB7-A860-E01E579F8E74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2027C705-052A-4AA6-94B9-65E53507A6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ru-RU" sz="25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Георгий </a:t>
            </a:r>
            <a:r>
              <a:rPr lang="ru-RU" sz="25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Владимирович Иванов</a:t>
            </a:r>
            <a:endParaRPr lang="en-US" sz="25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Акмеизм </a:t>
            </a:r>
            <a:r>
              <a:rPr lang="ru-RU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как течение Серебряного века русской поэзии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981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824135"/>
          </a:xfrm>
        </p:spPr>
        <p:txBody>
          <a:bodyPr anchor="ctr"/>
          <a:lstStyle/>
          <a:p>
            <a:pPr algn="ctr"/>
            <a:r>
              <a:rPr lang="ru-RU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Биография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1196752"/>
            <a:ext cx="4727823" cy="547260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Родился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29 октября 1894 г. в </a:t>
            </a:r>
            <a:r>
              <a:rPr lang="ru-RU" sz="18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Ковенской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губернии в семье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офицера</a:t>
            </a: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 1905 г., в возрасте 11 лет Иванов был зачислен в  Ярославский кадетский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корпус</a:t>
            </a:r>
          </a:p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Первая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серьезная публикация состоялась в 1910 г. в петербургском еженедельнике «Все новости литературы, искусства, театра, техники и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промышленности»</a:t>
            </a: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Б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ольшое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влияние на него оказывали  И. Северянин, Н. Гумилёв, М.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Кузмин</a:t>
            </a: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 декабре 1911 г. вышел его первый сборник под названием «Отплытие на о. </a:t>
            </a:r>
            <a:r>
              <a:rPr lang="ru-RU" sz="18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Цитеру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  <a:endParaRPr lang="en-US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28179"/>
            <a:ext cx="3505513" cy="4937125"/>
          </a:xfrm>
        </p:spPr>
      </p:pic>
    </p:spTree>
    <p:extLst>
      <p:ext uri="{BB962C8B-B14F-4D97-AF65-F5344CB8AC3E}">
        <p14:creationId xmlns:p14="http://schemas.microsoft.com/office/powerpoint/2010/main" val="957022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3703638" cy="5750990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283968" y="404664"/>
            <a:ext cx="4583807" cy="6120680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 1912 г. Иванов приобретает первую, небольшую известность в петербургских литературных кругах благодаря публикациям в изданиях: «Нижегородец», «Петербургский глашатай», «Новый журнал для всех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</a:p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Весной 1912 г.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был принят в «Цех поэтов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26 сентября 1922 г. Иванов выехал в Германию и прожил там около 1 года, а затем перебрался в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Париж</a:t>
            </a:r>
          </a:p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После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переездов Иванов стал одним из самых известных представителей первой эмиграции и сотрудничал со многими журналами как поэт и критик</a:t>
            </a:r>
            <a:endParaRPr lang="ru-RU" sz="1800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endParaRPr lang="en-US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03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52127"/>
          </a:xfrm>
        </p:spPr>
        <p:txBody>
          <a:bodyPr anchor="ctr"/>
          <a:lstStyle/>
          <a:p>
            <a:pPr algn="ctr"/>
            <a:r>
              <a:rPr lang="ru-RU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Творчество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3600399" cy="5132205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1298448"/>
            <a:ext cx="4727823" cy="5298904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Визуальная природа лирики Георгия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Иванова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намного более для нее важная, чем интеллектуальное начало или подчеркнутая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эмоциональность</a:t>
            </a:r>
            <a:endParaRPr lang="ru-RU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Уже в ранних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стихотворениях становится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заметным мотив «бессмыслицы земного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испытанья»</a:t>
            </a:r>
          </a:p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Сборник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«Розы» доносит типичную для Иванова мысль об эфемерности и ненужности «мировой красоты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</a:p>
          <a:p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Его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произведения показывают  как грубость и примитивизм реальных отношений разрушают последние иллюзии относительно мира как воплощения красоты и добра</a:t>
            </a:r>
            <a:endParaRPr lang="en-US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3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4320" y="404664"/>
            <a:ext cx="8595360" cy="5831544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 стихотворной лирике позднего периода важное место занимает тема омертвения традиционных способов художественного изображения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мира</a:t>
            </a:r>
          </a:p>
          <a:p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Для поэтики последних 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книг характерно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широкое использование метафоры «сна», который становится специфическим припоминанием давно пережитого, когда «прошлое путается, ускользает, меняется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</a:p>
          <a:p>
            <a:endParaRPr lang="en-US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915" y="2678519"/>
            <a:ext cx="6408712" cy="357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5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52128"/>
          </a:xfrm>
        </p:spPr>
        <p:txBody>
          <a:bodyPr anchor="ctr"/>
          <a:lstStyle/>
          <a:p>
            <a:pPr algn="ctr"/>
            <a:r>
              <a:rPr lang="ru-RU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Оценка творчества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4320" y="1052736"/>
            <a:ext cx="8595360" cy="554461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Вольфганг 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Казак: «Лирике Иванова свойственна ясность, мысль развивается в полярных противоположениях. Она отмечена возрастающим негативизмом. Часто встречаются у Иванова стихи о поэте и поэзии, художественное обращение к другим поэтам. Сомнение примешивается здесь к стремлению осознать самое существенное в жизни и поэтическом творчестве</a:t>
            </a:r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»</a:t>
            </a:r>
          </a:p>
          <a:p>
            <a:pPr algn="just"/>
            <a:endParaRPr lang="ru-RU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just"/>
            <a:r>
              <a:rPr lang="ru-RU" sz="18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А</a:t>
            </a:r>
            <a:r>
              <a:rPr lang="ru-RU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 А. Блок: «Автор сам ни в чём не виноват, и я не берусь решить, можно или нельзя издавать книги таких стихов. В пользу издания могу сказать, что книжка Г. Иванова есть памятник нашей страшной эпохи, притом — один из самых ярких, потому что автор — один из самых талантливых среди молодых стихотворцев. Это — книга человека, зарезанного цивилизацией, зарезанного без крови, что ужаснее для меня всех кровавых зрелищ этого века; — проявление злобы, действительно нечеловеческой, с которой никто ничего не поделает, которая нам — возмездие»</a:t>
            </a:r>
            <a:endParaRPr lang="en-US" sz="1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58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52128"/>
          </a:xfrm>
        </p:spPr>
        <p:txBody>
          <a:bodyPr anchor="ctr"/>
          <a:lstStyle/>
          <a:p>
            <a:pPr algn="ctr"/>
            <a:r>
              <a:rPr lang="ru-RU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«Иду – и думаю о разном…»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4320" y="1196752"/>
            <a:ext cx="8595360" cy="5039456"/>
          </a:xfrm>
        </p:spPr>
        <p:txBody>
          <a:bodyPr>
            <a:normAutofit fontScale="92500" lnSpcReduction="20000"/>
          </a:bodyPr>
          <a:lstStyle/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Иду - и думаю о разном,	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Плету на гроб себе венок,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И в этом мире безобразном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Благообразно одинок.</a:t>
            </a:r>
          </a:p>
          <a:p>
            <a:pPr marL="0" indent="2695575" algn="just">
              <a:buNone/>
            </a:pPr>
            <a:endParaRPr lang="ru-RU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Но слышу вдруг: война, идея,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Последний бой, двадцатый век.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И вспоминаю, холодея,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Что я уже не человек,</a:t>
            </a:r>
          </a:p>
          <a:p>
            <a:pPr marL="0" indent="2695575" algn="just">
              <a:buNone/>
            </a:pPr>
            <a:endParaRPr lang="ru-RU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А судорога идиота,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Природой созданная зря -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"</a:t>
            </a:r>
            <a:r>
              <a:rPr lang="ru-RU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Урра</a:t>
            </a: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!" из пасти патриота,</a:t>
            </a:r>
          </a:p>
          <a:p>
            <a:pPr marL="0" indent="2695575" algn="just">
              <a:buNone/>
            </a:pP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"Долой!" из глотки бунтаря.</a:t>
            </a:r>
          </a:p>
          <a:p>
            <a:pPr marL="0" indent="0" algn="ctr">
              <a:buNone/>
            </a:pPr>
            <a:endParaRPr lang="ru-RU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		1925 </a:t>
            </a:r>
            <a:r>
              <a:rPr lang="ru-RU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г.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3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51</TotalTime>
  <Words>461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Soho</vt:lpstr>
      <vt:lpstr>Акмеизм как течение Серебряного века русской поэзии</vt:lpstr>
      <vt:lpstr>Биография</vt:lpstr>
      <vt:lpstr>Презентация PowerPoint</vt:lpstr>
      <vt:lpstr>Творчество</vt:lpstr>
      <vt:lpstr>Презентация PowerPoint</vt:lpstr>
      <vt:lpstr>Оценка творчества</vt:lpstr>
      <vt:lpstr>«Иду – и думаю о разном…»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Акмеизм как течение Серебряного века русской поэзии</dc:title>
  <dc:creator>Marina</dc:creator>
  <cp:lastModifiedBy>Marina</cp:lastModifiedBy>
  <cp:revision>7</cp:revision>
  <dcterms:created xsi:type="dcterms:W3CDTF">2014-03-05T16:12:51Z</dcterms:created>
  <dcterms:modified xsi:type="dcterms:W3CDTF">2014-03-05T17:04:11Z</dcterms:modified>
</cp:coreProperties>
</file>