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9" r:id="rId4"/>
    <p:sldId id="261" r:id="rId5"/>
    <p:sldId id="260" r:id="rId6"/>
    <p:sldId id="257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1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BF8590-44BD-47E5-AA9A-BFB375A5A0B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9233157-A17E-4698-AF81-45E28B515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8590-44BD-47E5-AA9A-BFB375A5A0B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233157-A17E-4698-AF81-45E28B515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BF8590-44BD-47E5-AA9A-BFB375A5A0B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9233157-A17E-4698-AF81-45E28B515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8590-44BD-47E5-AA9A-BFB375A5A0B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233157-A17E-4698-AF81-45E28B515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8590-44BD-47E5-AA9A-BFB375A5A0B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233157-A17E-4698-AF81-45E28B515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8590-44BD-47E5-AA9A-BFB375A5A0B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233157-A17E-4698-AF81-45E28B515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BF8590-44BD-47E5-AA9A-BFB375A5A0B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233157-A17E-4698-AF81-45E28B515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8590-44BD-47E5-AA9A-BFB375A5A0B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233157-A17E-4698-AF81-45E28B515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8590-44BD-47E5-AA9A-BFB375A5A0B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233157-A17E-4698-AF81-45E28B515B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BF8590-44BD-47E5-AA9A-BFB375A5A0B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233157-A17E-4698-AF81-45E28B515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BF8590-44BD-47E5-AA9A-BFB375A5A0B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9233157-A17E-4698-AF81-45E28B515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BF8590-44BD-47E5-AA9A-BFB375A5A0B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9233157-A17E-4698-AF81-45E28B515B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55" r="2994" b="1617"/>
          <a:stretch/>
        </p:blipFill>
        <p:spPr>
          <a:xfrm>
            <a:off x="-324544" y="0"/>
            <a:ext cx="964907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4896544" cy="1440160"/>
          </a:xfrm>
        </p:spPr>
        <p:txBody>
          <a:bodyPr/>
          <a:lstStyle/>
          <a:p>
            <a:pPr algn="l"/>
            <a:r>
              <a:rPr lang="ru-RU" sz="4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Хакасы и </a:t>
            </a:r>
            <a:br>
              <a:rPr lang="ru-RU" sz="4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народы Хакасии</a:t>
            </a:r>
            <a:endParaRPr lang="ru-RU" sz="4400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12160" y="5589240"/>
            <a:ext cx="3024336" cy="110124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Выполнила </a:t>
            </a:r>
          </a:p>
          <a:p>
            <a:r>
              <a:rPr lang="ru-RU" dirty="0" smtClean="0"/>
              <a:t>ученица 8 «Б» класса</a:t>
            </a:r>
          </a:p>
          <a:p>
            <a:r>
              <a:rPr lang="ru-RU" dirty="0" smtClean="0"/>
              <a:t>Егорова Елена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7375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5976664" cy="626328"/>
          </a:xfrm>
        </p:spPr>
        <p:txBody>
          <a:bodyPr/>
          <a:lstStyle/>
          <a:p>
            <a:r>
              <a:rPr lang="ru-RU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ХАКАСЫ</a:t>
            </a:r>
            <a:endParaRPr lang="ru-RU" cap="none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723900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Хакасы – тюркский народ, проживающий в Южной Сибири на левобережье </a:t>
            </a:r>
            <a:r>
              <a:rPr lang="ru-RU" sz="1800" dirty="0" err="1" smtClean="0"/>
              <a:t>Хакасско</a:t>
            </a:r>
            <a:r>
              <a:rPr lang="ru-RU" sz="1800" dirty="0" smtClean="0"/>
              <a:t>-Минусинской котловины. </a:t>
            </a:r>
          </a:p>
          <a:p>
            <a:r>
              <a:rPr lang="ru-RU" sz="1800" dirty="0"/>
              <a:t>До революции хакасов называли «татарами</a:t>
            </a:r>
            <a:r>
              <a:rPr lang="ru-RU" sz="1800" dirty="0" smtClean="0"/>
              <a:t>», термин «хакас» появилось лишь в 1917.</a:t>
            </a:r>
          </a:p>
          <a:p>
            <a:r>
              <a:rPr lang="ru-RU" sz="1800" dirty="0" smtClean="0"/>
              <a:t>Традиционная религия – шаманизм. </a:t>
            </a:r>
            <a:r>
              <a:rPr lang="ru-RU" sz="1800" dirty="0"/>
              <a:t>В</a:t>
            </a:r>
            <a:r>
              <a:rPr lang="ru-RU" sz="1800" dirty="0" smtClean="0"/>
              <a:t> </a:t>
            </a:r>
            <a:r>
              <a:rPr lang="ru-RU" sz="1800" dirty="0"/>
              <a:t>XIX веке многие были крещены в </a:t>
            </a:r>
            <a:r>
              <a:rPr lang="ru-RU" sz="1800" dirty="0" smtClean="0"/>
              <a:t>православие (в </a:t>
            </a:r>
            <a:r>
              <a:rPr lang="ru-RU" sz="1800" dirty="0"/>
              <a:t>некоторых случаях насильственно</a:t>
            </a:r>
            <a:r>
              <a:rPr lang="ru-RU" sz="1800" dirty="0" smtClean="0"/>
              <a:t>).</a:t>
            </a:r>
          </a:p>
          <a:p>
            <a:r>
              <a:rPr lang="ru-RU" sz="1800" dirty="0"/>
              <a:t>Хакасов в Хакасии проживает 12% от всего населения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Хакасы </a:t>
            </a:r>
            <a:r>
              <a:rPr lang="ru-RU" sz="1800" dirty="0"/>
              <a:t>принадлежат к монголоидной расе</a:t>
            </a:r>
            <a:r>
              <a:rPr lang="ru-RU" sz="1800" dirty="0" smtClean="0"/>
              <a:t>.</a:t>
            </a:r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3838241"/>
            <a:ext cx="4095750" cy="2781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1612" y="3885311"/>
            <a:ext cx="1810668" cy="27342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1612" y="3838241"/>
            <a:ext cx="2050459" cy="277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334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5112568" cy="698336"/>
          </a:xfrm>
        </p:spPr>
        <p:txBody>
          <a:bodyPr>
            <a:normAutofit/>
          </a:bodyPr>
          <a:lstStyle/>
          <a:p>
            <a:r>
              <a:rPr lang="ru-RU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ЯЗЫК И КУЛЬТУРА</a:t>
            </a:r>
            <a:endParaRPr lang="ru-RU" cap="none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894" y="1124744"/>
            <a:ext cx="723900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Хакасский</a:t>
            </a:r>
            <a:r>
              <a:rPr lang="ru-RU" sz="1600" b="1" dirty="0" smtClean="0"/>
              <a:t> </a:t>
            </a:r>
            <a:r>
              <a:rPr lang="ru-RU" sz="1600" dirty="0"/>
              <a:t>язык включает четыре диалекта: </a:t>
            </a:r>
            <a:r>
              <a:rPr lang="ru-RU" sz="1600" dirty="0" err="1"/>
              <a:t>качинский</a:t>
            </a:r>
            <a:r>
              <a:rPr lang="ru-RU" sz="1600" dirty="0"/>
              <a:t>, </a:t>
            </a:r>
            <a:r>
              <a:rPr lang="ru-RU" sz="1600" dirty="0" err="1"/>
              <a:t>сагайский</a:t>
            </a:r>
            <a:r>
              <a:rPr lang="ru-RU" sz="1600" dirty="0"/>
              <a:t>, </a:t>
            </a:r>
            <a:r>
              <a:rPr lang="ru-RU" sz="1600" dirty="0" err="1" smtClean="0"/>
              <a:t>кызыльский</a:t>
            </a:r>
            <a:r>
              <a:rPr lang="ru-RU" sz="1600" dirty="0"/>
              <a:t>,</a:t>
            </a:r>
            <a:r>
              <a:rPr lang="ru-RU" sz="1600" dirty="0" smtClean="0"/>
              <a:t> </a:t>
            </a:r>
            <a:r>
              <a:rPr lang="ru-RU" sz="1600" dirty="0" err="1" smtClean="0"/>
              <a:t>шорский</a:t>
            </a:r>
            <a:r>
              <a:rPr lang="ru-RU" sz="1600" dirty="0" smtClean="0"/>
              <a:t>, и относится </a:t>
            </a:r>
            <a:r>
              <a:rPr lang="ru-RU" sz="1600" dirty="0"/>
              <a:t>к ветви тюркских языков. К </a:t>
            </a:r>
            <a:r>
              <a:rPr lang="ru-RU" sz="1600" dirty="0" smtClean="0"/>
              <a:t>нему по </a:t>
            </a:r>
            <a:r>
              <a:rPr lang="ru-RU" sz="1600" dirty="0"/>
              <a:t>культуре и языку близки </a:t>
            </a:r>
            <a:r>
              <a:rPr lang="ru-RU" sz="1600" dirty="0" err="1"/>
              <a:t>телеуты</a:t>
            </a:r>
            <a:r>
              <a:rPr lang="ru-RU" sz="1600" dirty="0"/>
              <a:t>, </a:t>
            </a:r>
            <a:r>
              <a:rPr lang="ru-RU" sz="1600" dirty="0" err="1"/>
              <a:t>теленгиты</a:t>
            </a:r>
            <a:r>
              <a:rPr lang="ru-RU" sz="1600" dirty="0"/>
              <a:t>, шорцы, </a:t>
            </a:r>
            <a:r>
              <a:rPr lang="ru-RU" sz="1600" dirty="0" err="1" smtClean="0"/>
              <a:t>чулымцы</a:t>
            </a:r>
            <a:r>
              <a:rPr lang="ru-RU" sz="1600" dirty="0" smtClean="0"/>
              <a:t>, киргизы, алтайцы.</a:t>
            </a:r>
          </a:p>
          <a:p>
            <a:pPr marL="0" indent="0">
              <a:buNone/>
            </a:pPr>
            <a:r>
              <a:rPr lang="ru-RU" sz="1600" dirty="0" smtClean="0"/>
              <a:t>В </a:t>
            </a:r>
            <a:r>
              <a:rPr lang="ru-RU" sz="1600" dirty="0"/>
              <a:t>культуре хакасов сочетаются степные традиции кочевников с таежным охотничьим </a:t>
            </a:r>
            <a:r>
              <a:rPr lang="ru-RU" sz="1600" dirty="0" smtClean="0"/>
              <a:t>укладом. Немалую </a:t>
            </a:r>
            <a:r>
              <a:rPr lang="ru-RU" sz="1600" dirty="0"/>
              <a:t>роль в формировании самобытной культуры сыграла </a:t>
            </a:r>
            <a:r>
              <a:rPr lang="ru-RU" sz="1600" dirty="0" smtClean="0"/>
              <a:t>природа </a:t>
            </a:r>
            <a:r>
              <a:rPr lang="ru-RU" sz="1600" dirty="0"/>
              <a:t>Хакасии. Исследованием хакасской этнографии занимались Г.Ф. Миллер, П.С. Паллас, В.В. Радлов, Е.К. Яковлев, Н.Ф. Катанов, С.Д. </a:t>
            </a:r>
            <a:r>
              <a:rPr lang="ru-RU" sz="1600" dirty="0" err="1"/>
              <a:t>Майнагашев</a:t>
            </a:r>
            <a:r>
              <a:rPr lang="ru-RU" sz="1600" dirty="0"/>
              <a:t>, </a:t>
            </a:r>
            <a:r>
              <a:rPr lang="ru-RU" sz="1600" dirty="0" smtClean="0"/>
              <a:t>Л.П. Потапов, П.И. </a:t>
            </a:r>
            <a:r>
              <a:rPr lang="ru-RU" sz="1600" dirty="0" err="1" smtClean="0"/>
              <a:t>Каралькин</a:t>
            </a:r>
            <a:r>
              <a:rPr lang="ru-RU" sz="1600" dirty="0" smtClean="0"/>
              <a:t> , Ю.А. Шибаева, К.М</a:t>
            </a:r>
            <a:r>
              <a:rPr lang="ru-RU" sz="1600" dirty="0"/>
              <a:t>. </a:t>
            </a:r>
            <a:r>
              <a:rPr lang="ru-RU" sz="1600" dirty="0" err="1"/>
              <a:t>Патачаков</a:t>
            </a:r>
            <a:r>
              <a:rPr lang="ru-RU" sz="1600" dirty="0" smtClean="0"/>
              <a:t>. В </a:t>
            </a:r>
            <a:r>
              <a:rPr lang="ru-RU" sz="1600" dirty="0"/>
              <a:t>последние десятилетия </a:t>
            </a:r>
            <a:r>
              <a:rPr lang="ru-RU" sz="1600" dirty="0" smtClean="0"/>
              <a:t>большую </a:t>
            </a:r>
            <a:r>
              <a:rPr lang="ru-RU" sz="1600" dirty="0"/>
              <a:t>работу по изучению хакасской </a:t>
            </a:r>
            <a:r>
              <a:rPr lang="ru-RU" sz="1600" dirty="0" smtClean="0"/>
              <a:t>этнографии </a:t>
            </a:r>
            <a:r>
              <a:rPr lang="ru-RU" sz="1600" dirty="0"/>
              <a:t>проводит В.Я. </a:t>
            </a:r>
            <a:r>
              <a:rPr lang="ru-RU" sz="1600" dirty="0" err="1"/>
              <a:t>Бутанаев</a:t>
            </a:r>
            <a:r>
              <a:rPr lang="ru-RU" sz="1600" dirty="0"/>
              <a:t>, которому </a:t>
            </a:r>
            <a:r>
              <a:rPr lang="ru-RU" sz="1600" dirty="0" smtClean="0"/>
              <a:t>удалось собрать </a:t>
            </a:r>
            <a:r>
              <a:rPr lang="ru-RU" sz="1600" dirty="0"/>
              <a:t>и </a:t>
            </a:r>
            <a:r>
              <a:rPr lang="ru-RU" sz="1600" dirty="0" smtClean="0"/>
              <a:t>обобщить множество богатейшего материала.</a:t>
            </a:r>
            <a:endParaRPr lang="ru-RU" sz="16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4210440"/>
            <a:ext cx="1800200" cy="23899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4725144"/>
            <a:ext cx="2400267" cy="1800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2796" y="4650128"/>
            <a:ext cx="2925348" cy="195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745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164" y="188640"/>
            <a:ext cx="7239000" cy="770344"/>
          </a:xfrm>
        </p:spPr>
        <p:txBody>
          <a:bodyPr>
            <a:normAutofit fontScale="90000"/>
          </a:bodyPr>
          <a:lstStyle/>
          <a:p>
            <a:r>
              <a:rPr lang="ru-RU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Хакасский национальный костюм</a:t>
            </a:r>
            <a:endParaRPr lang="ru-RU" cap="none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" r="9392"/>
          <a:stretch/>
        </p:blipFill>
        <p:spPr>
          <a:xfrm>
            <a:off x="5292079" y="2519753"/>
            <a:ext cx="2479289" cy="40860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164" y="1052736"/>
            <a:ext cx="723900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Традиционным мужским видом одежды хакасов была рубаха, женским - платье. Рубаха была с </a:t>
            </a:r>
            <a:r>
              <a:rPr lang="ru-RU" sz="1600" dirty="0" err="1" smtClean="0"/>
              <a:t>поликами</a:t>
            </a:r>
            <a:r>
              <a:rPr lang="ru-RU" sz="1600" dirty="0" smtClean="0"/>
              <a:t> </a:t>
            </a:r>
            <a:r>
              <a:rPr lang="ru-RU" sz="1600" dirty="0"/>
              <a:t>на плечах, разрезом на груди и отложным воротником, который застёгивался на одну пуговицу. Подол и рукава рубахи были широкими. Платье не слишком сильно отличалось от рубахи – разве что длиной. Задний подол был длиннее переднего.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2518722"/>
            <a:ext cx="2845745" cy="40864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478"/>
          <a:stretch/>
        </p:blipFill>
        <p:spPr>
          <a:xfrm>
            <a:off x="395536" y="2518297"/>
            <a:ext cx="2476973" cy="40869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7537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6995120" cy="842352"/>
          </a:xfrm>
        </p:spPr>
        <p:txBody>
          <a:bodyPr/>
          <a:lstStyle/>
          <a:p>
            <a:pPr algn="ctr"/>
            <a:r>
              <a:rPr lang="ru-RU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ВЫДАЮЩИЕСЯ ХАКАСЫ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677" y="1340768"/>
            <a:ext cx="5634796" cy="4846320"/>
          </a:xfrm>
        </p:spPr>
        <p:txBody>
          <a:bodyPr>
            <a:normAutofit/>
          </a:bodyPr>
          <a:lstStyle/>
          <a:p>
            <a:r>
              <a:rPr lang="ru-RU" sz="1600" dirty="0"/>
              <a:t>Катанов, Николай Фёдорович — первый хакасский профессор</a:t>
            </a:r>
          </a:p>
          <a:p>
            <a:r>
              <a:rPr lang="ru-RU" sz="1600" dirty="0" err="1"/>
              <a:t>Майнагашев</a:t>
            </a:r>
            <a:r>
              <a:rPr lang="ru-RU" sz="1600" dirty="0"/>
              <a:t> Степан Дмитриевич — этнограф, основатель письменности</a:t>
            </a:r>
          </a:p>
          <a:p>
            <a:r>
              <a:rPr lang="ru-RU" sz="1600" dirty="0" err="1"/>
              <a:t>Кызласов</a:t>
            </a:r>
            <a:r>
              <a:rPr lang="ru-RU" sz="1600" dirty="0"/>
              <a:t>, Леонид Романович (1924-2007) — историк Сибири, археолог, профессор МГУ</a:t>
            </a:r>
          </a:p>
          <a:p>
            <a:r>
              <a:rPr lang="ru-RU" sz="1600" dirty="0" err="1"/>
              <a:t>Ахпашев</a:t>
            </a:r>
            <a:r>
              <a:rPr lang="ru-RU" sz="1600" dirty="0"/>
              <a:t>, Игорь Николаевич — Герой Российской Федерации посмертно.</a:t>
            </a:r>
          </a:p>
          <a:p>
            <a:r>
              <a:rPr lang="ru-RU" sz="1600" dirty="0" err="1"/>
              <a:t>Чебодаев</a:t>
            </a:r>
            <a:r>
              <a:rPr lang="ru-RU" sz="1600" dirty="0"/>
              <a:t>, Михаил Иванович — Герой Советского Союза.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3" y="4293096"/>
            <a:ext cx="1615147" cy="21875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5400" y="4299428"/>
            <a:ext cx="1657350" cy="21812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134" y="4304915"/>
            <a:ext cx="1666636" cy="21702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1891" y="4290545"/>
            <a:ext cx="1630903" cy="21926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2983" y="1556792"/>
            <a:ext cx="1608717" cy="26095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8013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7992888" cy="638944"/>
          </a:xfrm>
        </p:spPr>
        <p:txBody>
          <a:bodyPr>
            <a:normAutofit/>
          </a:bodyPr>
          <a:lstStyle/>
          <a:p>
            <a:r>
              <a:rPr lang="ru-RU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Быт Хакасии. Праздник Чир Ине</a:t>
            </a:r>
            <a:endParaRPr lang="ru-RU" cap="none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7239000" cy="4846320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/>
              <a:t>Традиционным </a:t>
            </a:r>
            <a:r>
              <a:rPr lang="ru-RU" sz="1800" dirty="0" smtClean="0"/>
              <a:t>занятием </a:t>
            </a:r>
            <a:r>
              <a:rPr lang="ru-RU" sz="1800" dirty="0"/>
              <a:t>хакасов является полукочевое скотоводство. Они разводили крупный рогатый скот, овец и лошадей, из-за чего </a:t>
            </a:r>
            <a:r>
              <a:rPr lang="ru-RU" sz="1800" dirty="0" smtClean="0"/>
              <a:t>их </a:t>
            </a:r>
            <a:r>
              <a:rPr lang="ru-RU" sz="1800" dirty="0"/>
              <a:t>назывались иногда "</a:t>
            </a:r>
            <a:r>
              <a:rPr lang="ru-RU" sz="1800" dirty="0" err="1"/>
              <a:t>трёхстадным</a:t>
            </a:r>
            <a:r>
              <a:rPr lang="ru-RU" sz="1800" dirty="0"/>
              <a:t> народом". Местами разводили свиней </a:t>
            </a:r>
            <a:r>
              <a:rPr lang="ru-RU" sz="1800" dirty="0" smtClean="0"/>
              <a:t>и </a:t>
            </a:r>
            <a:r>
              <a:rPr lang="ru-RU" sz="1800" dirty="0"/>
              <a:t>домашнюю птицу</a:t>
            </a:r>
            <a:r>
              <a:rPr lang="ru-RU" sz="1800" dirty="0" smtClean="0"/>
              <a:t>. </a:t>
            </a:r>
            <a:r>
              <a:rPr lang="ru-RU" sz="1800" dirty="0"/>
              <a:t>Основным видом хакасских селений были </a:t>
            </a:r>
            <a:r>
              <a:rPr lang="ru-RU" sz="1800" dirty="0" err="1"/>
              <a:t>аалы</a:t>
            </a:r>
            <a:r>
              <a:rPr lang="ru-RU" sz="1800" dirty="0"/>
              <a:t> - объединения 10-15 </a:t>
            </a:r>
            <a:r>
              <a:rPr lang="ru-RU" sz="1800" dirty="0" smtClean="0"/>
              <a:t>хозяйств. До середины </a:t>
            </a:r>
            <a:r>
              <a:rPr lang="en-US" sz="1800" dirty="0" smtClean="0"/>
              <a:t>XIX</a:t>
            </a:r>
            <a:r>
              <a:rPr lang="ru-RU" sz="1800" dirty="0" smtClean="0"/>
              <a:t> века жилищем </a:t>
            </a:r>
            <a:r>
              <a:rPr lang="ru-RU" sz="1800" dirty="0"/>
              <a:t>хакасов </a:t>
            </a:r>
            <a:r>
              <a:rPr lang="ru-RU" sz="1800" dirty="0" smtClean="0"/>
              <a:t>являлась юрта.</a:t>
            </a:r>
          </a:p>
          <a:p>
            <a:endParaRPr lang="ru-RU" sz="1800" dirty="0" smtClean="0"/>
          </a:p>
          <a:p>
            <a:r>
              <a:rPr lang="ru-RU" sz="1800" dirty="0"/>
              <a:t>Чир Ине — древний хакасский праздник, который по традиции проходит через месяц после </a:t>
            </a:r>
            <a:r>
              <a:rPr lang="ru-RU" sz="1800" dirty="0" err="1"/>
              <a:t>Чыл</a:t>
            </a:r>
            <a:r>
              <a:rPr lang="ru-RU" sz="1800" dirty="0"/>
              <a:t> Пазы (хакасского нового года</a:t>
            </a:r>
            <a:r>
              <a:rPr lang="ru-RU" sz="1800" dirty="0" smtClean="0"/>
              <a:t>).</a:t>
            </a:r>
            <a:r>
              <a:rPr lang="ru-RU" sz="1800" dirty="0"/>
              <a:t> </a:t>
            </a:r>
            <a:r>
              <a:rPr lang="ru-RU" sz="1800" dirty="0" smtClean="0"/>
              <a:t>День Земли(Чир Ине) </a:t>
            </a:r>
            <a:r>
              <a:rPr lang="ru-RU" sz="1800" dirty="0"/>
              <a:t>– проводят ежегодно, чтобы испросить плодородие и богатый урожай. Среди известных хакасских обрядов </a:t>
            </a:r>
            <a:r>
              <a:rPr lang="ru-RU" sz="1800" dirty="0" smtClean="0"/>
              <a:t>проходит </a:t>
            </a:r>
            <a:r>
              <a:rPr lang="ru-RU" sz="1800" dirty="0"/>
              <a:t>очищение дымом </a:t>
            </a:r>
            <a:r>
              <a:rPr lang="ru-RU" sz="1800" dirty="0" err="1"/>
              <a:t>богородской</a:t>
            </a:r>
            <a:r>
              <a:rPr lang="ru-RU" sz="1800" dirty="0"/>
              <a:t> травы, кормление Богини Огня, </a:t>
            </a:r>
            <a:r>
              <a:rPr lang="ru-RU" sz="1800" dirty="0" err="1"/>
              <a:t>повязывание</a:t>
            </a:r>
            <a:r>
              <a:rPr lang="ru-RU" sz="1800" dirty="0"/>
              <a:t> цветных ленточек на священную березу и многие </a:t>
            </a:r>
            <a:r>
              <a:rPr lang="ru-RU" sz="1800" dirty="0" smtClean="0"/>
              <a:t>другие. Цветные ленточки – </a:t>
            </a:r>
            <a:r>
              <a:rPr lang="ru-RU" sz="1800" dirty="0" err="1" smtClean="0"/>
              <a:t>чаломаа</a:t>
            </a:r>
            <a:r>
              <a:rPr lang="ru-RU" sz="1800" dirty="0" smtClean="0"/>
              <a:t> – принято завязывать определенных цветов. </a:t>
            </a:r>
            <a:r>
              <a:rPr lang="ru-RU" sz="1800" dirty="0"/>
              <a:t>Б</a:t>
            </a:r>
            <a:r>
              <a:rPr lang="ru-RU" sz="1800" dirty="0" smtClean="0"/>
              <a:t>елые </a:t>
            </a:r>
            <a:r>
              <a:rPr lang="ru-RU" sz="1800" dirty="0"/>
              <a:t>могли повязывать только мужчины, красные — только женщины, синие — и мужчины, и женщины, достигшие преклонного </a:t>
            </a:r>
            <a:r>
              <a:rPr lang="ru-RU" sz="1800" dirty="0" smtClean="0"/>
              <a:t>возраста.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95480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80" t="3852" r="13918" b="9636"/>
          <a:stretch/>
        </p:blipFill>
        <p:spPr>
          <a:xfrm>
            <a:off x="5508104" y="-2092"/>
            <a:ext cx="2160240" cy="34188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938"/>
          <a:stretch/>
        </p:blipFill>
        <p:spPr>
          <a:xfrm>
            <a:off x="5102389" y="0"/>
            <a:ext cx="3050583" cy="3361556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53" y="0"/>
            <a:ext cx="5212719" cy="38661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1245" y="3212977"/>
            <a:ext cx="4881727" cy="364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343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594</TotalTime>
  <Words>255</Words>
  <Application>Microsoft Office PowerPoint</Application>
  <PresentationFormat>Экран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Хакасы и  народы Хакасии</vt:lpstr>
      <vt:lpstr>ХАКАСЫ</vt:lpstr>
      <vt:lpstr>ЯЗЫК И КУЛЬТУРА</vt:lpstr>
      <vt:lpstr>Хакасский национальный костюм</vt:lpstr>
      <vt:lpstr>ВЫДАЮЩИЕСЯ ХАКАСЫ</vt:lpstr>
      <vt:lpstr>Быт Хакасии. Праздник Чир Ине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Хакасы и народы Хакасии</dc:title>
  <dc:creator>Пользователь</dc:creator>
  <cp:lastModifiedBy>User</cp:lastModifiedBy>
  <cp:revision>25</cp:revision>
  <dcterms:created xsi:type="dcterms:W3CDTF">2013-05-07T05:30:00Z</dcterms:created>
  <dcterms:modified xsi:type="dcterms:W3CDTF">2014-06-05T10:47:06Z</dcterms:modified>
</cp:coreProperties>
</file>