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64" r:id="rId5"/>
    <p:sldId id="258" r:id="rId6"/>
    <p:sldId id="265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45E9-1FEA-4570-840F-F015A7384584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C23A8-73D8-45EB-802E-2B16858C3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92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45E9-1FEA-4570-840F-F015A7384584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C23A8-73D8-45EB-802E-2B16858C3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692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45E9-1FEA-4570-840F-F015A7384584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C23A8-73D8-45EB-802E-2B16858C3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624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45E9-1FEA-4570-840F-F015A7384584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C23A8-73D8-45EB-802E-2B16858C3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83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45E9-1FEA-4570-840F-F015A7384584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C23A8-73D8-45EB-802E-2B16858C3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556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45E9-1FEA-4570-840F-F015A7384584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C23A8-73D8-45EB-802E-2B16858C3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06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45E9-1FEA-4570-840F-F015A7384584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C23A8-73D8-45EB-802E-2B16858C3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038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45E9-1FEA-4570-840F-F015A7384584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C23A8-73D8-45EB-802E-2B16858C3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791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45E9-1FEA-4570-840F-F015A7384584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C23A8-73D8-45EB-802E-2B16858C3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754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45E9-1FEA-4570-840F-F015A7384584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C23A8-73D8-45EB-802E-2B16858C3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86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45E9-1FEA-4570-840F-F015A7384584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C23A8-73D8-45EB-802E-2B16858C3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428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3">
                <a:lumMod val="75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645E9-1FEA-4570-840F-F015A7384584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C23A8-73D8-45EB-802E-2B16858C3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9433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geography.kz/slovar/les/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://geography.kz/slovar/stepi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eography.kz/slovar/tundra/" TargetMode="External"/><Relationship Id="rId5" Type="http://schemas.openxmlformats.org/officeDocument/2006/relationships/hyperlink" Target="http://geography.kz/slovar/lug/" TargetMode="External"/><Relationship Id="rId4" Type="http://schemas.openxmlformats.org/officeDocument/2006/relationships/hyperlink" Target="http://geography.kz/slovar/alpy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D%D0%BD%D0%B4%D0%B5%D0%BC%D0%B8%D0%BA" TargetMode="External"/><Relationship Id="rId3" Type="http://schemas.openxmlformats.org/officeDocument/2006/relationships/hyperlink" Target="http://ru.wikipedia.org/wiki/%D0%A8%D0%B8%D1%80%D0%BE%D0%BA%D0%BE%D0%BB%D0%B8%D1%81%D1%82%D0%B2%D0%B5%D0%BD%D0%BD%D1%8B%D0%B5_%D0%BB%D0%B5%D1%81%D0%B0" TargetMode="External"/><Relationship Id="rId7" Type="http://schemas.openxmlformats.org/officeDocument/2006/relationships/hyperlink" Target="http://ru.wikipedia.org/wiki/%D0%A2%D1%80%D0%B0%D0%B2%D0%B0" TargetMode="External"/><Relationship Id="rId12" Type="http://schemas.openxmlformats.org/officeDocument/2006/relationships/image" Target="../media/image8.png"/><Relationship Id="rId2" Type="http://schemas.openxmlformats.org/officeDocument/2006/relationships/hyperlink" Target="http://ru.wikipedia.org/wiki/%D0%A2%D0%B0%D0%B9%D0%B3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2%D1%83%D0%BD%D0%B4%D1%80%D0%B0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://ru.wikipedia.org/wiki/%D0%9F%D0%B8%D1%85%D1%82%D0%B0_%D0%B1%D0%B5%D0%BB%D0%BE%D0%BA%D0%BE%D1%80%D0%B0%D1%8F" TargetMode="External"/><Relationship Id="rId10" Type="http://schemas.openxmlformats.org/officeDocument/2006/relationships/hyperlink" Target="http://ru.wikipedia.org/wiki/%D0%9B%D0%B8%D1%81%D1%82%D0%B2%D0%B5%D0%BD%D0%BD%D0%B8%D1%86%D0%B0_%D0%BE%D0%BB%D1%8C%D0%B3%D0%B8%D0%BD%D1%81%D0%BA%D0%B0%D1%8F" TargetMode="External"/><Relationship Id="rId4" Type="http://schemas.openxmlformats.org/officeDocument/2006/relationships/hyperlink" Target="http://ru.wikipedia.org/wiki/%D0%95%D0%BB%D1%8C_%D0%B0%D1%8F%D0%BD%D1%81%D0%BA%D0%B0%D1%8F" TargetMode="External"/><Relationship Id="rId9" Type="http://schemas.openxmlformats.org/officeDocument/2006/relationships/hyperlink" Target="http://ru.wikipedia.org/wiki/%D0%94%D0%B0%D0%BB%D1%8C%D0%BD%D0%B5%D0%B2%D0%BE%D1%81%D1%82%D0%BE%D1%87%D0%BD%D1%8B%D0%B9_%D0%BB%D0%B5%D0%BE%D0%BF%D0%B0%D1%80%D0%B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Высотная поясность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Россия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104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6672"/>
            <a:ext cx="8625959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839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Назвать горы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У западных и северо-западных предгорий располагается </a:t>
            </a:r>
            <a:r>
              <a:rPr lang="ru-RU" dirty="0" smtClean="0">
                <a:hlinkClick r:id="rId2"/>
              </a:rPr>
              <a:t>степная</a:t>
            </a:r>
            <a:r>
              <a:rPr lang="ru-RU" dirty="0" smtClean="0"/>
              <a:t> зона с разнотравно-злаковой растительностью на чернозёмных почвах. Здесь водятся хомяки, суслики, полёвки. На высоте 500-1500 м расположены горные леса с преобладанием сибирской пихты, кедра, ели, сибирской лиственницы, осины, берёзы, облепихи на серых </a:t>
            </a:r>
            <a:r>
              <a:rPr lang="ru-RU" dirty="0" smtClean="0">
                <a:hlinkClick r:id="rId3"/>
              </a:rPr>
              <a:t>лесных</a:t>
            </a:r>
            <a:r>
              <a:rPr lang="ru-RU" dirty="0" smtClean="0"/>
              <a:t> почвах и бурозёмах. Типичными животными таёжной части являются медведь, рысь, лисица, соболь, горностай, белка, кабарга, марал, из птиц – глухарь, рябчик, тетерев, кедровка. Выше – на высоте 1800-2000 м располагаются субальпийские и </a:t>
            </a:r>
            <a:r>
              <a:rPr lang="ru-RU" dirty="0" smtClean="0">
                <a:hlinkClick r:id="rId4"/>
              </a:rPr>
              <a:t>альпийские</a:t>
            </a:r>
            <a:r>
              <a:rPr lang="ru-RU" dirty="0" smtClean="0"/>
              <a:t> луга, где обитают горный козёл, снежный барс, алтайская пищуха. </a:t>
            </a:r>
            <a:r>
              <a:rPr lang="ru-RU" dirty="0" smtClean="0">
                <a:hlinkClick r:id="rId5"/>
              </a:rPr>
              <a:t>Альпийские луга</a:t>
            </a:r>
            <a:r>
              <a:rPr lang="ru-RU" dirty="0" smtClean="0"/>
              <a:t> сменяются горной </a:t>
            </a:r>
            <a:r>
              <a:rPr lang="ru-RU" dirty="0" smtClean="0">
                <a:hlinkClick r:id="rId6"/>
              </a:rPr>
              <a:t>тундрой</a:t>
            </a:r>
            <a:r>
              <a:rPr lang="ru-RU" dirty="0" smtClean="0"/>
              <a:t>, а на высоте 2300-3000 м начинается царство вечных снегов.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983802"/>
            <a:ext cx="5404445" cy="487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-315416"/>
            <a:ext cx="6073266" cy="4048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105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Алтай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682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древние горы, сформировавшиеся в результате герцинской и каледонской складчатости. В современную кайнозойскую эру испытал дополнительные поднятия, поэтому относится к возрождённым </a:t>
            </a:r>
            <a:r>
              <a:rPr lang="ru-RU" dirty="0" err="1" smtClean="0"/>
              <a:t>складчато</a:t>
            </a:r>
            <a:r>
              <a:rPr lang="ru-RU" dirty="0" smtClean="0"/>
              <a:t>-глыбовым горам. Высота высшей точки достигает 4506 м,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28800"/>
            <a:ext cx="5653980" cy="4240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366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Алтай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9190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ru-RU" dirty="0" err="1" smtClean="0"/>
              <a:t>ниж</a:t>
            </a:r>
            <a:r>
              <a:rPr lang="ru-RU" dirty="0" smtClean="0"/>
              <a:t>. ч. склонов – леса каменной берёзы, заросли кедрового и ольхового стланика, выше – горные тундры. В долинах – высокотравные луга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980728"/>
            <a:ext cx="3705200" cy="300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8316924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116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Растительность разнообразна: южная и центральная часть этой горной страны до высот около 500 м покрыта </a:t>
            </a:r>
            <a:r>
              <a:rPr lang="ru-RU" dirty="0" smtClean="0">
                <a:hlinkClick r:id="rId2" tooltip="Тайга"/>
              </a:rPr>
              <a:t>хвойно</a:t>
            </a:r>
            <a:r>
              <a:rPr lang="ru-RU" dirty="0" smtClean="0"/>
              <a:t>-</a:t>
            </a:r>
            <a:r>
              <a:rPr lang="ru-RU" dirty="0" smtClean="0">
                <a:hlinkClick r:id="rId3" tooltip="Широколиственные леса"/>
              </a:rPr>
              <a:t>широколиственными</a:t>
            </a:r>
            <a:r>
              <a:rPr lang="ru-RU" dirty="0" smtClean="0"/>
              <a:t> лесами с преобладанием маньчжурских видов растительности, в северной части хвойные леса из </a:t>
            </a:r>
            <a:r>
              <a:rPr lang="ru-RU" dirty="0" smtClean="0">
                <a:hlinkClick r:id="rId4" tooltip="Ель аянская"/>
              </a:rPr>
              <a:t>ели </a:t>
            </a:r>
            <a:r>
              <a:rPr lang="ru-RU" dirty="0" err="1" smtClean="0">
                <a:hlinkClick r:id="rId4" tooltip="Ель аянская"/>
              </a:rPr>
              <a:t>аянской</a:t>
            </a:r>
            <a:r>
              <a:rPr lang="ru-RU" dirty="0" smtClean="0"/>
              <a:t> и </a:t>
            </a:r>
            <a:r>
              <a:rPr lang="ru-RU" dirty="0" smtClean="0">
                <a:hlinkClick r:id="rId5" tooltip="Пихта белокорая"/>
              </a:rPr>
              <a:t>пихты </a:t>
            </a:r>
            <a:r>
              <a:rPr lang="ru-RU" dirty="0" err="1" smtClean="0">
                <a:hlinkClick r:id="rId5" tooltip="Пихта белокорая"/>
              </a:rPr>
              <a:t>белокорой</a:t>
            </a:r>
            <a:r>
              <a:rPr lang="ru-RU" dirty="0" smtClean="0"/>
              <a:t>. На больших высотах отмечается горная </a:t>
            </a:r>
            <a:r>
              <a:rPr lang="ru-RU" dirty="0" smtClean="0">
                <a:hlinkClick r:id="rId6" tooltip="Тундра"/>
              </a:rPr>
              <a:t>тундра</a:t>
            </a:r>
            <a:r>
              <a:rPr lang="ru-RU" dirty="0" smtClean="0"/>
              <a:t>. В низинах гор </a:t>
            </a:r>
            <a:r>
              <a:rPr lang="ru-RU" dirty="0" smtClean="0">
                <a:hlinkClick r:id="rId7" tooltip="Трава"/>
              </a:rPr>
              <a:t>трава</a:t>
            </a:r>
            <a:r>
              <a:rPr lang="ru-RU" dirty="0" smtClean="0"/>
              <a:t> может достигать высоты 3,5 м, причём сплошным ковром.</a:t>
            </a:r>
          </a:p>
          <a:p>
            <a:r>
              <a:rPr lang="ru-RU" dirty="0" smtClean="0"/>
              <a:t>В предгорьях обитает </a:t>
            </a:r>
            <a:r>
              <a:rPr lang="ru-RU" dirty="0" smtClean="0">
                <a:hlinkClick r:id="rId8" tooltip="Эндемик"/>
              </a:rPr>
              <a:t>эндемик</a:t>
            </a:r>
            <a:r>
              <a:rPr lang="ru-RU" dirty="0" smtClean="0"/>
              <a:t> — </a:t>
            </a:r>
            <a:r>
              <a:rPr lang="ru-RU" dirty="0" smtClean="0">
                <a:hlinkClick r:id="rId9" tooltip="Дальневосточный леопард"/>
              </a:rPr>
              <a:t>дальневосточный леопард</a:t>
            </a:r>
            <a:r>
              <a:rPr lang="ru-RU" dirty="0" smtClean="0"/>
              <a:t>. Другие эндемики гор — хвойные </a:t>
            </a:r>
            <a:r>
              <a:rPr lang="ru-RU" dirty="0" smtClean="0">
                <a:hlinkClick r:id="rId10" tooltip="Лиственница ольгинская"/>
              </a:rPr>
              <a:t>лиственница </a:t>
            </a:r>
            <a:r>
              <a:rPr lang="ru-RU" dirty="0" err="1" smtClean="0">
                <a:hlinkClick r:id="rId10" tooltip="Лиственница ольгинская"/>
              </a:rPr>
              <a:t>ольгинская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626" y="1303218"/>
            <a:ext cx="5165223" cy="343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-531440"/>
            <a:ext cx="4406032" cy="588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428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Для </a:t>
            </a:r>
            <a:r>
              <a:rPr lang="ru-RU" dirty="0"/>
              <a:t>восточных склонов характерна лесостепь с многочисленными озерами, западные склоны до высоты 1200м покрыты лесом, в южной части - степь. </a:t>
            </a:r>
            <a:r>
              <a:rPr lang="ru-RU" dirty="0" smtClean="0"/>
              <a:t>На </a:t>
            </a:r>
            <a:r>
              <a:rPr lang="ru-RU" dirty="0"/>
              <a:t>западном склоне развиты карстовые явления. </a:t>
            </a:r>
            <a:r>
              <a:rPr lang="ru-RU" dirty="0" smtClean="0"/>
              <a:t>Из них преобладают три: темнохвойные леса, горно-таежные, </a:t>
            </a:r>
            <a:r>
              <a:rPr lang="ru-RU" dirty="0" err="1" smtClean="0"/>
              <a:t>гольцовый</a:t>
            </a:r>
            <a:r>
              <a:rPr lang="ru-RU" dirty="0" smtClean="0"/>
              <a:t> и </a:t>
            </a:r>
            <a:r>
              <a:rPr lang="ru-RU" dirty="0" err="1" smtClean="0"/>
              <a:t>подгольцовый</a:t>
            </a:r>
            <a:r>
              <a:rPr lang="ru-RU" dirty="0" smtClean="0"/>
              <a:t>. Самые распространенные виды - это ель, береза, лиственница, сосна, липа, осина. На крайнем западе преобладают: вяз, клен, рябина, дуб и некоторые другие.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214223" cy="4895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03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На западе, в условиях хорошей влажности и тепла, произрастают леса, имеющие черты влажных субтропиков. Эти леса состоят из широколиственных пород: каштана, дуба, бука, граба с вечнозеленым подлеском и лианами. Подлесок состоит из лавровишни, самшита, тиса. На востоке у подножия северных склонов располагаются полупустыни и сухие степи (они формируются в условиях малого увлажнения). Эти полупустыни и степи высоко поднимаются в горы. Здесь не выражен четко лесной пояс. Лишь в горных долинах произрастают сосновые леса и буковые рощи, темнохвойные леса здесь не растут.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15" y="836712"/>
            <a:ext cx="6247260" cy="4463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554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382</Words>
  <Application>Microsoft Office PowerPoint</Application>
  <PresentationFormat>Экран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Высотная поясность</vt:lpstr>
      <vt:lpstr>Презентация PowerPoint</vt:lpstr>
      <vt:lpstr>Назвать горы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KomarovaTN</dc:creator>
  <cp:lastModifiedBy>KomarovaTN</cp:lastModifiedBy>
  <cp:revision>12</cp:revision>
  <dcterms:created xsi:type="dcterms:W3CDTF">2012-01-25T17:10:53Z</dcterms:created>
  <dcterms:modified xsi:type="dcterms:W3CDTF">2014-09-11T19:03:58Z</dcterms:modified>
</cp:coreProperties>
</file>