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sldIdLst>
    <p:sldId id="256" r:id="rId2"/>
    <p:sldId id="258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CF2E0-CCC4-4E1E-9902-C3C36AB3FDA4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v10018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041400" cy="685800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76152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071563" y="1600200"/>
            <a:ext cx="76152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3/17/2014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 w="17780" cmpd="sng">
            <a:solidFill>
              <a:srgbClr val="FFFFFF"/>
            </a:solidFill>
            <a:prstDash val="solid"/>
            <a:miter lim="800000"/>
          </a:ln>
          <a:gradFill rotWithShape="1">
            <a:gsLst>
              <a:gs pos="0">
                <a:srgbClr val="000000">
                  <a:tint val="92000"/>
                  <a:shade val="100000"/>
                  <a:satMod val="150000"/>
                </a:srgbClr>
              </a:gs>
              <a:gs pos="49000">
                <a:srgbClr val="000000">
                  <a:tint val="89000"/>
                  <a:shade val="90000"/>
                  <a:satMod val="150000"/>
                </a:srgbClr>
              </a:gs>
              <a:gs pos="50000">
                <a:srgbClr val="000000">
                  <a:tint val="100000"/>
                  <a:shade val="75000"/>
                  <a:satMod val="150000"/>
                </a:srgbClr>
              </a:gs>
              <a:gs pos="95000">
                <a:srgbClr val="000000">
                  <a:shade val="47000"/>
                  <a:satMod val="150000"/>
                </a:srgbClr>
              </a:gs>
              <a:gs pos="100000">
                <a:srgbClr val="000000">
                  <a:shade val="39000"/>
                  <a:satMod val="150000"/>
                </a:srgbClr>
              </a:gs>
            </a:gsLst>
            <a:lin ang="5400000"/>
          </a:gradFill>
          <a:effectLst>
            <a:outerShdw blurRad="50800" algn="tl" rotWithShape="0">
              <a:srgbClr val="000000"/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708920"/>
            <a:ext cx="6120680" cy="1916832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Гуситское движение в Чехии</a:t>
            </a:r>
            <a:endParaRPr lang="uk-UA" sz="7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32656"/>
            <a:ext cx="66602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www.skachat-prezentaciju-besplatno.ru</a:t>
            </a:r>
            <a:endParaRPr lang="ru-RU" sz="4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04664"/>
            <a:ext cx="7848872" cy="3672408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/>
              <a:t>Было организовано еще три крестовых похода, следствием которых стали вторжения армии Прокопа Голого в Силезию и Саксонию, осада Вены (безуспешная), очередной раскол чешского войска.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Окончательный разгром таборитов состоялся под </a:t>
            </a:r>
            <a:r>
              <a:rPr lang="ru-RU" sz="2400" dirty="0" err="1" smtClean="0"/>
              <a:t>Липанами</a:t>
            </a:r>
            <a:r>
              <a:rPr lang="ru-RU" sz="2400" dirty="0" smtClean="0"/>
              <a:t> в конце мая 1434 г. Армия чашников при поддержке католиков положила конец гуситскому движению.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6335941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e36fb5314568f20fec3c5d1d979de5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3933056"/>
            <a:ext cx="4130459" cy="2390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897560"/>
            <a:ext cx="7776864" cy="3960440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/>
              <a:t>В 1436 чехам пришлось принять условия императора Сигизмунда и подписать с ним мирный договор.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Не смотря на поражение реформаторов, часть таборитов объединились в общины под названием “чешские братья”, которые существуют по сей день. Хоть церковь и не реабилитировала Яна Гуса, он все же считается национальным героем Чехии.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6335941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c1a10c309e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60648"/>
            <a:ext cx="4464496" cy="25427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836712"/>
            <a:ext cx="7848872" cy="1800200"/>
          </a:xfrm>
        </p:spPr>
        <p:txBody>
          <a:bodyPr>
            <a:normAutofit/>
          </a:bodyPr>
          <a:lstStyle/>
          <a:p>
            <a:pPr marL="0" indent="719138" algn="just">
              <a:buNone/>
            </a:pPr>
            <a:r>
              <a:rPr lang="ru-RU" sz="2400" dirty="0" smtClean="0"/>
              <a:t>Начало XV века в Богемии (Чехия) ознаменовалось религиозным реформистским движением, которое привело страну к войне 1419 - 1434 годов.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6335941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57923748932-e12983661378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2636912"/>
            <a:ext cx="4697051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548680"/>
            <a:ext cx="5328592" cy="4896544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/>
              <a:t>Главным идеологом движения за реформы стал Ян Гус, богемский священнослужитель, поддержавший реформаторское учение англичанина Джона </a:t>
            </a:r>
            <a:r>
              <a:rPr lang="ru-RU" sz="2400" dirty="0" err="1" smtClean="0"/>
              <a:t>Виклифа</a:t>
            </a:r>
            <a:r>
              <a:rPr lang="ru-RU" sz="2400" dirty="0" smtClean="0"/>
              <a:t>. В последствии Гус был сожжен со своими трудами по обвинению в ереси. Его казнь, возмутившая чешский народ, стала призывом к оружию.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165304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Chehiya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3535860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32656"/>
            <a:ext cx="7848872" cy="5904656"/>
          </a:xfrm>
        </p:spPr>
        <p:txBody>
          <a:bodyPr>
            <a:normAutofit fontScale="92500"/>
          </a:bodyPr>
          <a:lstStyle/>
          <a:p>
            <a:pPr marL="0" indent="539750" algn="just">
              <a:buNone/>
            </a:pPr>
            <a:r>
              <a:rPr lang="ru-RU" sz="2400" dirty="0" smtClean="0"/>
              <a:t>Основные идеи, проповедуемые Яном Гусом, заключались в нижеследующем: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- запрет на плату за проведение таинств;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- запрет продажи церковных должностей;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- священник не должен жить в роскоши, достаточной является лишь небольшая плата, взимающаяся с богачей, обеспечивающая служителю церкви только самое необходимое;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- слепое подчинение воле церкви не является признаком праведности. Каждый верующий христианин обязан думать сам и жить по своей совести;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- если власть нарушает Божьи заповеди, она не может быть признана им;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- проповеди должны читаться на языке, понятном прихожанам (обычно читались латынью, непонятной простому народу).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335941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60648"/>
            <a:ext cx="7848872" cy="4824536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/>
              <a:t>На сожжение Гуса Моравское и Богемское рыцарство ответило гневным письмом императору Сигизмунду, на что он пообещал всех </a:t>
            </a:r>
            <a:r>
              <a:rPr lang="ru-RU" sz="2400" dirty="0" err="1" smtClean="0"/>
              <a:t>виклифистов</a:t>
            </a:r>
            <a:r>
              <a:rPr lang="ru-RU" sz="2400" dirty="0" smtClean="0"/>
              <a:t> утопить в крови.</a:t>
            </a:r>
            <a:endParaRPr lang="uk-UA" sz="2400" dirty="0" smtClean="0"/>
          </a:p>
          <a:p>
            <a:pPr marL="0" indent="539750" algn="just">
              <a:buNone/>
            </a:pPr>
            <a:r>
              <a:rPr lang="ru-RU" sz="2400" dirty="0" smtClean="0"/>
              <a:t>В 1420 году начался I крестовый поход , который объявил Папа римский в поддержку сторонников церкви, ставшим лагерем в </a:t>
            </a:r>
            <a:r>
              <a:rPr lang="ru-RU" sz="2400" dirty="0" err="1" smtClean="0"/>
              <a:t>Кутной</a:t>
            </a:r>
            <a:r>
              <a:rPr lang="ru-RU" sz="2400" dirty="0" smtClean="0"/>
              <a:t> </a:t>
            </a:r>
            <a:r>
              <a:rPr lang="ru-RU" sz="2400" dirty="0" err="1" smtClean="0"/>
              <a:t>Гуре</a:t>
            </a:r>
            <a:r>
              <a:rPr lang="ru-RU" sz="2400" dirty="0" smtClean="0"/>
              <a:t>. На стороне Сигизмунда и Папы выступили польские, немецкие и венгерские рыцари, наемники из Италии, а также ополчение городов Силезии.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6335941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20060512162044_kk cop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149080"/>
            <a:ext cx="3333750" cy="221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764704"/>
            <a:ext cx="7776864" cy="2664296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/>
              <a:t>В мае войско Сигизмунда достигло </a:t>
            </a:r>
            <a:r>
              <a:rPr lang="ru-RU" sz="2400" dirty="0" err="1" smtClean="0"/>
              <a:t>Кутной</a:t>
            </a:r>
            <a:r>
              <a:rPr lang="ru-RU" sz="2400" dirty="0" smtClean="0"/>
              <a:t> </a:t>
            </a:r>
            <a:r>
              <a:rPr lang="ru-RU" sz="2400" dirty="0" err="1" smtClean="0"/>
              <a:t>Гуры</a:t>
            </a:r>
            <a:r>
              <a:rPr lang="ru-RU" sz="2400" dirty="0" smtClean="0"/>
              <a:t>, потребовав от пражан снять блокаду цитадели с королевскими солдатами. Жители Праги обратились за помощью к гуситам, базировавшимся в Таборе. Табориты под предводительством Яна Жижки вступили в Прагу.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6335941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Do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3140968"/>
            <a:ext cx="3456384" cy="2930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124744"/>
            <a:ext cx="5616624" cy="5040560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/>
              <a:t>На Витковой горе состоялась решающая битва крестоносцев и армии Жижки в июле 1420 года. В результате сражения крестоносцы потерпели поражение. Хоть крупных потерь они не понесли, между предводителями войска начались распри. Это привело к снятию осады Праги, еще одному поражению под </a:t>
            </a:r>
            <a:r>
              <a:rPr lang="ru-RU" sz="2400" dirty="0" err="1" smtClean="0"/>
              <a:t>Вышеградом</a:t>
            </a:r>
            <a:r>
              <a:rPr lang="ru-RU" sz="2400" dirty="0" smtClean="0"/>
              <a:t> и переходу всей Моравии и Чехии в руки гуситов.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165304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Ian_jijka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3047611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7704856" cy="2736304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/>
              <a:t>В 1421, воспользовавшись возникшими разногласиями между чашниками (умеренные реформаторы) и таборитами (радикалы), император начал II крестовый поход, в результате которого к гуситам присоединилось литовское рыцарство, но армия понесла тяжелые потери.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6335941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46611721_1248262109_1223824414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924944"/>
            <a:ext cx="4464496" cy="310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76672"/>
            <a:ext cx="7848872" cy="3024336"/>
          </a:xfrm>
        </p:spPr>
        <p:txBody>
          <a:bodyPr>
            <a:normAutofit/>
          </a:bodyPr>
          <a:lstStyle/>
          <a:p>
            <a:pPr marL="0" indent="539750" algn="just">
              <a:buNone/>
            </a:pPr>
            <a:r>
              <a:rPr lang="ru-RU" sz="2400" dirty="0" smtClean="0"/>
              <a:t>Усилившийся конфликт таборитов и чашников привел к гражданской войне 1424 года. Не смотря на противостояние, Жижке удалось вновь объединить чешскую армию. Однако предводитель таборитов через четыре месяца умер от чумы. Командование принял Прокоп Голый.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165304"/>
            <a:ext cx="7452320" cy="52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www.skachat-prezentaciju-besplatno.ru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Josef_Mathauser_-_Bitva_u_Lipan_roku_14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3068960"/>
            <a:ext cx="4352551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rii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serii</Template>
  <TotalTime>300</TotalTime>
  <Words>533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serii</vt:lpstr>
      <vt:lpstr>Гуситское движение в Чехии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красной книги</dc:title>
  <dc:creator>Юзер</dc:creator>
  <cp:lastModifiedBy>Dima</cp:lastModifiedBy>
  <cp:revision>17</cp:revision>
  <dcterms:created xsi:type="dcterms:W3CDTF">2014-01-29T08:23:51Z</dcterms:created>
  <dcterms:modified xsi:type="dcterms:W3CDTF">2014-03-17T05:44:39Z</dcterms:modified>
</cp:coreProperties>
</file>