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6" r:id="rId2"/>
    <p:sldId id="258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2316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E261D2-08A2-4334-95B5-09FE6FC6C111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B2E7DD-3937-4EA3-B7FF-C9D0E6F77060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E8CD00B-F7F7-4F4A-B164-D5FDE2E56378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7479F8-AF1C-4B81-AEAB-2EE6ABE2FB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71BB93-17AF-4C1A-8D79-B8F0100CBA37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50F9E3-E65A-43BB-9E3C-61A1572BBB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1DEFDC-4147-4744-B703-1633B83CBCD3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4EC482-E5A7-4036-9715-6916BDB195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25E7130-04F8-41D1-B5B0-C255C96F3854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5A54A7-AE77-4E68-95D0-5FD9FC7C66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825811-193D-4A65-952E-4DF4601509A6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47B705-996B-4FBD-9CCF-4EB260C887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3807027-5D40-4D41-AF9D-87848F860368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343A19-4832-4BF4-84ED-036E3701D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534E3E-2573-406E-B92E-A7244B95C9BB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96D40-7249-46DB-8F5F-6BFEBE9AC7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267269A-9CFE-4CA1-A721-D430F3347BB4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30312F9-B750-4333-8C4A-F158EA1F9F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25C668-E57A-46ED-AE7E-A113E1A37E95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E27B1E-B548-4BC6-8B03-24B3386E4F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B048E51-A547-4677-9AE8-7758B2DF94E1}" type="datetimeFigureOut">
              <a:rPr lang="en-US" smtClean="0"/>
              <a:pPr>
                <a:defRPr/>
              </a:pPr>
              <a:t>3/25/2014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9CDA357-C67F-45DC-A3C0-E1B0FFEC7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69C31A3E-F6DD-47A8-AD7D-2D6436652D31}" type="datetimeFigureOut">
              <a:rPr lang="en-US" smtClean="0"/>
              <a:pPr>
                <a:defRPr/>
              </a:pPr>
              <a:t>3/25/2014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F07686DB-E0E9-46D6-8916-19E0AD7F727D}" type="slidenum">
              <a:rPr lang="en-US" smtClean="0"/>
              <a:pPr>
                <a:defRPr/>
              </a:pPr>
              <a:t>‹#›</a:t>
            </a:fld>
            <a:endParaRPr lang="en-US" sz="1400" dirty="0">
              <a:latin typeface="+mj-lt"/>
              <a:ea typeface="+mj-ea"/>
              <a:cs typeface="+mj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276872"/>
            <a:ext cx="6120680" cy="115186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800" dirty="0" smtClean="0"/>
              <a:t>Буква </a:t>
            </a:r>
            <a:r>
              <a:rPr lang="ru-RU" sz="11500" b="1" i="1" dirty="0" smtClean="0"/>
              <a:t>Я</a:t>
            </a:r>
            <a:endParaRPr lang="uk-UA" sz="9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6350" y="5528211"/>
            <a:ext cx="9144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851920" y="1484784"/>
            <a:ext cx="4897239" cy="3024435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Буква я входит в состав практически всех славянских алфавитов. В алфавите русского и украинского языков она располагается на 33 месте, 30 позицию данный символ занимает в болгарском языке, 32 – в алфавите белорусского языка.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Рисунок 5" descr="434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268760"/>
            <a:ext cx="2730738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1043608" y="836613"/>
            <a:ext cx="7849567" cy="3456483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Стоит упомянуть о том факте, что во всех вышеперечисленных алфавитах данный знак занимает последнюю позицию. Ранее последнее место занимал мягкий знак. Буква «я» была исключена из сербского языка в середине 19 века. Так как современный македонский алфавит был построен по образцу сербского, то в него также не была включена буква «я».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5364" name="Содержимое 2"/>
          <p:cNvSpPr>
            <a:spLocks/>
          </p:cNvSpPr>
          <p:nvPr/>
        </p:nvSpPr>
        <p:spPr bwMode="auto">
          <a:xfrm>
            <a:off x="395288" y="836613"/>
            <a:ext cx="849788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539750" algn="just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uk-UA" sz="2800">
              <a:latin typeface="Georgia" pitchFamily="18" charset="0"/>
            </a:endParaRPr>
          </a:p>
        </p:txBody>
      </p:sp>
      <p:pic>
        <p:nvPicPr>
          <p:cNvPr id="5" name="Рисунок 4" descr="74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3789040"/>
            <a:ext cx="1800200" cy="2109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1115616" y="3212976"/>
            <a:ext cx="7777559" cy="2520379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Звук «я»- двойной и представляет собой сочетание следующих букв «а» и «</a:t>
            </a:r>
            <a:r>
              <a:rPr lang="ru-RU" sz="2400" dirty="0" err="1" smtClean="0"/>
              <a:t>й</a:t>
            </a:r>
            <a:r>
              <a:rPr lang="ru-RU" sz="2400" dirty="0" smtClean="0"/>
              <a:t>». Необходимо сразу же заметить, что двойной звук может возникать только в том случае, если буква «я» стоит в начале слова.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Рисунок 5" descr="65591884_2131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32656"/>
            <a:ext cx="15748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1259632" y="836613"/>
            <a:ext cx="7633543" cy="1872307"/>
          </a:xfrm>
        </p:spPr>
        <p:txBody>
          <a:bodyPr>
            <a:normAutofit/>
          </a:bodyPr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Также двойственность звука возможна при условии, что «я» располагается после разделительного «</a:t>
            </a:r>
            <a:r>
              <a:rPr lang="ru-RU" sz="2400" dirty="0" err="1" smtClean="0"/>
              <a:t>ь</a:t>
            </a:r>
            <a:r>
              <a:rPr lang="ru-RU" sz="2400" dirty="0" smtClean="0"/>
              <a:t>» или же «</a:t>
            </a:r>
            <a:r>
              <a:rPr lang="ru-RU" sz="2400" dirty="0" err="1" smtClean="0"/>
              <a:t>ъ</a:t>
            </a:r>
            <a:r>
              <a:rPr lang="ru-RU" sz="2400" dirty="0" smtClean="0"/>
              <a:t>», а также после другой гласной. К примеру: Рая, моя, твоя, ничья.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74124140_azbuka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780928"/>
            <a:ext cx="4176464" cy="3172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1187624" y="620688"/>
            <a:ext cx="7705551" cy="3744515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Не лишним будет упомянуть о том факте, что правила русского языка запрещают написание следующих сочетаний: </a:t>
            </a:r>
            <a:r>
              <a:rPr lang="ru-RU" sz="2400" dirty="0" err="1" smtClean="0"/>
              <a:t>чя</a:t>
            </a:r>
            <a:r>
              <a:rPr lang="ru-RU" sz="2400" dirty="0" smtClean="0"/>
              <a:t> и </a:t>
            </a:r>
            <a:r>
              <a:rPr lang="ru-RU" sz="2400" dirty="0" err="1" smtClean="0"/>
              <a:t>щя</a:t>
            </a:r>
            <a:r>
              <a:rPr lang="ru-RU" sz="2400" dirty="0" smtClean="0"/>
              <a:t>. Это обусловлено в первую очередь тем, что звуки «ч» и «</a:t>
            </a:r>
            <a:r>
              <a:rPr lang="ru-RU" sz="2400" dirty="0" err="1" smtClean="0"/>
              <a:t>щ</a:t>
            </a:r>
            <a:r>
              <a:rPr lang="ru-RU" sz="2400" dirty="0" smtClean="0"/>
              <a:t>» сами по себе являются мягкими. Однако существуют и некоторые слова, которые являются исключениями. К таковым словам можно с уверенностью отнести заимствованные из других языков. Например: Мкртчян, </a:t>
            </a:r>
            <a:r>
              <a:rPr lang="ru-RU" sz="2400" dirty="0" err="1" smtClean="0"/>
              <a:t>хуацяо</a:t>
            </a:r>
            <a:r>
              <a:rPr lang="ru-RU" sz="2400" dirty="0" smtClean="0"/>
              <a:t> и т.д.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32350129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3861048"/>
            <a:ext cx="2304256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>
          <a:xfrm>
            <a:off x="1187624" y="3212976"/>
            <a:ext cx="7633543" cy="1728291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Помимо этого, стоит также отметить тот факт, что для украинского языка, в отличие от других славянских, вышеперечисленные сочетания шипящих звуков с буквой «я» более привычны..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bukva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0"/>
            <a:ext cx="44577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1187624" y="3068960"/>
            <a:ext cx="7706122" cy="2807841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Употребление буквы «я» в качестве личного местоимения в разных славянских языках различно. В русском, украинском и белорусском языках данный знак представляет собой личное местоимение первого лица единственного числа. Данное местоимение включает в себя только одну эту букву.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Рисунок 5" descr="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404664"/>
            <a:ext cx="1985352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3851920" y="2060848"/>
            <a:ext cx="5041255" cy="3384475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В болгарском языке данный символ также обозначает личное местоимение 3 лица, единственного числа, зачастую женского рода. Также может употребляться в роли прямого дополнения.</a:t>
            </a:r>
            <a:r>
              <a:rPr lang="uk-UA" sz="2400" dirty="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Cyrillic_J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76672"/>
            <a:ext cx="2611985" cy="3270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1"/>
          </p:nvPr>
        </p:nvSpPr>
        <p:spPr>
          <a:xfrm>
            <a:off x="1115616" y="2852936"/>
            <a:ext cx="7777559" cy="2664395"/>
          </a:xfrm>
        </p:spPr>
        <p:txBody>
          <a:bodyPr/>
          <a:lstStyle/>
          <a:p>
            <a:pPr marL="0" indent="539750" algn="just">
              <a:buFont typeface="Georgia" pitchFamily="18" charset="0"/>
              <a:buNone/>
            </a:pPr>
            <a:r>
              <a:rPr lang="ru-RU" sz="2400" dirty="0" smtClean="0"/>
              <a:t>Не лишним будет также упомянуть о том факте, что этот знак в церковнославянском алфавите также используется в качестве личного местоимения 3 лица. Может быть как единственного, так и множественного числа.</a:t>
            </a:r>
            <a:endParaRPr lang="uk-UA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3594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Рисунок 4" descr="r9_18_c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32656"/>
            <a:ext cx="1872208" cy="24209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47864" y="2060848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orbel" pitchFamily="34" charset="0"/>
              </a:rPr>
              <a:t>Буква «я» в болгарском соответствует винительному падежу русского языка. </a:t>
            </a:r>
            <a:endParaRPr lang="uk-UA" dirty="0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1"/>
          </p:nvPr>
        </p:nvSpPr>
        <p:spPr>
          <a:xfrm>
            <a:off x="1115616" y="692696"/>
            <a:ext cx="7777559" cy="2952427"/>
          </a:xfrm>
        </p:spPr>
        <p:txBody>
          <a:bodyPr/>
          <a:lstStyle/>
          <a:p>
            <a:pPr marL="0" indent="538163" algn="just">
              <a:buFont typeface="Georgia" pitchFamily="18" charset="0"/>
              <a:buNone/>
            </a:pPr>
            <a:r>
              <a:rPr lang="ru-RU" sz="2400" dirty="0" smtClean="0"/>
              <a:t>Интересен тот факт, что кириллическая буква я часто используется народностями, которые используют латинский алфавит. Это обусловлено в первую очередь тем, что данный знак является зеркальным отражением латинской буквы «R». Именно в связи с этим стилизованную букву «я» достаточно часто используют для замены знака «R» на рекламных проспектах и т.д.</a:t>
            </a:r>
            <a:r>
              <a:rPr lang="uk-UA" sz="2400" dirty="0" smtClean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50" y="6329591"/>
            <a:ext cx="8892480" cy="522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www.skachat-prezentaciju-besplatno.ru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Рисунок 3" descr="Вензель буквы Я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3501008"/>
            <a:ext cx="3055914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356</TotalTime>
  <Words>474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Буква 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красной книги</dc:title>
  <dc:creator>Юзер</dc:creator>
  <cp:lastModifiedBy>Dima</cp:lastModifiedBy>
  <cp:revision>24</cp:revision>
  <dcterms:created xsi:type="dcterms:W3CDTF">2014-01-29T08:23:51Z</dcterms:created>
  <dcterms:modified xsi:type="dcterms:W3CDTF">2014-03-25T01:24:08Z</dcterms:modified>
</cp:coreProperties>
</file>