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2" r:id="rId3"/>
    <p:sldId id="266" r:id="rId4"/>
    <p:sldId id="267" r:id="rId5"/>
    <p:sldId id="269" r:id="rId6"/>
    <p:sldId id="271" r:id="rId7"/>
    <p:sldId id="268" r:id="rId8"/>
    <p:sldId id="270" r:id="rId9"/>
    <p:sldId id="264" r:id="rId10"/>
    <p:sldId id="274" r:id="rId11"/>
    <p:sldId id="265" r:id="rId12"/>
    <p:sldId id="275" r:id="rId13"/>
    <p:sldId id="278" r:id="rId14"/>
    <p:sldId id="276" r:id="rId15"/>
    <p:sldId id="277" r:id="rId16"/>
    <p:sldId id="263" r:id="rId17"/>
    <p:sldId id="279" r:id="rId18"/>
    <p:sldId id="283" r:id="rId19"/>
    <p:sldId id="284" r:id="rId20"/>
    <p:sldId id="280" r:id="rId21"/>
    <p:sldId id="272" r:id="rId22"/>
    <p:sldId id="286" r:id="rId23"/>
    <p:sldId id="285" r:id="rId24"/>
    <p:sldId id="281" r:id="rId25"/>
    <p:sldId id="258" r:id="rId26"/>
    <p:sldId id="260" r:id="rId27"/>
    <p:sldId id="287" r:id="rId28"/>
    <p:sldId id="273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FFCC66"/>
    <a:srgbClr val="9900CC"/>
    <a:srgbClr val="6600CC"/>
    <a:srgbClr val="6600FF"/>
    <a:srgbClr val="350FC1"/>
    <a:srgbClr val="000066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9231" autoAdjust="0"/>
    <p:restoredTop sz="94660"/>
  </p:normalViewPr>
  <p:slideViewPr>
    <p:cSldViewPr>
      <p:cViewPr>
        <p:scale>
          <a:sx n="100" d="100"/>
          <a:sy n="100" d="100"/>
        </p:scale>
        <p:origin x="-128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EC1DD6-2091-4C1C-938E-4307436A2E6D}" type="doc">
      <dgm:prSet loTypeId="urn:microsoft.com/office/officeart/2005/8/layout/pList2" loCatId="list" qsTypeId="urn:microsoft.com/office/officeart/2005/8/quickstyle/3d2" qsCatId="3D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5FCAC32C-D500-429C-83AD-7F1C158F1312}">
      <dgm:prSet phldrT="[Текст]" custT="1"/>
      <dgm:spPr/>
      <dgm:t>
        <a:bodyPr vert="horz"/>
        <a:lstStyle/>
        <a:p>
          <a:r>
            <a:rPr lang="ru-RU" sz="1600" dirty="0" smtClean="0"/>
            <a:t>Биологические</a:t>
          </a:r>
          <a:endParaRPr lang="ru-RU" sz="1600" dirty="0"/>
        </a:p>
      </dgm:t>
    </dgm:pt>
    <dgm:pt modelId="{BC4EE390-C421-49E2-BA44-DE3F8208A2CF}" type="parTrans" cxnId="{2DD08F6E-F5FC-4645-A2E3-AC8866E62B48}">
      <dgm:prSet/>
      <dgm:spPr/>
      <dgm:t>
        <a:bodyPr/>
        <a:lstStyle/>
        <a:p>
          <a:endParaRPr lang="ru-RU"/>
        </a:p>
      </dgm:t>
    </dgm:pt>
    <dgm:pt modelId="{96AB218F-4CC7-47F7-8D98-4C9863CD1EB7}" type="sibTrans" cxnId="{2DD08F6E-F5FC-4645-A2E3-AC8866E62B48}">
      <dgm:prSet/>
      <dgm:spPr/>
      <dgm:t>
        <a:bodyPr/>
        <a:lstStyle/>
        <a:p>
          <a:endParaRPr lang="ru-RU"/>
        </a:p>
      </dgm:t>
    </dgm:pt>
    <dgm:pt modelId="{3E5E3F85-72AB-44D5-8940-AC49A8CBFB8F}">
      <dgm:prSet phldrT="[Текст]"/>
      <dgm:spPr/>
      <dgm:t>
        <a:bodyPr/>
        <a:lstStyle/>
        <a:p>
          <a:r>
            <a:rPr lang="ru-RU" dirty="0" smtClean="0"/>
            <a:t>Экономические</a:t>
          </a:r>
          <a:endParaRPr lang="ru-RU" dirty="0"/>
        </a:p>
      </dgm:t>
    </dgm:pt>
    <dgm:pt modelId="{8A59DF84-4A4A-4EF7-BABB-882371F03974}" type="parTrans" cxnId="{C4B57ADC-1F19-466F-9EB2-D6ECCC6357B5}">
      <dgm:prSet/>
      <dgm:spPr/>
      <dgm:t>
        <a:bodyPr/>
        <a:lstStyle/>
        <a:p>
          <a:endParaRPr lang="ru-RU"/>
        </a:p>
      </dgm:t>
    </dgm:pt>
    <dgm:pt modelId="{F2E8D47A-4713-473D-B758-FD419DF0AA30}" type="sibTrans" cxnId="{C4B57ADC-1F19-466F-9EB2-D6ECCC6357B5}">
      <dgm:prSet/>
      <dgm:spPr/>
      <dgm:t>
        <a:bodyPr/>
        <a:lstStyle/>
        <a:p>
          <a:endParaRPr lang="ru-RU"/>
        </a:p>
      </dgm:t>
    </dgm:pt>
    <dgm:pt modelId="{253B4F63-99A8-46A0-B8A6-10A3CB0C067C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Психологические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3B0A48B0-4725-4E0C-B2E3-5D7DD6504A07}" type="parTrans" cxnId="{FC623252-F5A0-450E-BC74-9D1E9897E471}">
      <dgm:prSet/>
      <dgm:spPr/>
      <dgm:t>
        <a:bodyPr/>
        <a:lstStyle/>
        <a:p>
          <a:endParaRPr lang="ru-RU"/>
        </a:p>
      </dgm:t>
    </dgm:pt>
    <dgm:pt modelId="{53A35B4A-D8A0-4541-88E3-A2FFDC2D6118}" type="sibTrans" cxnId="{FC623252-F5A0-450E-BC74-9D1E9897E471}">
      <dgm:prSet/>
      <dgm:spPr/>
      <dgm:t>
        <a:bodyPr/>
        <a:lstStyle/>
        <a:p>
          <a:endParaRPr lang="ru-RU"/>
        </a:p>
      </dgm:t>
    </dgm:pt>
    <dgm:pt modelId="{BAAE5F98-21EE-421A-A3A0-CB3296305BD2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/>
            <a:t>Социальные</a:t>
          </a:r>
        </a:p>
        <a:p>
          <a:pPr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/>
        </a:p>
      </dgm:t>
    </dgm:pt>
    <dgm:pt modelId="{A2BEC856-CA26-478E-8DEB-E6361295E55C}" type="parTrans" cxnId="{D80EC5F5-9936-4A11-9991-2DC43F08CDD0}">
      <dgm:prSet/>
      <dgm:spPr/>
      <dgm:t>
        <a:bodyPr/>
        <a:lstStyle/>
        <a:p>
          <a:endParaRPr lang="ru-RU"/>
        </a:p>
      </dgm:t>
    </dgm:pt>
    <dgm:pt modelId="{C26EFD57-3F4B-4264-9882-ACBE6C49FCE9}" type="sibTrans" cxnId="{D80EC5F5-9936-4A11-9991-2DC43F08CDD0}">
      <dgm:prSet/>
      <dgm:spPr/>
      <dgm:t>
        <a:bodyPr/>
        <a:lstStyle/>
        <a:p>
          <a:endParaRPr lang="ru-RU"/>
        </a:p>
      </dgm:t>
    </dgm:pt>
    <dgm:pt modelId="{4C387880-DDC7-4E91-985B-A5998673A66D}" type="pres">
      <dgm:prSet presAssocID="{F4EC1DD6-2091-4C1C-938E-4307436A2E6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CDF29F-A471-4223-BB95-4DE882D90C2D}" type="pres">
      <dgm:prSet presAssocID="{F4EC1DD6-2091-4C1C-938E-4307436A2E6D}" presName="bkgdShp" presStyleLbl="alignAccFollowNode1" presStyleIdx="0" presStyleCnt="1" custScaleY="160417"/>
      <dgm:spPr/>
    </dgm:pt>
    <dgm:pt modelId="{0CFA7C44-A956-4B26-8EFC-90E99FDB31A0}" type="pres">
      <dgm:prSet presAssocID="{F4EC1DD6-2091-4C1C-938E-4307436A2E6D}" presName="linComp" presStyleCnt="0"/>
      <dgm:spPr/>
    </dgm:pt>
    <dgm:pt modelId="{DDC73579-4438-4481-8AD2-3832E2DEA041}" type="pres">
      <dgm:prSet presAssocID="{5FCAC32C-D500-429C-83AD-7F1C158F1312}" presName="compNode" presStyleCnt="0"/>
      <dgm:spPr/>
    </dgm:pt>
    <dgm:pt modelId="{51522419-0B8E-4F3D-B850-80C96468984B}" type="pres">
      <dgm:prSet presAssocID="{5FCAC32C-D500-429C-83AD-7F1C158F1312}" presName="node" presStyleLbl="node1" presStyleIdx="0" presStyleCnt="4" custAng="0" custScaleY="42045" custLinFactNeighborX="-329" custLinFactNeighborY="-20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F38C17-A86F-46BB-BD04-F6ED3627A4BF}" type="pres">
      <dgm:prSet presAssocID="{5FCAC32C-D500-429C-83AD-7F1C158F1312}" presName="invisiNode" presStyleLbl="node1" presStyleIdx="0" presStyleCnt="4"/>
      <dgm:spPr/>
    </dgm:pt>
    <dgm:pt modelId="{320BFDAE-C5A4-43A2-849E-551FFCF416BC}" type="pres">
      <dgm:prSet presAssocID="{5FCAC32C-D500-429C-83AD-7F1C158F1312}" presName="imagNode" presStyleLbl="fgImgPlace1" presStyleIdx="0" presStyleCnt="4" custScaleX="103355" custScaleY="142898" custLinFactNeighborX="-2602" custLinFactNeighborY="-2575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D85BCB2-887F-42C5-B5B1-6809ABC647EC}" type="pres">
      <dgm:prSet presAssocID="{96AB218F-4CC7-47F7-8D98-4C9863CD1EB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7C6A6EB-8DA2-4A56-9046-FE0572FBC387}" type="pres">
      <dgm:prSet presAssocID="{3E5E3F85-72AB-44D5-8940-AC49A8CBFB8F}" presName="compNode" presStyleCnt="0"/>
      <dgm:spPr/>
    </dgm:pt>
    <dgm:pt modelId="{B3D330DC-9F6A-4835-B8FA-285AF4354702}" type="pres">
      <dgm:prSet presAssocID="{3E5E3F85-72AB-44D5-8940-AC49A8CBFB8F}" presName="node" presStyleLbl="node1" presStyleIdx="1" presStyleCnt="4" custScaleY="43182" custLinFactNeighborX="-3137" custLinFactNeighborY="-190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0F09EF-306A-4B9A-9C38-5B11D5B852AE}" type="pres">
      <dgm:prSet presAssocID="{3E5E3F85-72AB-44D5-8940-AC49A8CBFB8F}" presName="invisiNode" presStyleLbl="node1" presStyleIdx="1" presStyleCnt="4"/>
      <dgm:spPr/>
    </dgm:pt>
    <dgm:pt modelId="{8E88C87B-2F73-4FEF-B37B-1FCF740586DB}" type="pres">
      <dgm:prSet presAssocID="{3E5E3F85-72AB-44D5-8940-AC49A8CBFB8F}" presName="imagNode" presStyleLbl="fgImgPlace1" presStyleIdx="1" presStyleCnt="4" custScaleX="106490" custScaleY="140033" custLinFactNeighborX="108" custLinFactNeighborY="-2620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01DA4DC5-A237-403B-9493-06DD61BB2299}" type="pres">
      <dgm:prSet presAssocID="{F2E8D47A-4713-473D-B758-FD419DF0AA3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35AF29B-8B50-461B-B546-49109D99C0D0}" type="pres">
      <dgm:prSet presAssocID="{253B4F63-99A8-46A0-B8A6-10A3CB0C067C}" presName="compNode" presStyleCnt="0"/>
      <dgm:spPr/>
    </dgm:pt>
    <dgm:pt modelId="{B4273452-5BF0-461E-BB95-8D391DC031AD}" type="pres">
      <dgm:prSet presAssocID="{253B4F63-99A8-46A0-B8A6-10A3CB0C067C}" presName="node" presStyleLbl="node1" presStyleIdx="2" presStyleCnt="4" custScaleY="42045" custLinFactNeighborX="735" custLinFactNeighborY="-196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DB52D6-4916-4356-AC74-EE3CF3D5B309}" type="pres">
      <dgm:prSet presAssocID="{253B4F63-99A8-46A0-B8A6-10A3CB0C067C}" presName="invisiNode" presStyleLbl="node1" presStyleIdx="2" presStyleCnt="4"/>
      <dgm:spPr/>
    </dgm:pt>
    <dgm:pt modelId="{173A9BE6-3147-466D-BC71-0F77ABF45F23}" type="pres">
      <dgm:prSet presAssocID="{253B4F63-99A8-46A0-B8A6-10A3CB0C067C}" presName="imagNode" presStyleLbl="fgImgPlace1" presStyleIdx="2" presStyleCnt="4" custScaleX="106014" custScaleY="137877" custLinFactNeighborX="-262" custLinFactNeighborY="-2721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3885B05-37FC-4AD5-8E71-F66AB384FC79}" type="pres">
      <dgm:prSet presAssocID="{53A35B4A-D8A0-4541-88E3-A2FFDC2D611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C984E7C-AC00-4E44-A7DE-DD10B060F154}" type="pres">
      <dgm:prSet presAssocID="{BAAE5F98-21EE-421A-A3A0-CB3296305BD2}" presName="compNode" presStyleCnt="0"/>
      <dgm:spPr/>
    </dgm:pt>
    <dgm:pt modelId="{89ED9BF6-3F56-4C81-82DD-00CF3612CCC3}" type="pres">
      <dgm:prSet presAssocID="{BAAE5F98-21EE-421A-A3A0-CB3296305BD2}" presName="node" presStyleLbl="node1" presStyleIdx="3" presStyleCnt="4" custScaleY="41477" custLinFactNeighborX="1198" custLinFactNeighborY="-203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83C60F-2A8C-4517-BE34-A0CD5E40C698}" type="pres">
      <dgm:prSet presAssocID="{BAAE5F98-21EE-421A-A3A0-CB3296305BD2}" presName="invisiNode" presStyleLbl="node1" presStyleIdx="3" presStyleCnt="4"/>
      <dgm:spPr/>
    </dgm:pt>
    <dgm:pt modelId="{F9609081-6FA9-4EE3-ABA6-3B05AFD3DE5B}" type="pres">
      <dgm:prSet presAssocID="{BAAE5F98-21EE-421A-A3A0-CB3296305BD2}" presName="imagNode" presStyleLbl="fgImgPlace1" presStyleIdx="3" presStyleCnt="4" custScaleX="113307" custScaleY="140032" custLinFactNeighborX="-156" custLinFactNeighborY="-26912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C4B57ADC-1F19-466F-9EB2-D6ECCC6357B5}" srcId="{F4EC1DD6-2091-4C1C-938E-4307436A2E6D}" destId="{3E5E3F85-72AB-44D5-8940-AC49A8CBFB8F}" srcOrd="1" destOrd="0" parTransId="{8A59DF84-4A4A-4EF7-BABB-882371F03974}" sibTransId="{F2E8D47A-4713-473D-B758-FD419DF0AA30}"/>
    <dgm:cxn modelId="{5BBC7047-D434-4D33-9930-484EDA966F45}" type="presOf" srcId="{BAAE5F98-21EE-421A-A3A0-CB3296305BD2}" destId="{89ED9BF6-3F56-4C81-82DD-00CF3612CCC3}" srcOrd="0" destOrd="0" presId="urn:microsoft.com/office/officeart/2005/8/layout/pList2"/>
    <dgm:cxn modelId="{B06C6634-7730-4594-AC47-57FA8F0B7B5F}" type="presOf" srcId="{253B4F63-99A8-46A0-B8A6-10A3CB0C067C}" destId="{B4273452-5BF0-461E-BB95-8D391DC031AD}" srcOrd="0" destOrd="0" presId="urn:microsoft.com/office/officeart/2005/8/layout/pList2"/>
    <dgm:cxn modelId="{8172F934-F234-4055-85B6-C00D9F350F6C}" type="presOf" srcId="{F4EC1DD6-2091-4C1C-938E-4307436A2E6D}" destId="{4C387880-DDC7-4E91-985B-A5998673A66D}" srcOrd="0" destOrd="0" presId="urn:microsoft.com/office/officeart/2005/8/layout/pList2"/>
    <dgm:cxn modelId="{0D0E6940-5F94-490B-A8DA-FD612FB6D3A3}" type="presOf" srcId="{F2E8D47A-4713-473D-B758-FD419DF0AA30}" destId="{01DA4DC5-A237-403B-9493-06DD61BB2299}" srcOrd="0" destOrd="0" presId="urn:microsoft.com/office/officeart/2005/8/layout/pList2"/>
    <dgm:cxn modelId="{2DD08F6E-F5FC-4645-A2E3-AC8866E62B48}" srcId="{F4EC1DD6-2091-4C1C-938E-4307436A2E6D}" destId="{5FCAC32C-D500-429C-83AD-7F1C158F1312}" srcOrd="0" destOrd="0" parTransId="{BC4EE390-C421-49E2-BA44-DE3F8208A2CF}" sibTransId="{96AB218F-4CC7-47F7-8D98-4C9863CD1EB7}"/>
    <dgm:cxn modelId="{D80EC5F5-9936-4A11-9991-2DC43F08CDD0}" srcId="{F4EC1DD6-2091-4C1C-938E-4307436A2E6D}" destId="{BAAE5F98-21EE-421A-A3A0-CB3296305BD2}" srcOrd="3" destOrd="0" parTransId="{A2BEC856-CA26-478E-8DEB-E6361295E55C}" sibTransId="{C26EFD57-3F4B-4264-9882-ACBE6C49FCE9}"/>
    <dgm:cxn modelId="{FC623252-F5A0-450E-BC74-9D1E9897E471}" srcId="{F4EC1DD6-2091-4C1C-938E-4307436A2E6D}" destId="{253B4F63-99A8-46A0-B8A6-10A3CB0C067C}" srcOrd="2" destOrd="0" parTransId="{3B0A48B0-4725-4E0C-B2E3-5D7DD6504A07}" sibTransId="{53A35B4A-D8A0-4541-88E3-A2FFDC2D6118}"/>
    <dgm:cxn modelId="{FBF7C1FE-4356-48BE-B98F-E3A5918E4D6D}" type="presOf" srcId="{53A35B4A-D8A0-4541-88E3-A2FFDC2D6118}" destId="{03885B05-37FC-4AD5-8E71-F66AB384FC79}" srcOrd="0" destOrd="0" presId="urn:microsoft.com/office/officeart/2005/8/layout/pList2"/>
    <dgm:cxn modelId="{75BCAF9F-75B9-4C5B-8B54-2520D913F2B9}" type="presOf" srcId="{3E5E3F85-72AB-44D5-8940-AC49A8CBFB8F}" destId="{B3D330DC-9F6A-4835-B8FA-285AF4354702}" srcOrd="0" destOrd="0" presId="urn:microsoft.com/office/officeart/2005/8/layout/pList2"/>
    <dgm:cxn modelId="{CE7B451B-8383-4F26-91B8-587857B0619B}" type="presOf" srcId="{96AB218F-4CC7-47F7-8D98-4C9863CD1EB7}" destId="{ED85BCB2-887F-42C5-B5B1-6809ABC647EC}" srcOrd="0" destOrd="0" presId="urn:microsoft.com/office/officeart/2005/8/layout/pList2"/>
    <dgm:cxn modelId="{11AD1F73-5F75-4122-A983-54CEE4CE74DB}" type="presOf" srcId="{5FCAC32C-D500-429C-83AD-7F1C158F1312}" destId="{51522419-0B8E-4F3D-B850-80C96468984B}" srcOrd="0" destOrd="0" presId="urn:microsoft.com/office/officeart/2005/8/layout/pList2"/>
    <dgm:cxn modelId="{F3ADA1DE-1D78-4376-8C06-7B1806DD8873}" type="presParOf" srcId="{4C387880-DDC7-4E91-985B-A5998673A66D}" destId="{21CDF29F-A471-4223-BB95-4DE882D90C2D}" srcOrd="0" destOrd="0" presId="urn:microsoft.com/office/officeart/2005/8/layout/pList2"/>
    <dgm:cxn modelId="{EED82FBA-62D9-4DC3-900B-18BE8F177DF7}" type="presParOf" srcId="{4C387880-DDC7-4E91-985B-A5998673A66D}" destId="{0CFA7C44-A956-4B26-8EFC-90E99FDB31A0}" srcOrd="1" destOrd="0" presId="urn:microsoft.com/office/officeart/2005/8/layout/pList2"/>
    <dgm:cxn modelId="{4D992180-5E10-4A72-A3ED-91A46CB2CAAD}" type="presParOf" srcId="{0CFA7C44-A956-4B26-8EFC-90E99FDB31A0}" destId="{DDC73579-4438-4481-8AD2-3832E2DEA041}" srcOrd="0" destOrd="0" presId="urn:microsoft.com/office/officeart/2005/8/layout/pList2"/>
    <dgm:cxn modelId="{73BA51EE-00EB-4165-A517-394185B1393D}" type="presParOf" srcId="{DDC73579-4438-4481-8AD2-3832E2DEA041}" destId="{51522419-0B8E-4F3D-B850-80C96468984B}" srcOrd="0" destOrd="0" presId="urn:microsoft.com/office/officeart/2005/8/layout/pList2"/>
    <dgm:cxn modelId="{6C7CA940-E0A6-4E5A-8ED0-1E90E81CD989}" type="presParOf" srcId="{DDC73579-4438-4481-8AD2-3832E2DEA041}" destId="{58F38C17-A86F-46BB-BD04-F6ED3627A4BF}" srcOrd="1" destOrd="0" presId="urn:microsoft.com/office/officeart/2005/8/layout/pList2"/>
    <dgm:cxn modelId="{D0657485-F915-4F5D-ABB0-10F472FE4CDE}" type="presParOf" srcId="{DDC73579-4438-4481-8AD2-3832E2DEA041}" destId="{320BFDAE-C5A4-43A2-849E-551FFCF416BC}" srcOrd="2" destOrd="0" presId="urn:microsoft.com/office/officeart/2005/8/layout/pList2"/>
    <dgm:cxn modelId="{C80892F7-D164-482D-923A-A0B85FA05DC2}" type="presParOf" srcId="{0CFA7C44-A956-4B26-8EFC-90E99FDB31A0}" destId="{ED85BCB2-887F-42C5-B5B1-6809ABC647EC}" srcOrd="1" destOrd="0" presId="urn:microsoft.com/office/officeart/2005/8/layout/pList2"/>
    <dgm:cxn modelId="{BCB9F1FD-B381-4C15-93CB-E8E9F4C555A8}" type="presParOf" srcId="{0CFA7C44-A956-4B26-8EFC-90E99FDB31A0}" destId="{37C6A6EB-8DA2-4A56-9046-FE0572FBC387}" srcOrd="2" destOrd="0" presId="urn:microsoft.com/office/officeart/2005/8/layout/pList2"/>
    <dgm:cxn modelId="{82496356-2C65-4669-B421-E3DC2D6A3539}" type="presParOf" srcId="{37C6A6EB-8DA2-4A56-9046-FE0572FBC387}" destId="{B3D330DC-9F6A-4835-B8FA-285AF4354702}" srcOrd="0" destOrd="0" presId="urn:microsoft.com/office/officeart/2005/8/layout/pList2"/>
    <dgm:cxn modelId="{6BF44A4D-AC4E-4E48-B541-1489249B6C80}" type="presParOf" srcId="{37C6A6EB-8DA2-4A56-9046-FE0572FBC387}" destId="{540F09EF-306A-4B9A-9C38-5B11D5B852AE}" srcOrd="1" destOrd="0" presId="urn:microsoft.com/office/officeart/2005/8/layout/pList2"/>
    <dgm:cxn modelId="{FE5A05EF-34CD-424A-A2D5-57845952C6D6}" type="presParOf" srcId="{37C6A6EB-8DA2-4A56-9046-FE0572FBC387}" destId="{8E88C87B-2F73-4FEF-B37B-1FCF740586DB}" srcOrd="2" destOrd="0" presId="urn:microsoft.com/office/officeart/2005/8/layout/pList2"/>
    <dgm:cxn modelId="{C8AC01F5-AACF-4286-9047-0D28FD513620}" type="presParOf" srcId="{0CFA7C44-A956-4B26-8EFC-90E99FDB31A0}" destId="{01DA4DC5-A237-403B-9493-06DD61BB2299}" srcOrd="3" destOrd="0" presId="urn:microsoft.com/office/officeart/2005/8/layout/pList2"/>
    <dgm:cxn modelId="{8029FACC-516C-4728-922E-3AF412D4EECD}" type="presParOf" srcId="{0CFA7C44-A956-4B26-8EFC-90E99FDB31A0}" destId="{C35AF29B-8B50-461B-B546-49109D99C0D0}" srcOrd="4" destOrd="0" presId="urn:microsoft.com/office/officeart/2005/8/layout/pList2"/>
    <dgm:cxn modelId="{E187A063-2346-4EA8-B5D4-431D449FA0B9}" type="presParOf" srcId="{C35AF29B-8B50-461B-B546-49109D99C0D0}" destId="{B4273452-5BF0-461E-BB95-8D391DC031AD}" srcOrd="0" destOrd="0" presId="urn:microsoft.com/office/officeart/2005/8/layout/pList2"/>
    <dgm:cxn modelId="{9FB943CC-2F31-4F8F-9C29-D8434BF9A38D}" type="presParOf" srcId="{C35AF29B-8B50-461B-B546-49109D99C0D0}" destId="{CCDB52D6-4916-4356-AC74-EE3CF3D5B309}" srcOrd="1" destOrd="0" presId="urn:microsoft.com/office/officeart/2005/8/layout/pList2"/>
    <dgm:cxn modelId="{E3152D59-3FC0-4710-A417-F19BDFC0B595}" type="presParOf" srcId="{C35AF29B-8B50-461B-B546-49109D99C0D0}" destId="{173A9BE6-3147-466D-BC71-0F77ABF45F23}" srcOrd="2" destOrd="0" presId="urn:microsoft.com/office/officeart/2005/8/layout/pList2"/>
    <dgm:cxn modelId="{255CB033-74D7-4555-B261-47641E5837DD}" type="presParOf" srcId="{0CFA7C44-A956-4B26-8EFC-90E99FDB31A0}" destId="{03885B05-37FC-4AD5-8E71-F66AB384FC79}" srcOrd="5" destOrd="0" presId="urn:microsoft.com/office/officeart/2005/8/layout/pList2"/>
    <dgm:cxn modelId="{B262AF7B-F505-4AEE-9FA3-88BCE57B1832}" type="presParOf" srcId="{0CFA7C44-A956-4B26-8EFC-90E99FDB31A0}" destId="{EC984E7C-AC00-4E44-A7DE-DD10B060F154}" srcOrd="6" destOrd="0" presId="urn:microsoft.com/office/officeart/2005/8/layout/pList2"/>
    <dgm:cxn modelId="{E728CB79-1840-435F-B8A9-A935A6003CB8}" type="presParOf" srcId="{EC984E7C-AC00-4E44-A7DE-DD10B060F154}" destId="{89ED9BF6-3F56-4C81-82DD-00CF3612CCC3}" srcOrd="0" destOrd="0" presId="urn:microsoft.com/office/officeart/2005/8/layout/pList2"/>
    <dgm:cxn modelId="{4F3B1C9E-DFD9-43DD-A7ED-4BEC2A4E8348}" type="presParOf" srcId="{EC984E7C-AC00-4E44-A7DE-DD10B060F154}" destId="{FC83C60F-2A8C-4517-BE34-A0CD5E40C698}" srcOrd="1" destOrd="0" presId="urn:microsoft.com/office/officeart/2005/8/layout/pList2"/>
    <dgm:cxn modelId="{9E8BBAA1-35AE-45A6-8E22-2503031A5926}" type="presParOf" srcId="{EC984E7C-AC00-4E44-A7DE-DD10B060F154}" destId="{F9609081-6FA9-4EE3-ABA6-3B05AFD3DE5B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ABEA8F-22BD-4AF5-880F-38D96D5BA4F8}" type="doc">
      <dgm:prSet loTypeId="urn:microsoft.com/office/officeart/2005/8/layout/bProcess4" loCatId="process" qsTypeId="urn:microsoft.com/office/officeart/2005/8/quickstyle/3d7" qsCatId="3D" csTypeId="urn:microsoft.com/office/officeart/2005/8/colors/colorful3" csCatId="colorful" phldr="1"/>
      <dgm:spPr/>
    </dgm:pt>
    <dgm:pt modelId="{AD527239-61BB-4BBD-8891-5F60F0F59A08}">
      <dgm:prSet phldrT="[Текст]"/>
      <dgm:spPr/>
      <dgm:t>
        <a:bodyPr/>
        <a:lstStyle/>
        <a:p>
          <a:r>
            <a:rPr lang="ru-RU" dirty="0" smtClean="0"/>
            <a:t> -на территории бывшего СССР - в 6-8 раз,</a:t>
          </a:r>
          <a:endParaRPr lang="ru-RU" dirty="0"/>
        </a:p>
      </dgm:t>
    </dgm:pt>
    <dgm:pt modelId="{197E0E60-AF18-4202-BBE7-2D737F243FF9}" type="parTrans" cxnId="{AD9216B5-3672-42E8-8EA0-23E1247632A3}">
      <dgm:prSet/>
      <dgm:spPr/>
      <dgm:t>
        <a:bodyPr/>
        <a:lstStyle/>
        <a:p>
          <a:endParaRPr lang="ru-RU"/>
        </a:p>
      </dgm:t>
    </dgm:pt>
    <dgm:pt modelId="{675303F5-1E11-463B-9272-DF3807CF356F}" type="sibTrans" cxnId="{AD9216B5-3672-42E8-8EA0-23E1247632A3}">
      <dgm:prSet/>
      <dgm:spPr/>
      <dgm:t>
        <a:bodyPr/>
        <a:lstStyle/>
        <a:p>
          <a:endParaRPr lang="ru-RU"/>
        </a:p>
      </dgm:t>
    </dgm:pt>
    <dgm:pt modelId="{80449F7E-347D-4BB2-8EB8-30B0A66089EF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-в США - в 7-8 раз, </a:t>
          </a: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CC05E64A-0CA5-4050-9272-0B8FC4AE5900}" type="parTrans" cxnId="{771E724A-C9FA-454C-AB7C-837FAF4C84D1}">
      <dgm:prSet/>
      <dgm:spPr/>
      <dgm:t>
        <a:bodyPr/>
        <a:lstStyle/>
        <a:p>
          <a:endParaRPr lang="ru-RU"/>
        </a:p>
      </dgm:t>
    </dgm:pt>
    <dgm:pt modelId="{5384899E-A0D7-4B85-B22F-1049D05DA171}" type="sibTrans" cxnId="{771E724A-C9FA-454C-AB7C-837FAF4C84D1}">
      <dgm:prSet/>
      <dgm:spPr/>
      <dgm:t>
        <a:bodyPr/>
        <a:lstStyle/>
        <a:p>
          <a:endParaRPr lang="ru-RU"/>
        </a:p>
      </dgm:t>
    </dgm:pt>
    <dgm:pt modelId="{9EC7DD52-AF10-4D9D-A912-2C94998E81A3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-в Великобритании и Швеции - в 6-7 раз</a:t>
          </a: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C23299CC-E301-4232-843D-F59FBD2CD5E4}" type="parTrans" cxnId="{9E6A3F2F-DA01-449A-80C4-0481E2FD33B6}">
      <dgm:prSet/>
      <dgm:spPr/>
      <dgm:t>
        <a:bodyPr/>
        <a:lstStyle/>
        <a:p>
          <a:endParaRPr lang="ru-RU"/>
        </a:p>
      </dgm:t>
    </dgm:pt>
    <dgm:pt modelId="{3E04CABA-95E8-4A3C-8374-773EA4985CAD}" type="sibTrans" cxnId="{9E6A3F2F-DA01-449A-80C4-0481E2FD33B6}">
      <dgm:prSet/>
      <dgm:spPr/>
      <dgm:t>
        <a:bodyPr/>
        <a:lstStyle/>
        <a:p>
          <a:endParaRPr lang="ru-RU"/>
        </a:p>
      </dgm:t>
    </dgm:pt>
    <dgm:pt modelId="{E0141BAC-6D6B-4E9E-9EAD-F31C7C5282C4}">
      <dgm:prSet phldrT="[Текст]"/>
      <dgm:spPr/>
      <dgm:t>
        <a:bodyPr/>
        <a:lstStyle/>
        <a:p>
          <a:pPr marL="0" marR="0" indent="0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- во Франции – в 5 -6 раз,</a:t>
          </a: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677E252F-AA4E-456B-9148-B8A5D25565CC}" type="parTrans" cxnId="{008F3A6A-EE79-4955-B2EA-162988E005A6}">
      <dgm:prSet/>
      <dgm:spPr/>
      <dgm:t>
        <a:bodyPr/>
        <a:lstStyle/>
        <a:p>
          <a:endParaRPr lang="ru-RU"/>
        </a:p>
      </dgm:t>
    </dgm:pt>
    <dgm:pt modelId="{E99104D2-6B29-4953-A4E3-C13564E04226}" type="sibTrans" cxnId="{008F3A6A-EE79-4955-B2EA-162988E005A6}">
      <dgm:prSet/>
      <dgm:spPr/>
      <dgm:t>
        <a:bodyPr/>
        <a:lstStyle/>
        <a:p>
          <a:endParaRPr lang="ru-RU"/>
        </a:p>
      </dgm:t>
    </dgm:pt>
    <dgm:pt modelId="{A1FC2AE1-5919-4E3F-BF19-F9D65A6E6918}">
      <dgm:prSet phldrT="[Текст]"/>
      <dgm:spPr/>
      <dgm:t>
        <a:bodyPr/>
        <a:lstStyle/>
        <a:p>
          <a:pPr marL="0" marR="0" indent="0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- в Германии - в 3-4 раза,</a:t>
          </a: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C73DEBF3-18C7-4205-AC1C-B0488513905F}" type="parTrans" cxnId="{761D15F9-E27C-431D-815C-581ACB75F634}">
      <dgm:prSet/>
      <dgm:spPr/>
      <dgm:t>
        <a:bodyPr/>
        <a:lstStyle/>
        <a:p>
          <a:endParaRPr lang="ru-RU"/>
        </a:p>
      </dgm:t>
    </dgm:pt>
    <dgm:pt modelId="{420443D9-EE77-46D0-BA94-D5719E9CBB86}" type="sibTrans" cxnId="{761D15F9-E27C-431D-815C-581ACB75F634}">
      <dgm:prSet/>
      <dgm:spPr/>
      <dgm:t>
        <a:bodyPr/>
        <a:lstStyle/>
        <a:p>
          <a:endParaRPr lang="ru-RU"/>
        </a:p>
      </dgm:t>
    </dgm:pt>
    <dgm:pt modelId="{44910047-9A2D-4A22-BDDD-902CE8856942}">
      <dgm:prSet phldrT="[Текст]"/>
      <dgm:spPr/>
      <dgm:t>
        <a:bodyPr/>
        <a:lstStyle/>
        <a:p>
          <a:pPr marL="0" marR="0" indent="0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в Японии - в 1,5 - 2 раза</a:t>
          </a: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1B013DCE-C47C-49EA-8CB6-FFAA26E24815}" type="parTrans" cxnId="{D1E254B1-0B33-42B5-A7FA-E68A973BB65F}">
      <dgm:prSet/>
      <dgm:spPr/>
      <dgm:t>
        <a:bodyPr/>
        <a:lstStyle/>
        <a:p>
          <a:endParaRPr lang="ru-RU"/>
        </a:p>
      </dgm:t>
    </dgm:pt>
    <dgm:pt modelId="{6095C961-B0DE-4197-A1B0-6DC72D5227BA}" type="sibTrans" cxnId="{D1E254B1-0B33-42B5-A7FA-E68A973BB65F}">
      <dgm:prSet/>
      <dgm:spPr/>
      <dgm:t>
        <a:bodyPr/>
        <a:lstStyle/>
        <a:p>
          <a:endParaRPr lang="ru-RU"/>
        </a:p>
      </dgm:t>
    </dgm:pt>
    <dgm:pt modelId="{54631A95-3196-4852-8E46-88F7D2B47A59}" type="pres">
      <dgm:prSet presAssocID="{68ABEA8F-22BD-4AF5-880F-38D96D5BA4F8}" presName="Name0" presStyleCnt="0">
        <dgm:presLayoutVars>
          <dgm:dir/>
          <dgm:resizeHandles/>
        </dgm:presLayoutVars>
      </dgm:prSet>
      <dgm:spPr/>
    </dgm:pt>
    <dgm:pt modelId="{D04AB6C4-45E9-4385-A92C-0BB5C6C6011C}" type="pres">
      <dgm:prSet presAssocID="{AD527239-61BB-4BBD-8891-5F60F0F59A08}" presName="compNode" presStyleCnt="0"/>
      <dgm:spPr/>
    </dgm:pt>
    <dgm:pt modelId="{AF9AF86A-6ABB-4C9E-AA88-BCABD4E62690}" type="pres">
      <dgm:prSet presAssocID="{AD527239-61BB-4BBD-8891-5F60F0F59A08}" presName="dummyConnPt" presStyleCnt="0"/>
      <dgm:spPr/>
    </dgm:pt>
    <dgm:pt modelId="{CCA8C17A-7A59-448C-A327-8AFB4CA5B0B1}" type="pres">
      <dgm:prSet presAssocID="{AD527239-61BB-4BBD-8891-5F60F0F59A0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297C64-43A9-4D18-AB8F-83E67624607A}" type="pres">
      <dgm:prSet presAssocID="{675303F5-1E11-463B-9272-DF3807CF356F}" presName="sibTrans" presStyleLbl="bgSibTrans2D1" presStyleIdx="0" presStyleCnt="5"/>
      <dgm:spPr/>
      <dgm:t>
        <a:bodyPr/>
        <a:lstStyle/>
        <a:p>
          <a:endParaRPr lang="ru-RU"/>
        </a:p>
      </dgm:t>
    </dgm:pt>
    <dgm:pt modelId="{DA995CFC-726C-4430-80D7-11D6163B622B}" type="pres">
      <dgm:prSet presAssocID="{80449F7E-347D-4BB2-8EB8-30B0A66089EF}" presName="compNode" presStyleCnt="0"/>
      <dgm:spPr/>
    </dgm:pt>
    <dgm:pt modelId="{0BD06EF2-C45E-493B-92F5-004951B615D2}" type="pres">
      <dgm:prSet presAssocID="{80449F7E-347D-4BB2-8EB8-30B0A66089EF}" presName="dummyConnPt" presStyleCnt="0"/>
      <dgm:spPr/>
    </dgm:pt>
    <dgm:pt modelId="{37217D2B-103A-473A-8631-EBC6EA90BD38}" type="pres">
      <dgm:prSet presAssocID="{80449F7E-347D-4BB2-8EB8-30B0A66089E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2816AD-0F18-4C41-B347-1D694477451F}" type="pres">
      <dgm:prSet presAssocID="{5384899E-A0D7-4B85-B22F-1049D05DA171}" presName="sibTrans" presStyleLbl="bgSibTrans2D1" presStyleIdx="1" presStyleCnt="5"/>
      <dgm:spPr/>
      <dgm:t>
        <a:bodyPr/>
        <a:lstStyle/>
        <a:p>
          <a:endParaRPr lang="ru-RU"/>
        </a:p>
      </dgm:t>
    </dgm:pt>
    <dgm:pt modelId="{BE9F3453-B8E8-477D-85C6-68D5B0D8FEC9}" type="pres">
      <dgm:prSet presAssocID="{9EC7DD52-AF10-4D9D-A912-2C94998E81A3}" presName="compNode" presStyleCnt="0"/>
      <dgm:spPr/>
    </dgm:pt>
    <dgm:pt modelId="{12FCE451-6C43-43B4-A167-8F6717F615A7}" type="pres">
      <dgm:prSet presAssocID="{9EC7DD52-AF10-4D9D-A912-2C94998E81A3}" presName="dummyConnPt" presStyleCnt="0"/>
      <dgm:spPr/>
    </dgm:pt>
    <dgm:pt modelId="{3648D510-44F2-4CD7-94D3-240F36B52E2B}" type="pres">
      <dgm:prSet presAssocID="{9EC7DD52-AF10-4D9D-A912-2C94998E81A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CEBB33-4375-49B9-A037-A1BC2F0F1689}" type="pres">
      <dgm:prSet presAssocID="{3E04CABA-95E8-4A3C-8374-773EA4985CAD}" presName="sibTrans" presStyleLbl="bgSibTrans2D1" presStyleIdx="2" presStyleCnt="5"/>
      <dgm:spPr/>
      <dgm:t>
        <a:bodyPr/>
        <a:lstStyle/>
        <a:p>
          <a:endParaRPr lang="ru-RU"/>
        </a:p>
      </dgm:t>
    </dgm:pt>
    <dgm:pt modelId="{831F6308-D361-4155-8DE6-CD47D2AD6DE8}" type="pres">
      <dgm:prSet presAssocID="{E0141BAC-6D6B-4E9E-9EAD-F31C7C5282C4}" presName="compNode" presStyleCnt="0"/>
      <dgm:spPr/>
    </dgm:pt>
    <dgm:pt modelId="{C5422846-1EED-4477-84E7-FBF6A15C624F}" type="pres">
      <dgm:prSet presAssocID="{E0141BAC-6D6B-4E9E-9EAD-F31C7C5282C4}" presName="dummyConnPt" presStyleCnt="0"/>
      <dgm:spPr/>
    </dgm:pt>
    <dgm:pt modelId="{53A9D08F-93DA-4DF0-8134-A50B27A34A3B}" type="pres">
      <dgm:prSet presAssocID="{E0141BAC-6D6B-4E9E-9EAD-F31C7C5282C4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2ECD7B-3807-41FC-9EB0-F7EF88CFAFBF}" type="pres">
      <dgm:prSet presAssocID="{E99104D2-6B29-4953-A4E3-C13564E04226}" presName="sibTrans" presStyleLbl="bgSibTrans2D1" presStyleIdx="3" presStyleCnt="5"/>
      <dgm:spPr/>
      <dgm:t>
        <a:bodyPr/>
        <a:lstStyle/>
        <a:p>
          <a:endParaRPr lang="ru-RU"/>
        </a:p>
      </dgm:t>
    </dgm:pt>
    <dgm:pt modelId="{B6877FD7-BDD0-41A5-9699-A1BFB65AC01D}" type="pres">
      <dgm:prSet presAssocID="{44910047-9A2D-4A22-BDDD-902CE8856942}" presName="compNode" presStyleCnt="0"/>
      <dgm:spPr/>
    </dgm:pt>
    <dgm:pt modelId="{9C42BB4B-433A-43DB-8F0F-4354C48921B7}" type="pres">
      <dgm:prSet presAssocID="{44910047-9A2D-4A22-BDDD-902CE8856942}" presName="dummyConnPt" presStyleCnt="0"/>
      <dgm:spPr/>
    </dgm:pt>
    <dgm:pt modelId="{5D1F9C4B-B8AC-44F4-9FE4-7659D4AAFE45}" type="pres">
      <dgm:prSet presAssocID="{44910047-9A2D-4A22-BDDD-902CE8856942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E394AC-33F8-416D-A3DE-FF93DCFC38EC}" type="pres">
      <dgm:prSet presAssocID="{6095C961-B0DE-4197-A1B0-6DC72D5227BA}" presName="sibTrans" presStyleLbl="bgSibTrans2D1" presStyleIdx="4" presStyleCnt="5"/>
      <dgm:spPr/>
      <dgm:t>
        <a:bodyPr/>
        <a:lstStyle/>
        <a:p>
          <a:endParaRPr lang="ru-RU"/>
        </a:p>
      </dgm:t>
    </dgm:pt>
    <dgm:pt modelId="{97B5BF7B-5C44-4D43-88C3-07A39541EFC7}" type="pres">
      <dgm:prSet presAssocID="{A1FC2AE1-5919-4E3F-BF19-F9D65A6E6918}" presName="compNode" presStyleCnt="0"/>
      <dgm:spPr/>
    </dgm:pt>
    <dgm:pt modelId="{4F44FD36-B00A-4DEE-A7DF-EE3B5570F449}" type="pres">
      <dgm:prSet presAssocID="{A1FC2AE1-5919-4E3F-BF19-F9D65A6E6918}" presName="dummyConnPt" presStyleCnt="0"/>
      <dgm:spPr/>
    </dgm:pt>
    <dgm:pt modelId="{9BB71E51-DB6A-4738-A11D-4613A1CC2E34}" type="pres">
      <dgm:prSet presAssocID="{A1FC2AE1-5919-4E3F-BF19-F9D65A6E691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729147-A3E4-4C4B-8655-7ADBDDB333D1}" type="presOf" srcId="{3E04CABA-95E8-4A3C-8374-773EA4985CAD}" destId="{73CEBB33-4375-49B9-A037-A1BC2F0F1689}" srcOrd="0" destOrd="0" presId="urn:microsoft.com/office/officeart/2005/8/layout/bProcess4"/>
    <dgm:cxn modelId="{D54AAA2F-D879-4AF2-9A1D-3335654E6491}" type="presOf" srcId="{E99104D2-6B29-4953-A4E3-C13564E04226}" destId="{E82ECD7B-3807-41FC-9EB0-F7EF88CFAFBF}" srcOrd="0" destOrd="0" presId="urn:microsoft.com/office/officeart/2005/8/layout/bProcess4"/>
    <dgm:cxn modelId="{771E724A-C9FA-454C-AB7C-837FAF4C84D1}" srcId="{68ABEA8F-22BD-4AF5-880F-38D96D5BA4F8}" destId="{80449F7E-347D-4BB2-8EB8-30B0A66089EF}" srcOrd="1" destOrd="0" parTransId="{CC05E64A-0CA5-4050-9272-0B8FC4AE5900}" sibTransId="{5384899E-A0D7-4B85-B22F-1049D05DA171}"/>
    <dgm:cxn modelId="{B9F4B8D2-A90A-439F-8FE6-E27F5DB83964}" type="presOf" srcId="{44910047-9A2D-4A22-BDDD-902CE8856942}" destId="{5D1F9C4B-B8AC-44F4-9FE4-7659D4AAFE45}" srcOrd="0" destOrd="0" presId="urn:microsoft.com/office/officeart/2005/8/layout/bProcess4"/>
    <dgm:cxn modelId="{E3C84395-488E-4ED8-8F9F-84CBD48C5649}" type="presOf" srcId="{9EC7DD52-AF10-4D9D-A912-2C94998E81A3}" destId="{3648D510-44F2-4CD7-94D3-240F36B52E2B}" srcOrd="0" destOrd="0" presId="urn:microsoft.com/office/officeart/2005/8/layout/bProcess4"/>
    <dgm:cxn modelId="{AD9216B5-3672-42E8-8EA0-23E1247632A3}" srcId="{68ABEA8F-22BD-4AF5-880F-38D96D5BA4F8}" destId="{AD527239-61BB-4BBD-8891-5F60F0F59A08}" srcOrd="0" destOrd="0" parTransId="{197E0E60-AF18-4202-BBE7-2D737F243FF9}" sibTransId="{675303F5-1E11-463B-9272-DF3807CF356F}"/>
    <dgm:cxn modelId="{008F3A6A-EE79-4955-B2EA-162988E005A6}" srcId="{68ABEA8F-22BD-4AF5-880F-38D96D5BA4F8}" destId="{E0141BAC-6D6B-4E9E-9EAD-F31C7C5282C4}" srcOrd="3" destOrd="0" parTransId="{677E252F-AA4E-456B-9148-B8A5D25565CC}" sibTransId="{E99104D2-6B29-4953-A4E3-C13564E04226}"/>
    <dgm:cxn modelId="{3D3ECBF8-CC32-4B7D-BFE9-E10DBB241CCF}" type="presOf" srcId="{675303F5-1E11-463B-9272-DF3807CF356F}" destId="{44297C64-43A9-4D18-AB8F-83E67624607A}" srcOrd="0" destOrd="0" presId="urn:microsoft.com/office/officeart/2005/8/layout/bProcess4"/>
    <dgm:cxn modelId="{D1E254B1-0B33-42B5-A7FA-E68A973BB65F}" srcId="{68ABEA8F-22BD-4AF5-880F-38D96D5BA4F8}" destId="{44910047-9A2D-4A22-BDDD-902CE8856942}" srcOrd="4" destOrd="0" parTransId="{1B013DCE-C47C-49EA-8CB6-FFAA26E24815}" sibTransId="{6095C961-B0DE-4197-A1B0-6DC72D5227BA}"/>
    <dgm:cxn modelId="{24483084-A874-456C-9D2A-75C8F27A5943}" type="presOf" srcId="{A1FC2AE1-5919-4E3F-BF19-F9D65A6E6918}" destId="{9BB71E51-DB6A-4738-A11D-4613A1CC2E34}" srcOrd="0" destOrd="0" presId="urn:microsoft.com/office/officeart/2005/8/layout/bProcess4"/>
    <dgm:cxn modelId="{351627EC-13E3-446F-96D0-8F69F6121792}" type="presOf" srcId="{5384899E-A0D7-4B85-B22F-1049D05DA171}" destId="{172816AD-0F18-4C41-B347-1D694477451F}" srcOrd="0" destOrd="0" presId="urn:microsoft.com/office/officeart/2005/8/layout/bProcess4"/>
    <dgm:cxn modelId="{9E6A3F2F-DA01-449A-80C4-0481E2FD33B6}" srcId="{68ABEA8F-22BD-4AF5-880F-38D96D5BA4F8}" destId="{9EC7DD52-AF10-4D9D-A912-2C94998E81A3}" srcOrd="2" destOrd="0" parTransId="{C23299CC-E301-4232-843D-F59FBD2CD5E4}" sibTransId="{3E04CABA-95E8-4A3C-8374-773EA4985CAD}"/>
    <dgm:cxn modelId="{D6B67D23-AFBB-48D1-A86E-B4231D9FA925}" type="presOf" srcId="{80449F7E-347D-4BB2-8EB8-30B0A66089EF}" destId="{37217D2B-103A-473A-8631-EBC6EA90BD38}" srcOrd="0" destOrd="0" presId="urn:microsoft.com/office/officeart/2005/8/layout/bProcess4"/>
    <dgm:cxn modelId="{411F2949-B2C8-414A-9421-493670EED14C}" type="presOf" srcId="{6095C961-B0DE-4197-A1B0-6DC72D5227BA}" destId="{00E394AC-33F8-416D-A3DE-FF93DCFC38EC}" srcOrd="0" destOrd="0" presId="urn:microsoft.com/office/officeart/2005/8/layout/bProcess4"/>
    <dgm:cxn modelId="{D2C25390-71FD-4483-9C31-74526B86B540}" type="presOf" srcId="{AD527239-61BB-4BBD-8891-5F60F0F59A08}" destId="{CCA8C17A-7A59-448C-A327-8AFB4CA5B0B1}" srcOrd="0" destOrd="0" presId="urn:microsoft.com/office/officeart/2005/8/layout/bProcess4"/>
    <dgm:cxn modelId="{BAB7DC35-5EE2-43C6-9357-26B9AB9970CB}" type="presOf" srcId="{E0141BAC-6D6B-4E9E-9EAD-F31C7C5282C4}" destId="{53A9D08F-93DA-4DF0-8134-A50B27A34A3B}" srcOrd="0" destOrd="0" presId="urn:microsoft.com/office/officeart/2005/8/layout/bProcess4"/>
    <dgm:cxn modelId="{2010C495-93DF-4585-957F-FF1AE5D6B832}" type="presOf" srcId="{68ABEA8F-22BD-4AF5-880F-38D96D5BA4F8}" destId="{54631A95-3196-4852-8E46-88F7D2B47A59}" srcOrd="0" destOrd="0" presId="urn:microsoft.com/office/officeart/2005/8/layout/bProcess4"/>
    <dgm:cxn modelId="{761D15F9-E27C-431D-815C-581ACB75F634}" srcId="{68ABEA8F-22BD-4AF5-880F-38D96D5BA4F8}" destId="{A1FC2AE1-5919-4E3F-BF19-F9D65A6E6918}" srcOrd="5" destOrd="0" parTransId="{C73DEBF3-18C7-4205-AC1C-B0488513905F}" sibTransId="{420443D9-EE77-46D0-BA94-D5719E9CBB86}"/>
    <dgm:cxn modelId="{58FB79F8-A1F2-4F42-809A-C92CB4410115}" type="presParOf" srcId="{54631A95-3196-4852-8E46-88F7D2B47A59}" destId="{D04AB6C4-45E9-4385-A92C-0BB5C6C6011C}" srcOrd="0" destOrd="0" presId="urn:microsoft.com/office/officeart/2005/8/layout/bProcess4"/>
    <dgm:cxn modelId="{1D79E724-412A-45AF-8C2B-2E8A6BEEF804}" type="presParOf" srcId="{D04AB6C4-45E9-4385-A92C-0BB5C6C6011C}" destId="{AF9AF86A-6ABB-4C9E-AA88-BCABD4E62690}" srcOrd="0" destOrd="0" presId="urn:microsoft.com/office/officeart/2005/8/layout/bProcess4"/>
    <dgm:cxn modelId="{EC5302A1-B898-421D-BB8F-CB9186A9BCFD}" type="presParOf" srcId="{D04AB6C4-45E9-4385-A92C-0BB5C6C6011C}" destId="{CCA8C17A-7A59-448C-A327-8AFB4CA5B0B1}" srcOrd="1" destOrd="0" presId="urn:microsoft.com/office/officeart/2005/8/layout/bProcess4"/>
    <dgm:cxn modelId="{A4A55134-F437-4C18-958C-F44738E7895E}" type="presParOf" srcId="{54631A95-3196-4852-8E46-88F7D2B47A59}" destId="{44297C64-43A9-4D18-AB8F-83E67624607A}" srcOrd="1" destOrd="0" presId="urn:microsoft.com/office/officeart/2005/8/layout/bProcess4"/>
    <dgm:cxn modelId="{740C07C4-073A-49D8-A8F3-392DF90CAAF2}" type="presParOf" srcId="{54631A95-3196-4852-8E46-88F7D2B47A59}" destId="{DA995CFC-726C-4430-80D7-11D6163B622B}" srcOrd="2" destOrd="0" presId="urn:microsoft.com/office/officeart/2005/8/layout/bProcess4"/>
    <dgm:cxn modelId="{EC63268D-CC61-425E-9AB6-5C0A0D3B6F80}" type="presParOf" srcId="{DA995CFC-726C-4430-80D7-11D6163B622B}" destId="{0BD06EF2-C45E-493B-92F5-004951B615D2}" srcOrd="0" destOrd="0" presId="urn:microsoft.com/office/officeart/2005/8/layout/bProcess4"/>
    <dgm:cxn modelId="{2BFCF66E-6F45-4672-B8CD-6E3EE4BC5D47}" type="presParOf" srcId="{DA995CFC-726C-4430-80D7-11D6163B622B}" destId="{37217D2B-103A-473A-8631-EBC6EA90BD38}" srcOrd="1" destOrd="0" presId="urn:microsoft.com/office/officeart/2005/8/layout/bProcess4"/>
    <dgm:cxn modelId="{CBA64E4C-0CA4-41B0-B31B-B37CB594F8D8}" type="presParOf" srcId="{54631A95-3196-4852-8E46-88F7D2B47A59}" destId="{172816AD-0F18-4C41-B347-1D694477451F}" srcOrd="3" destOrd="0" presId="urn:microsoft.com/office/officeart/2005/8/layout/bProcess4"/>
    <dgm:cxn modelId="{F35F12CC-B0B2-4EE0-AC9E-A4CBD22741FD}" type="presParOf" srcId="{54631A95-3196-4852-8E46-88F7D2B47A59}" destId="{BE9F3453-B8E8-477D-85C6-68D5B0D8FEC9}" srcOrd="4" destOrd="0" presId="urn:microsoft.com/office/officeart/2005/8/layout/bProcess4"/>
    <dgm:cxn modelId="{A2DF35ED-7B05-4081-AB3B-91A7FE0B6A7C}" type="presParOf" srcId="{BE9F3453-B8E8-477D-85C6-68D5B0D8FEC9}" destId="{12FCE451-6C43-43B4-A167-8F6717F615A7}" srcOrd="0" destOrd="0" presId="urn:microsoft.com/office/officeart/2005/8/layout/bProcess4"/>
    <dgm:cxn modelId="{001EFDE9-7366-47F0-AECB-D5F9C7EE9B10}" type="presParOf" srcId="{BE9F3453-B8E8-477D-85C6-68D5B0D8FEC9}" destId="{3648D510-44F2-4CD7-94D3-240F36B52E2B}" srcOrd="1" destOrd="0" presId="urn:microsoft.com/office/officeart/2005/8/layout/bProcess4"/>
    <dgm:cxn modelId="{EC305F54-C336-43AB-B107-A21D84F80A2E}" type="presParOf" srcId="{54631A95-3196-4852-8E46-88F7D2B47A59}" destId="{73CEBB33-4375-49B9-A037-A1BC2F0F1689}" srcOrd="5" destOrd="0" presId="urn:microsoft.com/office/officeart/2005/8/layout/bProcess4"/>
    <dgm:cxn modelId="{CE438906-7071-462C-9009-FA0B0FD53FF2}" type="presParOf" srcId="{54631A95-3196-4852-8E46-88F7D2B47A59}" destId="{831F6308-D361-4155-8DE6-CD47D2AD6DE8}" srcOrd="6" destOrd="0" presId="urn:microsoft.com/office/officeart/2005/8/layout/bProcess4"/>
    <dgm:cxn modelId="{4EC60373-6B11-473E-BD6F-D46D226133BA}" type="presParOf" srcId="{831F6308-D361-4155-8DE6-CD47D2AD6DE8}" destId="{C5422846-1EED-4477-84E7-FBF6A15C624F}" srcOrd="0" destOrd="0" presId="urn:microsoft.com/office/officeart/2005/8/layout/bProcess4"/>
    <dgm:cxn modelId="{CE0220CF-F6AD-4A97-8349-5F5E3840A873}" type="presParOf" srcId="{831F6308-D361-4155-8DE6-CD47D2AD6DE8}" destId="{53A9D08F-93DA-4DF0-8134-A50B27A34A3B}" srcOrd="1" destOrd="0" presId="urn:microsoft.com/office/officeart/2005/8/layout/bProcess4"/>
    <dgm:cxn modelId="{3692C986-260B-4481-AEBC-7DF8891DDFE8}" type="presParOf" srcId="{54631A95-3196-4852-8E46-88F7D2B47A59}" destId="{E82ECD7B-3807-41FC-9EB0-F7EF88CFAFBF}" srcOrd="7" destOrd="0" presId="urn:microsoft.com/office/officeart/2005/8/layout/bProcess4"/>
    <dgm:cxn modelId="{42C47CAB-0102-4A6E-B6BD-9DBF54ACF5FC}" type="presParOf" srcId="{54631A95-3196-4852-8E46-88F7D2B47A59}" destId="{B6877FD7-BDD0-41A5-9699-A1BFB65AC01D}" srcOrd="8" destOrd="0" presId="urn:microsoft.com/office/officeart/2005/8/layout/bProcess4"/>
    <dgm:cxn modelId="{FEDF5A84-AA5D-4D7D-AF56-4D376FF51419}" type="presParOf" srcId="{B6877FD7-BDD0-41A5-9699-A1BFB65AC01D}" destId="{9C42BB4B-433A-43DB-8F0F-4354C48921B7}" srcOrd="0" destOrd="0" presId="urn:microsoft.com/office/officeart/2005/8/layout/bProcess4"/>
    <dgm:cxn modelId="{DD418E7E-BB0E-4D4D-895C-722B1DC21521}" type="presParOf" srcId="{B6877FD7-BDD0-41A5-9699-A1BFB65AC01D}" destId="{5D1F9C4B-B8AC-44F4-9FE4-7659D4AAFE45}" srcOrd="1" destOrd="0" presId="urn:microsoft.com/office/officeart/2005/8/layout/bProcess4"/>
    <dgm:cxn modelId="{BACCA42F-3B68-4D7D-B7C6-E7ECC4073BC3}" type="presParOf" srcId="{54631A95-3196-4852-8E46-88F7D2B47A59}" destId="{00E394AC-33F8-416D-A3DE-FF93DCFC38EC}" srcOrd="9" destOrd="0" presId="urn:microsoft.com/office/officeart/2005/8/layout/bProcess4"/>
    <dgm:cxn modelId="{B3DF53EF-EE64-4852-8141-13BD07074C59}" type="presParOf" srcId="{54631A95-3196-4852-8E46-88F7D2B47A59}" destId="{97B5BF7B-5C44-4D43-88C3-07A39541EFC7}" srcOrd="10" destOrd="0" presId="urn:microsoft.com/office/officeart/2005/8/layout/bProcess4"/>
    <dgm:cxn modelId="{82CADCE8-CB33-469B-8B90-BF7EB9D2E206}" type="presParOf" srcId="{97B5BF7B-5C44-4D43-88C3-07A39541EFC7}" destId="{4F44FD36-B00A-4DEE-A7DF-EE3B5570F449}" srcOrd="0" destOrd="0" presId="urn:microsoft.com/office/officeart/2005/8/layout/bProcess4"/>
    <dgm:cxn modelId="{2ADFA693-537D-4BEE-96BE-46807FD67369}" type="presParOf" srcId="{97B5BF7B-5C44-4D43-88C3-07A39541EFC7}" destId="{9BB71E51-DB6A-4738-A11D-4613A1CC2E34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630AA7-3E98-4402-BDAD-E06EF5EB982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398205-3818-4272-B80B-6BB927582135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ru-RU" dirty="0" smtClean="0"/>
            <a:t>       .</a:t>
          </a:r>
          <a:endParaRPr lang="ru-RU" dirty="0"/>
        </a:p>
      </dgm:t>
    </dgm:pt>
    <dgm:pt modelId="{3BE47751-80E0-4EAA-B8C7-22D588C78D56}" type="parTrans" cxnId="{7C735D3F-1107-4B30-ABB2-A72D51B5A9ED}">
      <dgm:prSet/>
      <dgm:spPr/>
      <dgm:t>
        <a:bodyPr/>
        <a:lstStyle/>
        <a:p>
          <a:endParaRPr lang="ru-RU"/>
        </a:p>
      </dgm:t>
    </dgm:pt>
    <dgm:pt modelId="{CB9305ED-7DAF-4D7E-831E-0012996DF9D2}" type="sibTrans" cxnId="{7C735D3F-1107-4B30-ABB2-A72D51B5A9ED}">
      <dgm:prSet/>
      <dgm:spPr/>
      <dgm:t>
        <a:bodyPr/>
        <a:lstStyle/>
        <a:p>
          <a:endParaRPr lang="ru-RU"/>
        </a:p>
      </dgm:t>
    </dgm:pt>
    <dgm:pt modelId="{11AE2E99-CD00-4110-BE83-D8AF776415F6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Неотвратимость и суровость наказания</a:t>
          </a:r>
        </a:p>
        <a:p>
          <a:pPr marL="285750" indent="0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500" dirty="0"/>
        </a:p>
      </dgm:t>
    </dgm:pt>
    <dgm:pt modelId="{36D60E4D-CFE6-45C0-AD49-7F6F0AB2FB0F}" type="parTrans" cxnId="{0C4C05E8-B100-444B-BFE3-EC7471D93FD0}">
      <dgm:prSet/>
      <dgm:spPr/>
      <dgm:t>
        <a:bodyPr/>
        <a:lstStyle/>
        <a:p>
          <a:endParaRPr lang="ru-RU"/>
        </a:p>
      </dgm:t>
    </dgm:pt>
    <dgm:pt modelId="{2FE1B083-48A2-4F12-9296-9E723D1034AA}" type="sibTrans" cxnId="{0C4C05E8-B100-444B-BFE3-EC7471D93FD0}">
      <dgm:prSet/>
      <dgm:spPr/>
      <dgm:t>
        <a:bodyPr/>
        <a:lstStyle/>
        <a:p>
          <a:endParaRPr lang="ru-RU"/>
        </a:p>
      </dgm:t>
    </dgm:pt>
    <dgm:pt modelId="{02ACDCB4-F6F0-4A3B-BCAE-9D9B2DECA257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Достижение невыгодности совершения преступления</a:t>
          </a:r>
        </a:p>
        <a:p>
          <a:pPr marL="114300" indent="0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500" dirty="0"/>
        </a:p>
      </dgm:t>
    </dgm:pt>
    <dgm:pt modelId="{0BD9DAAA-608E-45F9-B970-FC7A623A4F85}" type="parTrans" cxnId="{B121A013-5AB3-4248-8E46-60913575696D}">
      <dgm:prSet/>
      <dgm:spPr/>
      <dgm:t>
        <a:bodyPr/>
        <a:lstStyle/>
        <a:p>
          <a:endParaRPr lang="ru-RU"/>
        </a:p>
      </dgm:t>
    </dgm:pt>
    <dgm:pt modelId="{C4F20CAA-E72A-41B8-B3A4-9FC09AB2D035}" type="sibTrans" cxnId="{B121A013-5AB3-4248-8E46-60913575696D}">
      <dgm:prSet/>
      <dgm:spPr/>
      <dgm:t>
        <a:bodyPr/>
        <a:lstStyle/>
        <a:p>
          <a:endParaRPr lang="ru-RU"/>
        </a:p>
      </dgm:t>
    </dgm:pt>
    <dgm:pt modelId="{5C146E4F-FA09-4ACD-974C-969A821DB725}">
      <dgm:prSet phldrT="[Текст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ru-RU" dirty="0" smtClean="0"/>
            <a:t>.</a:t>
          </a:r>
          <a:endParaRPr lang="ru-RU" dirty="0"/>
        </a:p>
      </dgm:t>
    </dgm:pt>
    <dgm:pt modelId="{0572DA5E-48E0-46EA-A66B-3F798293118A}" type="parTrans" cxnId="{8A5ACA6D-8613-45D5-BC50-41484791385D}">
      <dgm:prSet/>
      <dgm:spPr/>
      <dgm:t>
        <a:bodyPr/>
        <a:lstStyle/>
        <a:p>
          <a:endParaRPr lang="ru-RU"/>
        </a:p>
      </dgm:t>
    </dgm:pt>
    <dgm:pt modelId="{A41DFC47-3E28-4DA1-BB9B-8FE07CFD5722}" type="sibTrans" cxnId="{8A5ACA6D-8613-45D5-BC50-41484791385D}">
      <dgm:prSet/>
      <dgm:spPr/>
      <dgm:t>
        <a:bodyPr/>
        <a:lstStyle/>
        <a:p>
          <a:endParaRPr lang="ru-RU"/>
        </a:p>
      </dgm:t>
    </dgm:pt>
    <dgm:pt modelId="{046060EB-F0B1-4471-89AE-E9F3EEFCDA47}">
      <dgm:prSet phldrT="[Текст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dirty="0" smtClean="0"/>
        </a:p>
      </dgm:t>
    </dgm:pt>
    <dgm:pt modelId="{1102889C-DB65-42C0-A797-2B0C85AF271A}" type="parTrans" cxnId="{E8FD48A1-0CF9-48CB-9275-2E87F7A189D9}">
      <dgm:prSet/>
      <dgm:spPr/>
      <dgm:t>
        <a:bodyPr/>
        <a:lstStyle/>
        <a:p>
          <a:endParaRPr lang="ru-RU"/>
        </a:p>
      </dgm:t>
    </dgm:pt>
    <dgm:pt modelId="{4A8DC202-1EAD-4420-ADC2-1729654F70DA}" type="sibTrans" cxnId="{E8FD48A1-0CF9-48CB-9275-2E87F7A189D9}">
      <dgm:prSet/>
      <dgm:spPr/>
      <dgm:t>
        <a:bodyPr/>
        <a:lstStyle/>
        <a:p>
          <a:endParaRPr lang="ru-RU"/>
        </a:p>
      </dgm:t>
    </dgm:pt>
    <dgm:pt modelId="{7A4B7D32-EC78-4B31-AD9A-C38A2B6635E3}">
      <dgm:prSet phldrT="[Текст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dirty="0" smtClean="0"/>
        </a:p>
      </dgm:t>
    </dgm:pt>
    <dgm:pt modelId="{95931208-A33B-4E48-8615-AE7A7E01F8C9}" type="parTrans" cxnId="{764EC4C1-8C7A-4810-B08A-2C7F870B5320}">
      <dgm:prSet/>
      <dgm:spPr/>
      <dgm:t>
        <a:bodyPr/>
        <a:lstStyle/>
        <a:p>
          <a:endParaRPr lang="ru-RU"/>
        </a:p>
      </dgm:t>
    </dgm:pt>
    <dgm:pt modelId="{A2A65EC2-788C-4DB0-8CFE-8592FD6C5A40}" type="sibTrans" cxnId="{764EC4C1-8C7A-4810-B08A-2C7F870B5320}">
      <dgm:prSet/>
      <dgm:spPr/>
      <dgm:t>
        <a:bodyPr/>
        <a:lstStyle/>
        <a:p>
          <a:endParaRPr lang="ru-RU"/>
        </a:p>
      </dgm:t>
    </dgm:pt>
    <dgm:pt modelId="{AD7F20E0-3062-404C-BB37-B8CF3CE54546}">
      <dgm:prSet phldrT="[Текст]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r>
            <a:rPr lang="ru-RU" dirty="0" smtClean="0"/>
            <a:t>                   .    </a:t>
          </a:r>
          <a:endParaRPr lang="ru-RU" dirty="0"/>
        </a:p>
      </dgm:t>
    </dgm:pt>
    <dgm:pt modelId="{7E330A0A-C716-4C69-8EA9-5269BCE419C0}" type="sibTrans" cxnId="{F7C17465-382D-49B3-A510-D3CCC97B2E1B}">
      <dgm:prSet/>
      <dgm:spPr/>
      <dgm:t>
        <a:bodyPr/>
        <a:lstStyle/>
        <a:p>
          <a:endParaRPr lang="ru-RU"/>
        </a:p>
      </dgm:t>
    </dgm:pt>
    <dgm:pt modelId="{88252ACD-F0A4-47F2-8498-B4970E115954}" type="parTrans" cxnId="{F7C17465-382D-49B3-A510-D3CCC97B2E1B}">
      <dgm:prSet/>
      <dgm:spPr/>
      <dgm:t>
        <a:bodyPr/>
        <a:lstStyle/>
        <a:p>
          <a:endParaRPr lang="ru-RU"/>
        </a:p>
      </dgm:t>
    </dgm:pt>
    <dgm:pt modelId="{47E2E6DD-D324-4E75-AD80-EC75C861C958}">
      <dgm:prSet phldrT="[Текст]" custT="1"/>
      <dgm:spPr/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ru-RU" sz="2000" dirty="0" smtClean="0">
              <a:solidFill>
                <a:schemeClr val="bg1"/>
              </a:solidFill>
            </a:rPr>
            <a:t>Техническая оснащенность противостоящих органов</a:t>
          </a:r>
          <a:endParaRPr lang="ru-RU" sz="2000" dirty="0">
            <a:solidFill>
              <a:schemeClr val="bg1"/>
            </a:solidFill>
          </a:endParaRPr>
        </a:p>
      </dgm:t>
    </dgm:pt>
    <dgm:pt modelId="{36338663-2910-44FD-BCF2-58AA6D05D5CA}" type="parTrans" cxnId="{71761AE7-14FC-45BB-BA42-F916D27051ED}">
      <dgm:prSet/>
      <dgm:spPr/>
      <dgm:t>
        <a:bodyPr/>
        <a:lstStyle/>
        <a:p>
          <a:endParaRPr lang="ru-RU"/>
        </a:p>
      </dgm:t>
    </dgm:pt>
    <dgm:pt modelId="{AC658AF0-291C-4869-A1F5-7E37D5B6AFBA}" type="sibTrans" cxnId="{71761AE7-14FC-45BB-BA42-F916D27051ED}">
      <dgm:prSet/>
      <dgm:spPr/>
      <dgm:t>
        <a:bodyPr/>
        <a:lstStyle/>
        <a:p>
          <a:endParaRPr lang="ru-RU"/>
        </a:p>
      </dgm:t>
    </dgm:pt>
    <dgm:pt modelId="{7F9D2C19-968C-449F-B848-8FC29A6C1109}">
      <dgm:prSet phldrT="[Текст]" custT="1"/>
      <dgm:spPr/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ru-RU" sz="2000" dirty="0" smtClean="0">
              <a:solidFill>
                <a:schemeClr val="bg1"/>
              </a:solidFill>
            </a:rPr>
            <a:t>Международное сотрудничество</a:t>
          </a:r>
          <a:endParaRPr lang="ru-RU" sz="2000" dirty="0">
            <a:solidFill>
              <a:schemeClr val="bg1"/>
            </a:solidFill>
          </a:endParaRPr>
        </a:p>
      </dgm:t>
    </dgm:pt>
    <dgm:pt modelId="{5478EC9B-4136-458D-847C-6318ED0B3E37}" type="parTrans" cxnId="{A7E055ED-AEEE-4FA4-89B1-FA60B6B77DDC}">
      <dgm:prSet/>
      <dgm:spPr/>
      <dgm:t>
        <a:bodyPr/>
        <a:lstStyle/>
        <a:p>
          <a:endParaRPr lang="ru-RU"/>
        </a:p>
      </dgm:t>
    </dgm:pt>
    <dgm:pt modelId="{F5AC9271-0617-4A19-8EA5-BB0569AA9BB9}" type="sibTrans" cxnId="{A7E055ED-AEEE-4FA4-89B1-FA60B6B77DDC}">
      <dgm:prSet/>
      <dgm:spPr/>
      <dgm:t>
        <a:bodyPr/>
        <a:lstStyle/>
        <a:p>
          <a:endParaRPr lang="ru-RU"/>
        </a:p>
      </dgm:t>
    </dgm:pt>
    <dgm:pt modelId="{10749622-E1CB-4F69-92E0-F41F30C36521}">
      <dgm:prSet phldrT="[Текст]" custT="1"/>
      <dgm:spPr/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ru-RU" sz="2000" dirty="0" smtClean="0">
              <a:solidFill>
                <a:schemeClr val="bg1"/>
              </a:solidFill>
            </a:rPr>
            <a:t>Заинтересованность общества</a:t>
          </a:r>
          <a:endParaRPr lang="ru-RU" sz="2000" dirty="0">
            <a:solidFill>
              <a:schemeClr val="bg1"/>
            </a:solidFill>
          </a:endParaRPr>
        </a:p>
      </dgm:t>
    </dgm:pt>
    <dgm:pt modelId="{5B8658FD-1740-4BBB-BE69-A2ACD56B6BCE}" type="parTrans" cxnId="{097CC5C9-7A46-4AFA-B86D-F0C9654FB6FE}">
      <dgm:prSet/>
      <dgm:spPr/>
      <dgm:t>
        <a:bodyPr/>
        <a:lstStyle/>
        <a:p>
          <a:endParaRPr lang="ru-RU"/>
        </a:p>
      </dgm:t>
    </dgm:pt>
    <dgm:pt modelId="{23F2895B-CF60-4C3D-9CB0-2CE07E9A2A48}" type="sibTrans" cxnId="{097CC5C9-7A46-4AFA-B86D-F0C9654FB6FE}">
      <dgm:prSet/>
      <dgm:spPr/>
      <dgm:t>
        <a:bodyPr/>
        <a:lstStyle/>
        <a:p>
          <a:endParaRPr lang="ru-RU"/>
        </a:p>
      </dgm:t>
    </dgm:pt>
    <dgm:pt modelId="{C1157075-7903-42FB-ABC6-EF81DD959E19}" type="pres">
      <dgm:prSet presAssocID="{87630AA7-3E98-4402-BDAD-E06EF5EB982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10B77D-1AFD-40F5-A525-62CA1D070C3C}" type="pres">
      <dgm:prSet presAssocID="{06398205-3818-4272-B80B-6BB927582135}" presName="linNode" presStyleCnt="0"/>
      <dgm:spPr/>
    </dgm:pt>
    <dgm:pt modelId="{D85EDC72-F890-4860-BDA1-06CC3D013442}" type="pres">
      <dgm:prSet presAssocID="{06398205-3818-4272-B80B-6BB927582135}" presName="parentText" presStyleLbl="node1" presStyleIdx="0" presStyleCnt="8" custScaleX="81899" custScaleY="163004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DEF1CE-A3E7-4818-8B19-E1447C5B1FEA}" type="pres">
      <dgm:prSet presAssocID="{06398205-3818-4272-B80B-6BB927582135}" presName="descendantText" presStyleLbl="alignAccFollowNode1" presStyleIdx="0" presStyleCnt="2" custScaleY="14842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CC5AA1-A3EA-43DD-A302-DF539DEFB696}" type="pres">
      <dgm:prSet presAssocID="{CB9305ED-7DAF-4D7E-831E-0012996DF9D2}" presName="sp" presStyleCnt="0"/>
      <dgm:spPr/>
    </dgm:pt>
    <dgm:pt modelId="{49335488-C1FE-4C2D-9044-56D021A8246A}" type="pres">
      <dgm:prSet presAssocID="{AD7F20E0-3062-404C-BB37-B8CF3CE54546}" presName="linNode" presStyleCnt="0"/>
      <dgm:spPr/>
    </dgm:pt>
    <dgm:pt modelId="{3E2B577F-60C2-4BE9-9942-7C33FD5272AE}" type="pres">
      <dgm:prSet presAssocID="{AD7F20E0-3062-404C-BB37-B8CF3CE54546}" presName="parentText" presStyleLbl="node1" presStyleIdx="1" presStyleCnt="8" custScaleX="81899" custScaleY="1764665" custLinFactY="172220" custLinFactNeighborX="-76" custLinFactNeighborY="2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1A1B24-13E9-4DD7-9611-E5084641FADB}" type="pres">
      <dgm:prSet presAssocID="{AD7F20E0-3062-404C-BB37-B8CF3CE54546}" presName="descendantText" presStyleLbl="alignAccFollowNode1" presStyleIdx="1" presStyleCnt="2" custScaleY="1305046" custLinFactY="188661" custLinFactNeighborX="0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000C08-87BA-466F-8669-07728B13BCF5}" type="pres">
      <dgm:prSet presAssocID="{7E330A0A-C716-4C69-8EA9-5269BCE419C0}" presName="sp" presStyleCnt="0"/>
      <dgm:spPr/>
    </dgm:pt>
    <dgm:pt modelId="{C9065672-0452-4686-957C-0435B0A0F3E5}" type="pres">
      <dgm:prSet presAssocID="{5C146E4F-FA09-4ACD-974C-969A821DB725}" presName="linNode" presStyleCnt="0"/>
      <dgm:spPr/>
    </dgm:pt>
    <dgm:pt modelId="{56B88CAB-B7FB-4090-8468-EF6C333BA055}" type="pres">
      <dgm:prSet presAssocID="{5C146E4F-FA09-4ACD-974C-969A821DB725}" presName="parentText" presStyleLbl="node1" presStyleIdx="2" presStyleCnt="8" custScaleX="80824" custScaleY="1863401" custLinFactY="348257" custLinFactNeighborX="402" custLinFactNeighborY="4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E79B49-D79E-4257-A1B4-3A450CEE475B}" type="pres">
      <dgm:prSet presAssocID="{A41DFC47-3E28-4DA1-BB9B-8FE07CFD5722}" presName="sp" presStyleCnt="0"/>
      <dgm:spPr/>
    </dgm:pt>
    <dgm:pt modelId="{F2EB2510-7534-414D-8F44-BB3E785B2F0E}" type="pres">
      <dgm:prSet presAssocID="{7A4B7D32-EC78-4B31-AD9A-C38A2B6635E3}" presName="linNode" presStyleCnt="0"/>
      <dgm:spPr/>
    </dgm:pt>
    <dgm:pt modelId="{6DF1B720-ED26-4164-B2BC-6A5EFD76B6CE}" type="pres">
      <dgm:prSet presAssocID="{7A4B7D32-EC78-4B31-AD9A-C38A2B6635E3}" presName="parentText" presStyleLbl="node1" presStyleIdx="3" presStyleCnt="8" custScaleX="80910" custScaleY="1865681" custLinFactY="500000" custLinFactNeighborX="402" custLinFactNeighborY="5333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7A49B5-94F9-470F-8355-A8D7B8596D04}" type="pres">
      <dgm:prSet presAssocID="{A2A65EC2-788C-4DB0-8CFE-8592FD6C5A40}" presName="sp" presStyleCnt="0"/>
      <dgm:spPr/>
    </dgm:pt>
    <dgm:pt modelId="{71C74444-3BDF-48F0-8D49-CACDC4127B92}" type="pres">
      <dgm:prSet presAssocID="{046060EB-F0B1-4471-89AE-E9F3EEFCDA47}" presName="linNode" presStyleCnt="0"/>
      <dgm:spPr/>
    </dgm:pt>
    <dgm:pt modelId="{526D75A5-E9DF-4C52-8E0B-CA8E5C3940B2}" type="pres">
      <dgm:prSet presAssocID="{046060EB-F0B1-4471-89AE-E9F3EEFCDA47}" presName="parentText" presStyleLbl="node1" presStyleIdx="4" presStyleCnt="8" custScaleX="82096" custScaleY="2000000" custLinFactY="700000" custLinFactNeighborX="402" custLinFactNeighborY="76991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D22383-FD6E-4846-A18E-D852018C9E8C}" type="pres">
      <dgm:prSet presAssocID="{4A8DC202-1EAD-4420-ADC2-1729654F70DA}" presName="sp" presStyleCnt="0"/>
      <dgm:spPr/>
    </dgm:pt>
    <dgm:pt modelId="{35DACBD4-1771-4133-A1C8-5F51061B5E94}" type="pres">
      <dgm:prSet presAssocID="{47E2E6DD-D324-4E75-AD80-EC75C861C958}" presName="linNode" presStyleCnt="0"/>
      <dgm:spPr/>
    </dgm:pt>
    <dgm:pt modelId="{E62A5F7C-6752-4302-95CA-FE44AD114CB5}" type="pres">
      <dgm:prSet presAssocID="{47E2E6DD-D324-4E75-AD80-EC75C861C958}" presName="parentText" presStyleLbl="node1" presStyleIdx="5" presStyleCnt="8" custScaleX="178198" custScaleY="1267455" custLinFactY="-2300000" custLinFactNeighborX="81899" custLinFactNeighborY="-238818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CED2F4-62F2-4CF4-97FE-489C7C9BEB69}" type="pres">
      <dgm:prSet presAssocID="{AC658AF0-291C-4869-A1F5-7E37D5B6AFBA}" presName="sp" presStyleCnt="0"/>
      <dgm:spPr/>
    </dgm:pt>
    <dgm:pt modelId="{DE11C1EB-DE93-4E8E-9443-7913FE38C7DA}" type="pres">
      <dgm:prSet presAssocID="{7F9D2C19-968C-449F-B848-8FC29A6C1109}" presName="linNode" presStyleCnt="0"/>
      <dgm:spPr/>
    </dgm:pt>
    <dgm:pt modelId="{9E0D214B-9B05-4D00-8A10-0B1A578065A0}" type="pres">
      <dgm:prSet presAssocID="{7F9D2C19-968C-449F-B848-8FC29A6C1109}" presName="parentText" presStyleLbl="node1" presStyleIdx="6" presStyleCnt="8" custScaleX="176561" custScaleY="1006328" custLinFactY="-1700000" custLinFactNeighborX="81899" custLinFactNeighborY="-179954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D0324F-3837-4ED7-859F-2B31B675A918}" type="pres">
      <dgm:prSet presAssocID="{F5AC9271-0617-4A19-8EA5-BB0569AA9BB9}" presName="sp" presStyleCnt="0"/>
      <dgm:spPr/>
    </dgm:pt>
    <dgm:pt modelId="{85C35209-C7DD-403F-AB59-715E75F101B8}" type="pres">
      <dgm:prSet presAssocID="{10749622-E1CB-4F69-92E0-F41F30C36521}" presName="linNode" presStyleCnt="0"/>
      <dgm:spPr/>
    </dgm:pt>
    <dgm:pt modelId="{9F100445-1AB8-4689-8206-9BB0FB3E3492}" type="pres">
      <dgm:prSet presAssocID="{10749622-E1CB-4F69-92E0-F41F30C36521}" presName="parentText" presStyleLbl="node1" presStyleIdx="7" presStyleCnt="8" custScaleX="177111" custScaleY="1026455" custLinFactY="-1100000" custLinFactNeighborX="81899" custLinFactNeighborY="-1103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E055ED-AEEE-4FA4-89B1-FA60B6B77DDC}" srcId="{87630AA7-3E98-4402-BDAD-E06EF5EB9820}" destId="{7F9D2C19-968C-449F-B848-8FC29A6C1109}" srcOrd="6" destOrd="0" parTransId="{5478EC9B-4136-458D-847C-6318ED0B3E37}" sibTransId="{F5AC9271-0617-4A19-8EA5-BB0569AA9BB9}"/>
    <dgm:cxn modelId="{B121A013-5AB3-4248-8E46-60913575696D}" srcId="{AD7F20E0-3062-404C-BB37-B8CF3CE54546}" destId="{02ACDCB4-F6F0-4A3B-BCAE-9D9B2DECA257}" srcOrd="0" destOrd="0" parTransId="{0BD9DAAA-608E-45F9-B970-FC7A623A4F85}" sibTransId="{C4F20CAA-E72A-41B8-B3A4-9FC09AB2D035}"/>
    <dgm:cxn modelId="{7C735D3F-1107-4B30-ABB2-A72D51B5A9ED}" srcId="{87630AA7-3E98-4402-BDAD-E06EF5EB9820}" destId="{06398205-3818-4272-B80B-6BB927582135}" srcOrd="0" destOrd="0" parTransId="{3BE47751-80E0-4EAA-B8C7-22D588C78D56}" sibTransId="{CB9305ED-7DAF-4D7E-831E-0012996DF9D2}"/>
    <dgm:cxn modelId="{E8FD48A1-0CF9-48CB-9275-2E87F7A189D9}" srcId="{87630AA7-3E98-4402-BDAD-E06EF5EB9820}" destId="{046060EB-F0B1-4471-89AE-E9F3EEFCDA47}" srcOrd="4" destOrd="0" parTransId="{1102889C-DB65-42C0-A797-2B0C85AF271A}" sibTransId="{4A8DC202-1EAD-4420-ADC2-1729654F70DA}"/>
    <dgm:cxn modelId="{E58B10EE-7E3D-4819-8223-4CD03475C655}" type="presOf" srcId="{06398205-3818-4272-B80B-6BB927582135}" destId="{D85EDC72-F890-4860-BDA1-06CC3D013442}" srcOrd="0" destOrd="0" presId="urn:microsoft.com/office/officeart/2005/8/layout/vList5"/>
    <dgm:cxn modelId="{08ECCE5B-30ED-489A-8CEF-A168CA47323E}" type="presOf" srcId="{11AE2E99-CD00-4110-BE83-D8AF776415F6}" destId="{79DEF1CE-A3E7-4818-8B19-E1447C5B1FEA}" srcOrd="0" destOrd="0" presId="urn:microsoft.com/office/officeart/2005/8/layout/vList5"/>
    <dgm:cxn modelId="{8A5ACA6D-8613-45D5-BC50-41484791385D}" srcId="{87630AA7-3E98-4402-BDAD-E06EF5EB9820}" destId="{5C146E4F-FA09-4ACD-974C-969A821DB725}" srcOrd="2" destOrd="0" parTransId="{0572DA5E-48E0-46EA-A66B-3F798293118A}" sibTransId="{A41DFC47-3E28-4DA1-BB9B-8FE07CFD5722}"/>
    <dgm:cxn modelId="{C7DBB605-3288-4C25-8D86-A6D8B7F30140}" type="presOf" srcId="{7A4B7D32-EC78-4B31-AD9A-C38A2B6635E3}" destId="{6DF1B720-ED26-4164-B2BC-6A5EFD76B6CE}" srcOrd="0" destOrd="0" presId="urn:microsoft.com/office/officeart/2005/8/layout/vList5"/>
    <dgm:cxn modelId="{18F8EB22-779D-42F3-85EB-92784DF378BA}" type="presOf" srcId="{046060EB-F0B1-4471-89AE-E9F3EEFCDA47}" destId="{526D75A5-E9DF-4C52-8E0B-CA8E5C3940B2}" srcOrd="0" destOrd="0" presId="urn:microsoft.com/office/officeart/2005/8/layout/vList5"/>
    <dgm:cxn modelId="{FAF21E0D-D9B1-41C8-AEE5-68C411852525}" type="presOf" srcId="{5C146E4F-FA09-4ACD-974C-969A821DB725}" destId="{56B88CAB-B7FB-4090-8468-EF6C333BA055}" srcOrd="0" destOrd="0" presId="urn:microsoft.com/office/officeart/2005/8/layout/vList5"/>
    <dgm:cxn modelId="{2DE38B37-1B28-4F60-8483-E7F19F0EE4A7}" type="presOf" srcId="{47E2E6DD-D324-4E75-AD80-EC75C861C958}" destId="{E62A5F7C-6752-4302-95CA-FE44AD114CB5}" srcOrd="0" destOrd="0" presId="urn:microsoft.com/office/officeart/2005/8/layout/vList5"/>
    <dgm:cxn modelId="{C364DAD9-FB5D-491E-A7BD-D29869EDD9B6}" type="presOf" srcId="{10749622-E1CB-4F69-92E0-F41F30C36521}" destId="{9F100445-1AB8-4689-8206-9BB0FB3E3492}" srcOrd="0" destOrd="0" presId="urn:microsoft.com/office/officeart/2005/8/layout/vList5"/>
    <dgm:cxn modelId="{CEFD9077-9CBE-4960-8965-1B36123C5CCB}" type="presOf" srcId="{7F9D2C19-968C-449F-B848-8FC29A6C1109}" destId="{9E0D214B-9B05-4D00-8A10-0B1A578065A0}" srcOrd="0" destOrd="0" presId="urn:microsoft.com/office/officeart/2005/8/layout/vList5"/>
    <dgm:cxn modelId="{98A6FB59-32E2-47FB-833C-85DFAB7C12EB}" type="presOf" srcId="{AD7F20E0-3062-404C-BB37-B8CF3CE54546}" destId="{3E2B577F-60C2-4BE9-9942-7C33FD5272AE}" srcOrd="0" destOrd="0" presId="urn:microsoft.com/office/officeart/2005/8/layout/vList5"/>
    <dgm:cxn modelId="{764EC4C1-8C7A-4810-B08A-2C7F870B5320}" srcId="{87630AA7-3E98-4402-BDAD-E06EF5EB9820}" destId="{7A4B7D32-EC78-4B31-AD9A-C38A2B6635E3}" srcOrd="3" destOrd="0" parTransId="{95931208-A33B-4E48-8615-AE7A7E01F8C9}" sibTransId="{A2A65EC2-788C-4DB0-8CFE-8592FD6C5A40}"/>
    <dgm:cxn modelId="{9644D232-020F-42FA-AB26-4C070D6B6EF1}" type="presOf" srcId="{02ACDCB4-F6F0-4A3B-BCAE-9D9B2DECA257}" destId="{8B1A1B24-13E9-4DD7-9611-E5084641FADB}" srcOrd="0" destOrd="0" presId="urn:microsoft.com/office/officeart/2005/8/layout/vList5"/>
    <dgm:cxn modelId="{F7C17465-382D-49B3-A510-D3CCC97B2E1B}" srcId="{87630AA7-3E98-4402-BDAD-E06EF5EB9820}" destId="{AD7F20E0-3062-404C-BB37-B8CF3CE54546}" srcOrd="1" destOrd="0" parTransId="{88252ACD-F0A4-47F2-8498-B4970E115954}" sibTransId="{7E330A0A-C716-4C69-8EA9-5269BCE419C0}"/>
    <dgm:cxn modelId="{71761AE7-14FC-45BB-BA42-F916D27051ED}" srcId="{87630AA7-3E98-4402-BDAD-E06EF5EB9820}" destId="{47E2E6DD-D324-4E75-AD80-EC75C861C958}" srcOrd="5" destOrd="0" parTransId="{36338663-2910-44FD-BCF2-58AA6D05D5CA}" sibTransId="{AC658AF0-291C-4869-A1F5-7E37D5B6AFBA}"/>
    <dgm:cxn modelId="{097CC5C9-7A46-4AFA-B86D-F0C9654FB6FE}" srcId="{87630AA7-3E98-4402-BDAD-E06EF5EB9820}" destId="{10749622-E1CB-4F69-92E0-F41F30C36521}" srcOrd="7" destOrd="0" parTransId="{5B8658FD-1740-4BBB-BE69-A2ACD56B6BCE}" sibTransId="{23F2895B-CF60-4C3D-9CB0-2CE07E9A2A48}"/>
    <dgm:cxn modelId="{0C4C05E8-B100-444B-BFE3-EC7471D93FD0}" srcId="{06398205-3818-4272-B80B-6BB927582135}" destId="{11AE2E99-CD00-4110-BE83-D8AF776415F6}" srcOrd="0" destOrd="0" parTransId="{36D60E4D-CFE6-45C0-AD49-7F6F0AB2FB0F}" sibTransId="{2FE1B083-48A2-4F12-9296-9E723D1034AA}"/>
    <dgm:cxn modelId="{9DFB360D-DDCC-4431-907E-6A07B6BA48B6}" type="presOf" srcId="{87630AA7-3E98-4402-BDAD-E06EF5EB9820}" destId="{C1157075-7903-42FB-ABC6-EF81DD959E19}" srcOrd="0" destOrd="0" presId="urn:microsoft.com/office/officeart/2005/8/layout/vList5"/>
    <dgm:cxn modelId="{CFA2E75F-516B-41BF-90BF-1C7B5564157F}" type="presParOf" srcId="{C1157075-7903-42FB-ABC6-EF81DD959E19}" destId="{9E10B77D-1AFD-40F5-A525-62CA1D070C3C}" srcOrd="0" destOrd="0" presId="urn:microsoft.com/office/officeart/2005/8/layout/vList5"/>
    <dgm:cxn modelId="{F6675291-257F-4F20-A753-E4B5600FAC03}" type="presParOf" srcId="{9E10B77D-1AFD-40F5-A525-62CA1D070C3C}" destId="{D85EDC72-F890-4860-BDA1-06CC3D013442}" srcOrd="0" destOrd="0" presId="urn:microsoft.com/office/officeart/2005/8/layout/vList5"/>
    <dgm:cxn modelId="{F54DE141-29BF-4060-AE19-A693C8EF6CDB}" type="presParOf" srcId="{9E10B77D-1AFD-40F5-A525-62CA1D070C3C}" destId="{79DEF1CE-A3E7-4818-8B19-E1447C5B1FEA}" srcOrd="1" destOrd="0" presId="urn:microsoft.com/office/officeart/2005/8/layout/vList5"/>
    <dgm:cxn modelId="{D370C611-154B-40F5-BD96-8F6DCC688351}" type="presParOf" srcId="{C1157075-7903-42FB-ABC6-EF81DD959E19}" destId="{D3CC5AA1-A3EA-43DD-A302-DF539DEFB696}" srcOrd="1" destOrd="0" presId="urn:microsoft.com/office/officeart/2005/8/layout/vList5"/>
    <dgm:cxn modelId="{BBEE72AD-A0A7-4B61-9C7A-0E651C5BE312}" type="presParOf" srcId="{C1157075-7903-42FB-ABC6-EF81DD959E19}" destId="{49335488-C1FE-4C2D-9044-56D021A8246A}" srcOrd="2" destOrd="0" presId="urn:microsoft.com/office/officeart/2005/8/layout/vList5"/>
    <dgm:cxn modelId="{7F89BDB5-B36F-407F-9485-53783A88322E}" type="presParOf" srcId="{49335488-C1FE-4C2D-9044-56D021A8246A}" destId="{3E2B577F-60C2-4BE9-9942-7C33FD5272AE}" srcOrd="0" destOrd="0" presId="urn:microsoft.com/office/officeart/2005/8/layout/vList5"/>
    <dgm:cxn modelId="{DC189F82-9BE3-42B3-8F6B-7100FBC90A60}" type="presParOf" srcId="{49335488-C1FE-4C2D-9044-56D021A8246A}" destId="{8B1A1B24-13E9-4DD7-9611-E5084641FADB}" srcOrd="1" destOrd="0" presId="urn:microsoft.com/office/officeart/2005/8/layout/vList5"/>
    <dgm:cxn modelId="{D4133215-4BC4-4C38-8C26-3EC5585CD92C}" type="presParOf" srcId="{C1157075-7903-42FB-ABC6-EF81DD959E19}" destId="{63000C08-87BA-466F-8669-07728B13BCF5}" srcOrd="3" destOrd="0" presId="urn:microsoft.com/office/officeart/2005/8/layout/vList5"/>
    <dgm:cxn modelId="{0F855050-1107-4140-97A4-874690FEF188}" type="presParOf" srcId="{C1157075-7903-42FB-ABC6-EF81DD959E19}" destId="{C9065672-0452-4686-957C-0435B0A0F3E5}" srcOrd="4" destOrd="0" presId="urn:microsoft.com/office/officeart/2005/8/layout/vList5"/>
    <dgm:cxn modelId="{FAC04806-5512-4601-A0EB-BD373CF1C880}" type="presParOf" srcId="{C9065672-0452-4686-957C-0435B0A0F3E5}" destId="{56B88CAB-B7FB-4090-8468-EF6C333BA055}" srcOrd="0" destOrd="0" presId="urn:microsoft.com/office/officeart/2005/8/layout/vList5"/>
    <dgm:cxn modelId="{BCE501E0-B700-4756-93D7-F59B5DF68820}" type="presParOf" srcId="{C1157075-7903-42FB-ABC6-EF81DD959E19}" destId="{4AE79B49-D79E-4257-A1B4-3A450CEE475B}" srcOrd="5" destOrd="0" presId="urn:microsoft.com/office/officeart/2005/8/layout/vList5"/>
    <dgm:cxn modelId="{98384BAC-BE1F-4BD4-A910-36AD5A378B8B}" type="presParOf" srcId="{C1157075-7903-42FB-ABC6-EF81DD959E19}" destId="{F2EB2510-7534-414D-8F44-BB3E785B2F0E}" srcOrd="6" destOrd="0" presId="urn:microsoft.com/office/officeart/2005/8/layout/vList5"/>
    <dgm:cxn modelId="{1CB1D7F3-BF55-404E-9AA6-9D9766F32BCA}" type="presParOf" srcId="{F2EB2510-7534-414D-8F44-BB3E785B2F0E}" destId="{6DF1B720-ED26-4164-B2BC-6A5EFD76B6CE}" srcOrd="0" destOrd="0" presId="urn:microsoft.com/office/officeart/2005/8/layout/vList5"/>
    <dgm:cxn modelId="{A65DFFB9-2A6E-4283-9E4C-BD96AAF8A87E}" type="presParOf" srcId="{C1157075-7903-42FB-ABC6-EF81DD959E19}" destId="{117A49B5-94F9-470F-8355-A8D7B8596D04}" srcOrd="7" destOrd="0" presId="urn:microsoft.com/office/officeart/2005/8/layout/vList5"/>
    <dgm:cxn modelId="{129473DF-7C03-46F7-A401-314F19A8A466}" type="presParOf" srcId="{C1157075-7903-42FB-ABC6-EF81DD959E19}" destId="{71C74444-3BDF-48F0-8D49-CACDC4127B92}" srcOrd="8" destOrd="0" presId="urn:microsoft.com/office/officeart/2005/8/layout/vList5"/>
    <dgm:cxn modelId="{28A69254-B605-4418-BD4C-23600975E4D2}" type="presParOf" srcId="{71C74444-3BDF-48F0-8D49-CACDC4127B92}" destId="{526D75A5-E9DF-4C52-8E0B-CA8E5C3940B2}" srcOrd="0" destOrd="0" presId="urn:microsoft.com/office/officeart/2005/8/layout/vList5"/>
    <dgm:cxn modelId="{7109F637-0A6F-4B59-AB70-5B556B86770E}" type="presParOf" srcId="{C1157075-7903-42FB-ABC6-EF81DD959E19}" destId="{13D22383-FD6E-4846-A18E-D852018C9E8C}" srcOrd="9" destOrd="0" presId="urn:microsoft.com/office/officeart/2005/8/layout/vList5"/>
    <dgm:cxn modelId="{E2ABC242-FA08-4D2A-8218-7101495D6C37}" type="presParOf" srcId="{C1157075-7903-42FB-ABC6-EF81DD959E19}" destId="{35DACBD4-1771-4133-A1C8-5F51061B5E94}" srcOrd="10" destOrd="0" presId="urn:microsoft.com/office/officeart/2005/8/layout/vList5"/>
    <dgm:cxn modelId="{75BFDC21-AB14-47F3-AC31-BD3AF7CEA59C}" type="presParOf" srcId="{35DACBD4-1771-4133-A1C8-5F51061B5E94}" destId="{E62A5F7C-6752-4302-95CA-FE44AD114CB5}" srcOrd="0" destOrd="0" presId="urn:microsoft.com/office/officeart/2005/8/layout/vList5"/>
    <dgm:cxn modelId="{2CB08C04-A0C6-4477-B9DD-0B4E7367DC8F}" type="presParOf" srcId="{C1157075-7903-42FB-ABC6-EF81DD959E19}" destId="{1BCED2F4-62F2-4CF4-97FE-489C7C9BEB69}" srcOrd="11" destOrd="0" presId="urn:microsoft.com/office/officeart/2005/8/layout/vList5"/>
    <dgm:cxn modelId="{72CDC097-E493-4742-99EB-B533BEEF8230}" type="presParOf" srcId="{C1157075-7903-42FB-ABC6-EF81DD959E19}" destId="{DE11C1EB-DE93-4E8E-9443-7913FE38C7DA}" srcOrd="12" destOrd="0" presId="urn:microsoft.com/office/officeart/2005/8/layout/vList5"/>
    <dgm:cxn modelId="{E9C72E89-1B5D-46EB-8046-AB1035E68129}" type="presParOf" srcId="{DE11C1EB-DE93-4E8E-9443-7913FE38C7DA}" destId="{9E0D214B-9B05-4D00-8A10-0B1A578065A0}" srcOrd="0" destOrd="0" presId="urn:microsoft.com/office/officeart/2005/8/layout/vList5"/>
    <dgm:cxn modelId="{E8CB05B3-DDC6-479F-B963-C22B27718153}" type="presParOf" srcId="{C1157075-7903-42FB-ABC6-EF81DD959E19}" destId="{4CD0324F-3837-4ED7-859F-2B31B675A918}" srcOrd="13" destOrd="0" presId="urn:microsoft.com/office/officeart/2005/8/layout/vList5"/>
    <dgm:cxn modelId="{56B48C0E-07E0-4600-A964-06CAD439E427}" type="presParOf" srcId="{C1157075-7903-42FB-ABC6-EF81DD959E19}" destId="{85C35209-C7DD-403F-AB59-715E75F101B8}" srcOrd="14" destOrd="0" presId="urn:microsoft.com/office/officeart/2005/8/layout/vList5"/>
    <dgm:cxn modelId="{599A3FB6-E022-4F09-8BB9-1AA7B88DFD40}" type="presParOf" srcId="{85C35209-C7DD-403F-AB59-715E75F101B8}" destId="{9F100445-1AB8-4689-8206-9BB0FB3E349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FC3B21-D8F2-4EBF-A6C6-477126CAC515}" type="doc">
      <dgm:prSet loTypeId="urn:microsoft.com/office/officeart/2005/8/layout/radial6" loCatId="relationship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D603081-97C4-4395-8E3E-DD41803EAC18}">
      <dgm:prSet phldrT="[Текст]"/>
      <dgm:spPr/>
      <dgm:t>
        <a:bodyPr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Основные причины</a:t>
          </a:r>
        </a:p>
        <a:p>
          <a:pPr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A827FCEF-48E2-4C16-B7CE-0552CB60DB82}" type="parTrans" cxnId="{9C20270E-3B0C-4744-8BF5-895A647F7F6C}">
      <dgm:prSet/>
      <dgm:spPr/>
      <dgm:t>
        <a:bodyPr/>
        <a:lstStyle/>
        <a:p>
          <a:endParaRPr lang="ru-RU"/>
        </a:p>
      </dgm:t>
    </dgm:pt>
    <dgm:pt modelId="{A937B18D-49AC-43A8-B634-39D667E2EEB2}" type="sibTrans" cxnId="{9C20270E-3B0C-4744-8BF5-895A647F7F6C}">
      <dgm:prSet/>
      <dgm:spPr/>
      <dgm:t>
        <a:bodyPr/>
        <a:lstStyle/>
        <a:p>
          <a:endParaRPr lang="ru-RU"/>
        </a:p>
      </dgm:t>
    </dgm:pt>
    <dgm:pt modelId="{AAE07FC1-B59B-4A8B-8673-BC19CE662CE5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solidFill>
                <a:schemeClr val="bg1"/>
              </a:solidFill>
            </a:rPr>
            <a:t>Причины психопатологического характера. </a:t>
          </a:r>
        </a:p>
        <a:p>
          <a:pPr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8EBA6DA5-F8F9-4857-8BEB-9975CD29125C}" type="parTrans" cxnId="{22D3A651-C3EC-45A0-A3F6-0A2927F7AC39}">
      <dgm:prSet/>
      <dgm:spPr/>
      <dgm:t>
        <a:bodyPr/>
        <a:lstStyle/>
        <a:p>
          <a:endParaRPr lang="ru-RU"/>
        </a:p>
      </dgm:t>
    </dgm:pt>
    <dgm:pt modelId="{A1B74DB8-4CEE-4D11-B7FB-00E81380B774}" type="sibTrans" cxnId="{22D3A651-C3EC-45A0-A3F6-0A2927F7AC39}">
      <dgm:prSet/>
      <dgm:spPr/>
      <dgm:t>
        <a:bodyPr/>
        <a:lstStyle/>
        <a:p>
          <a:endParaRPr lang="ru-RU"/>
        </a:p>
      </dgm:t>
    </dgm:pt>
    <dgm:pt modelId="{E9262E22-FC64-4C87-BECC-98307EE5C842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chemeClr val="bg1"/>
              </a:solidFill>
            </a:rPr>
            <a:t>Мотивы самоутверждения</a:t>
          </a:r>
          <a:endParaRPr lang="ru-RU" dirty="0"/>
        </a:p>
      </dgm:t>
    </dgm:pt>
    <dgm:pt modelId="{8F877D0F-5DAF-4C91-8DA8-6666B4A342BA}" type="parTrans" cxnId="{DBC98863-CC19-47E8-9DBA-C2DC027F9308}">
      <dgm:prSet/>
      <dgm:spPr/>
      <dgm:t>
        <a:bodyPr/>
        <a:lstStyle/>
        <a:p>
          <a:endParaRPr lang="ru-RU"/>
        </a:p>
      </dgm:t>
    </dgm:pt>
    <dgm:pt modelId="{A9DFBB3D-4666-414C-8ECE-ED37A5C25834}" type="sibTrans" cxnId="{DBC98863-CC19-47E8-9DBA-C2DC027F9308}">
      <dgm:prSet/>
      <dgm:spPr/>
      <dgm:t>
        <a:bodyPr/>
        <a:lstStyle/>
        <a:p>
          <a:endParaRPr lang="ru-RU"/>
        </a:p>
      </dgm:t>
    </dgm:pt>
    <dgm:pt modelId="{9BE7548D-765A-473C-819F-ACF96FC3E8E2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Корыстные мотивы.</a:t>
          </a:r>
        </a:p>
        <a:p>
          <a:pPr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2823C4B1-EC87-42FE-AD89-A5574EFCF454}" type="parTrans" cxnId="{F32DAD02-BEE1-41D7-A272-31E45007E7BE}">
      <dgm:prSet/>
      <dgm:spPr/>
      <dgm:t>
        <a:bodyPr/>
        <a:lstStyle/>
        <a:p>
          <a:endParaRPr lang="ru-RU"/>
        </a:p>
      </dgm:t>
    </dgm:pt>
    <dgm:pt modelId="{7367ABA8-A3DC-497E-BFDD-F091C6ED3F3F}" type="sibTrans" cxnId="{F32DAD02-BEE1-41D7-A272-31E45007E7BE}">
      <dgm:prSet/>
      <dgm:spPr/>
      <dgm:t>
        <a:bodyPr/>
        <a:lstStyle/>
        <a:p>
          <a:endParaRPr lang="ru-RU"/>
        </a:p>
      </dgm:t>
    </dgm:pt>
    <dgm:pt modelId="{F9F1B177-A350-4CAF-B8C1-AF677899533D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Убеждение в обладании высшей, окончательной истиной</a:t>
          </a:r>
          <a:endParaRPr lang="ru-RU" dirty="0"/>
        </a:p>
      </dgm:t>
    </dgm:pt>
    <dgm:pt modelId="{B68424DA-9410-47CC-A7FD-1ACB1116116D}" type="parTrans" cxnId="{E6BD4C61-9C69-49D5-B4D5-C55D6E0D298B}">
      <dgm:prSet/>
      <dgm:spPr/>
      <dgm:t>
        <a:bodyPr/>
        <a:lstStyle/>
        <a:p>
          <a:endParaRPr lang="ru-RU"/>
        </a:p>
      </dgm:t>
    </dgm:pt>
    <dgm:pt modelId="{42D0B5A0-B272-49D5-83A6-D1502B6B666C}" type="sibTrans" cxnId="{E6BD4C61-9C69-49D5-B4D5-C55D6E0D298B}">
      <dgm:prSet/>
      <dgm:spPr/>
      <dgm:t>
        <a:bodyPr/>
        <a:lstStyle/>
        <a:p>
          <a:endParaRPr lang="ru-RU"/>
        </a:p>
      </dgm:t>
    </dgm:pt>
    <dgm:pt modelId="{DE719383-F7C9-42FB-9EFE-6D26C91F1DAF}" type="pres">
      <dgm:prSet presAssocID="{C8FC3B21-D8F2-4EBF-A6C6-477126CAC51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80A003-A57F-4266-980B-C0B77E3BDB40}" type="pres">
      <dgm:prSet presAssocID="{ED603081-97C4-4395-8E3E-DD41803EAC18}" presName="centerShape" presStyleLbl="node0" presStyleIdx="0" presStyleCnt="1"/>
      <dgm:spPr/>
      <dgm:t>
        <a:bodyPr/>
        <a:lstStyle/>
        <a:p>
          <a:endParaRPr lang="ru-RU"/>
        </a:p>
      </dgm:t>
    </dgm:pt>
    <dgm:pt modelId="{0A648976-5D33-48FB-98F4-3BC0EB428782}" type="pres">
      <dgm:prSet presAssocID="{AAE07FC1-B59B-4A8B-8673-BC19CE662CE5}" presName="node" presStyleLbl="node1" presStyleIdx="0" presStyleCnt="4" custScaleX="169258" custScaleY="1164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8AAACD-1C0E-4338-A5F5-69BE19E785F9}" type="pres">
      <dgm:prSet presAssocID="{AAE07FC1-B59B-4A8B-8673-BC19CE662CE5}" presName="dummy" presStyleCnt="0"/>
      <dgm:spPr/>
    </dgm:pt>
    <dgm:pt modelId="{FA881BD3-4074-4288-9024-02EBAB5A5851}" type="pres">
      <dgm:prSet presAssocID="{A1B74DB8-4CEE-4D11-B7FB-00E81380B774}" presName="sibTrans" presStyleLbl="sibTrans2D1" presStyleIdx="0" presStyleCnt="4"/>
      <dgm:spPr/>
      <dgm:t>
        <a:bodyPr/>
        <a:lstStyle/>
        <a:p>
          <a:endParaRPr lang="ru-RU"/>
        </a:p>
      </dgm:t>
    </dgm:pt>
    <dgm:pt modelId="{3FDF1A94-765E-4964-8905-0A5E2D439C5E}" type="pres">
      <dgm:prSet presAssocID="{E9262E22-FC64-4C87-BECC-98307EE5C842}" presName="node" presStyleLbl="node1" presStyleIdx="1" presStyleCnt="4" custScaleX="164243" custScaleY="150914" custRadScaleRad="115506" custRadScaleInc="-98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2E77B9-09BD-466A-98F7-E6C2038D4753}" type="pres">
      <dgm:prSet presAssocID="{E9262E22-FC64-4C87-BECC-98307EE5C842}" presName="dummy" presStyleCnt="0"/>
      <dgm:spPr/>
    </dgm:pt>
    <dgm:pt modelId="{81C2D1CB-4AC4-439A-A39C-E80DD6A0D735}" type="pres">
      <dgm:prSet presAssocID="{A9DFBB3D-4666-414C-8ECE-ED37A5C25834}" presName="sibTrans" presStyleLbl="sibTrans2D1" presStyleIdx="1" presStyleCnt="4"/>
      <dgm:spPr/>
      <dgm:t>
        <a:bodyPr/>
        <a:lstStyle/>
        <a:p>
          <a:endParaRPr lang="ru-RU"/>
        </a:p>
      </dgm:t>
    </dgm:pt>
    <dgm:pt modelId="{78D767B4-B530-4274-AB86-929B4799B76C}" type="pres">
      <dgm:prSet presAssocID="{9BE7548D-765A-473C-819F-ACF96FC3E8E2}" presName="node" presStyleLbl="node1" presStyleIdx="2" presStyleCnt="4" custScaleX="169258" custScaleY="1286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3DE18E-84F2-4D3A-B427-6AE0F7F5181A}" type="pres">
      <dgm:prSet presAssocID="{9BE7548D-765A-473C-819F-ACF96FC3E8E2}" presName="dummy" presStyleCnt="0"/>
      <dgm:spPr/>
    </dgm:pt>
    <dgm:pt modelId="{EB8D5C1D-A801-472F-AD2F-8768987C5BA4}" type="pres">
      <dgm:prSet presAssocID="{7367ABA8-A3DC-497E-BFDD-F091C6ED3F3F}" presName="sibTrans" presStyleLbl="sibTrans2D1" presStyleIdx="2" presStyleCnt="4"/>
      <dgm:spPr/>
      <dgm:t>
        <a:bodyPr/>
        <a:lstStyle/>
        <a:p>
          <a:endParaRPr lang="ru-RU"/>
        </a:p>
      </dgm:t>
    </dgm:pt>
    <dgm:pt modelId="{1A8C1D06-C3A8-49BD-8D6A-5C975CC7F94B}" type="pres">
      <dgm:prSet presAssocID="{F9F1B177-A350-4CAF-B8C1-AF677899533D}" presName="node" presStyleLbl="node1" presStyleIdx="3" presStyleCnt="4" custScaleX="164283" custScaleY="155985" custRadScaleRad="119907" custRadScaleInc="-74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AFBDEA-6C4D-4494-AAE2-E7E3A6300AB8}" type="pres">
      <dgm:prSet presAssocID="{F9F1B177-A350-4CAF-B8C1-AF677899533D}" presName="dummy" presStyleCnt="0"/>
      <dgm:spPr/>
    </dgm:pt>
    <dgm:pt modelId="{223439BF-310E-4B8A-BC88-8801DFAADDF4}" type="pres">
      <dgm:prSet presAssocID="{42D0B5A0-B272-49D5-83A6-D1502B6B666C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234C7512-B85E-48F9-8E78-AA1B2DFE342C}" type="presOf" srcId="{C8FC3B21-D8F2-4EBF-A6C6-477126CAC515}" destId="{DE719383-F7C9-42FB-9EFE-6D26C91F1DAF}" srcOrd="0" destOrd="0" presId="urn:microsoft.com/office/officeart/2005/8/layout/radial6"/>
    <dgm:cxn modelId="{6E1D6520-D15E-4524-BAC5-3D772DFFB489}" type="presOf" srcId="{9BE7548D-765A-473C-819F-ACF96FC3E8E2}" destId="{78D767B4-B530-4274-AB86-929B4799B76C}" srcOrd="0" destOrd="0" presId="urn:microsoft.com/office/officeart/2005/8/layout/radial6"/>
    <dgm:cxn modelId="{AF7243B4-B27E-487D-A4F7-CCD084397F02}" type="presOf" srcId="{AAE07FC1-B59B-4A8B-8673-BC19CE662CE5}" destId="{0A648976-5D33-48FB-98F4-3BC0EB428782}" srcOrd="0" destOrd="0" presId="urn:microsoft.com/office/officeart/2005/8/layout/radial6"/>
    <dgm:cxn modelId="{711F7A98-4960-4565-9AE7-AF2E21E13FDD}" type="presOf" srcId="{42D0B5A0-B272-49D5-83A6-D1502B6B666C}" destId="{223439BF-310E-4B8A-BC88-8801DFAADDF4}" srcOrd="0" destOrd="0" presId="urn:microsoft.com/office/officeart/2005/8/layout/radial6"/>
    <dgm:cxn modelId="{798EF9A1-ECB0-43CB-9BE0-82587279A14B}" type="presOf" srcId="{A1B74DB8-4CEE-4D11-B7FB-00E81380B774}" destId="{FA881BD3-4074-4288-9024-02EBAB5A5851}" srcOrd="0" destOrd="0" presId="urn:microsoft.com/office/officeart/2005/8/layout/radial6"/>
    <dgm:cxn modelId="{4BCA7B35-CA9F-4ED4-968A-69AFDC055746}" type="presOf" srcId="{A9DFBB3D-4666-414C-8ECE-ED37A5C25834}" destId="{81C2D1CB-4AC4-439A-A39C-E80DD6A0D735}" srcOrd="0" destOrd="0" presId="urn:microsoft.com/office/officeart/2005/8/layout/radial6"/>
    <dgm:cxn modelId="{DBC98863-CC19-47E8-9DBA-C2DC027F9308}" srcId="{ED603081-97C4-4395-8E3E-DD41803EAC18}" destId="{E9262E22-FC64-4C87-BECC-98307EE5C842}" srcOrd="1" destOrd="0" parTransId="{8F877D0F-5DAF-4C91-8DA8-6666B4A342BA}" sibTransId="{A9DFBB3D-4666-414C-8ECE-ED37A5C25834}"/>
    <dgm:cxn modelId="{22D3A651-C3EC-45A0-A3F6-0A2927F7AC39}" srcId="{ED603081-97C4-4395-8E3E-DD41803EAC18}" destId="{AAE07FC1-B59B-4A8B-8673-BC19CE662CE5}" srcOrd="0" destOrd="0" parTransId="{8EBA6DA5-F8F9-4857-8BEB-9975CD29125C}" sibTransId="{A1B74DB8-4CEE-4D11-B7FB-00E81380B774}"/>
    <dgm:cxn modelId="{2C8B88FF-A9FB-47AC-9E90-44D2DEF61883}" type="presOf" srcId="{7367ABA8-A3DC-497E-BFDD-F091C6ED3F3F}" destId="{EB8D5C1D-A801-472F-AD2F-8768987C5BA4}" srcOrd="0" destOrd="0" presId="urn:microsoft.com/office/officeart/2005/8/layout/radial6"/>
    <dgm:cxn modelId="{E6BD4C61-9C69-49D5-B4D5-C55D6E0D298B}" srcId="{ED603081-97C4-4395-8E3E-DD41803EAC18}" destId="{F9F1B177-A350-4CAF-B8C1-AF677899533D}" srcOrd="3" destOrd="0" parTransId="{B68424DA-9410-47CC-A7FD-1ACB1116116D}" sibTransId="{42D0B5A0-B272-49D5-83A6-D1502B6B666C}"/>
    <dgm:cxn modelId="{2F23E3BB-78AF-4825-AD3E-A984470E7FFC}" type="presOf" srcId="{E9262E22-FC64-4C87-BECC-98307EE5C842}" destId="{3FDF1A94-765E-4964-8905-0A5E2D439C5E}" srcOrd="0" destOrd="0" presId="urn:microsoft.com/office/officeart/2005/8/layout/radial6"/>
    <dgm:cxn modelId="{A3D7A2FB-84BA-40E5-8FEE-E3E7219B399F}" type="presOf" srcId="{ED603081-97C4-4395-8E3E-DD41803EAC18}" destId="{3F80A003-A57F-4266-980B-C0B77E3BDB40}" srcOrd="0" destOrd="0" presId="urn:microsoft.com/office/officeart/2005/8/layout/radial6"/>
    <dgm:cxn modelId="{9C20270E-3B0C-4744-8BF5-895A647F7F6C}" srcId="{C8FC3B21-D8F2-4EBF-A6C6-477126CAC515}" destId="{ED603081-97C4-4395-8E3E-DD41803EAC18}" srcOrd="0" destOrd="0" parTransId="{A827FCEF-48E2-4C16-B7CE-0552CB60DB82}" sibTransId="{A937B18D-49AC-43A8-B634-39D667E2EEB2}"/>
    <dgm:cxn modelId="{F32DAD02-BEE1-41D7-A272-31E45007E7BE}" srcId="{ED603081-97C4-4395-8E3E-DD41803EAC18}" destId="{9BE7548D-765A-473C-819F-ACF96FC3E8E2}" srcOrd="2" destOrd="0" parTransId="{2823C4B1-EC87-42FE-AD89-A5574EFCF454}" sibTransId="{7367ABA8-A3DC-497E-BFDD-F091C6ED3F3F}"/>
    <dgm:cxn modelId="{35305CEA-722F-4208-9EAA-A2BDF1102D70}" type="presOf" srcId="{F9F1B177-A350-4CAF-B8C1-AF677899533D}" destId="{1A8C1D06-C3A8-49BD-8D6A-5C975CC7F94B}" srcOrd="0" destOrd="0" presId="urn:microsoft.com/office/officeart/2005/8/layout/radial6"/>
    <dgm:cxn modelId="{A7DCDD43-1E99-482D-9A87-5DEA69E61B01}" type="presParOf" srcId="{DE719383-F7C9-42FB-9EFE-6D26C91F1DAF}" destId="{3F80A003-A57F-4266-980B-C0B77E3BDB40}" srcOrd="0" destOrd="0" presId="urn:microsoft.com/office/officeart/2005/8/layout/radial6"/>
    <dgm:cxn modelId="{B8570745-D858-4089-AA0D-49E79E00BBD9}" type="presParOf" srcId="{DE719383-F7C9-42FB-9EFE-6D26C91F1DAF}" destId="{0A648976-5D33-48FB-98F4-3BC0EB428782}" srcOrd="1" destOrd="0" presId="urn:microsoft.com/office/officeart/2005/8/layout/radial6"/>
    <dgm:cxn modelId="{22FD2A50-ADCE-4B1E-9A89-0F85496784EC}" type="presParOf" srcId="{DE719383-F7C9-42FB-9EFE-6D26C91F1DAF}" destId="{1D8AAACD-1C0E-4338-A5F5-69BE19E785F9}" srcOrd="2" destOrd="0" presId="urn:microsoft.com/office/officeart/2005/8/layout/radial6"/>
    <dgm:cxn modelId="{50FA6751-32B1-4D60-B9D5-FFF72718F48A}" type="presParOf" srcId="{DE719383-F7C9-42FB-9EFE-6D26C91F1DAF}" destId="{FA881BD3-4074-4288-9024-02EBAB5A5851}" srcOrd="3" destOrd="0" presId="urn:microsoft.com/office/officeart/2005/8/layout/radial6"/>
    <dgm:cxn modelId="{F4825405-E180-447C-BA6D-5687D8424C68}" type="presParOf" srcId="{DE719383-F7C9-42FB-9EFE-6D26C91F1DAF}" destId="{3FDF1A94-765E-4964-8905-0A5E2D439C5E}" srcOrd="4" destOrd="0" presId="urn:microsoft.com/office/officeart/2005/8/layout/radial6"/>
    <dgm:cxn modelId="{5BAF2E0B-24A5-4652-887E-E2C818F7BBEA}" type="presParOf" srcId="{DE719383-F7C9-42FB-9EFE-6D26C91F1DAF}" destId="{192E77B9-09BD-466A-98F7-E6C2038D4753}" srcOrd="5" destOrd="0" presId="urn:microsoft.com/office/officeart/2005/8/layout/radial6"/>
    <dgm:cxn modelId="{80D1E7A7-8DCE-4ACC-8C62-5F7B6AE7997C}" type="presParOf" srcId="{DE719383-F7C9-42FB-9EFE-6D26C91F1DAF}" destId="{81C2D1CB-4AC4-439A-A39C-E80DD6A0D735}" srcOrd="6" destOrd="0" presId="urn:microsoft.com/office/officeart/2005/8/layout/radial6"/>
    <dgm:cxn modelId="{BB2937B2-87F6-40A7-8543-DC77D5203F3A}" type="presParOf" srcId="{DE719383-F7C9-42FB-9EFE-6D26C91F1DAF}" destId="{78D767B4-B530-4274-AB86-929B4799B76C}" srcOrd="7" destOrd="0" presId="urn:microsoft.com/office/officeart/2005/8/layout/radial6"/>
    <dgm:cxn modelId="{596D9226-6067-4C1C-8414-09C14931272A}" type="presParOf" srcId="{DE719383-F7C9-42FB-9EFE-6D26C91F1DAF}" destId="{0B3DE18E-84F2-4D3A-B427-6AE0F7F5181A}" srcOrd="8" destOrd="0" presId="urn:microsoft.com/office/officeart/2005/8/layout/radial6"/>
    <dgm:cxn modelId="{58783A37-BAA6-4416-8A98-12C972108B3F}" type="presParOf" srcId="{DE719383-F7C9-42FB-9EFE-6D26C91F1DAF}" destId="{EB8D5C1D-A801-472F-AD2F-8768987C5BA4}" srcOrd="9" destOrd="0" presId="urn:microsoft.com/office/officeart/2005/8/layout/radial6"/>
    <dgm:cxn modelId="{7259B8AD-8294-468C-8A4E-46B18B2D65C2}" type="presParOf" srcId="{DE719383-F7C9-42FB-9EFE-6D26C91F1DAF}" destId="{1A8C1D06-C3A8-49BD-8D6A-5C975CC7F94B}" srcOrd="10" destOrd="0" presId="urn:microsoft.com/office/officeart/2005/8/layout/radial6"/>
    <dgm:cxn modelId="{41C55984-A520-4858-8B12-3CCEE541E2A0}" type="presParOf" srcId="{DE719383-F7C9-42FB-9EFE-6D26C91F1DAF}" destId="{50AFBDEA-6C4D-4494-AAE2-E7E3A6300AB8}" srcOrd="11" destOrd="0" presId="urn:microsoft.com/office/officeart/2005/8/layout/radial6"/>
    <dgm:cxn modelId="{856B52FD-B39B-461F-9A2B-98960FA9D476}" type="presParOf" srcId="{DE719383-F7C9-42FB-9EFE-6D26C91F1DAF}" destId="{223439BF-310E-4B8A-BC88-8801DFAADDF4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1CDF29F-A471-4223-BB95-4DE882D90C2D}">
      <dsp:nvSpPr>
        <dsp:cNvPr id="0" name=""/>
        <dsp:cNvSpPr/>
      </dsp:nvSpPr>
      <dsp:spPr>
        <a:xfrm>
          <a:off x="0" y="-153133"/>
          <a:ext cx="8784976" cy="3586680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20BFDAE-C5A4-43A2-849E-551FFCF416BC}">
      <dsp:nvSpPr>
        <dsp:cNvPr id="0" name=""/>
        <dsp:cNvSpPr/>
      </dsp:nvSpPr>
      <dsp:spPr>
        <a:xfrm>
          <a:off x="216997" y="469099"/>
          <a:ext cx="1858680" cy="234298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522419-0B8E-4F3D-B850-80C96468984B}">
      <dsp:nvSpPr>
        <dsp:cNvPr id="0" name=""/>
        <dsp:cNvSpPr/>
      </dsp:nvSpPr>
      <dsp:spPr>
        <a:xfrm rot="10800000">
          <a:off x="288041" y="3415876"/>
          <a:ext cx="1798346" cy="114896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shade val="58000"/>
                <a:satMod val="150000"/>
              </a:schemeClr>
            </a:gs>
            <a:gs pos="72000">
              <a:schemeClr val="accent4">
                <a:alpha val="90000"/>
                <a:hueOff val="0"/>
                <a:satOff val="0"/>
                <a:lumOff val="0"/>
                <a:alphaOff val="0"/>
                <a:tint val="90000"/>
                <a:satMod val="13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Биологические</a:t>
          </a:r>
          <a:endParaRPr lang="ru-RU" sz="1600" kern="1200" dirty="0"/>
        </a:p>
      </dsp:txBody>
      <dsp:txXfrm rot="10800000">
        <a:off x="288041" y="3415876"/>
        <a:ext cx="1798346" cy="1148965"/>
      </dsp:txXfrm>
    </dsp:sp>
    <dsp:sp modelId="{8E88C87B-2F73-4FEF-B37B-1FCF740586DB}">
      <dsp:nvSpPr>
        <dsp:cNvPr id="0" name=""/>
        <dsp:cNvSpPr/>
      </dsp:nvSpPr>
      <dsp:spPr>
        <a:xfrm>
          <a:off x="2304248" y="465795"/>
          <a:ext cx="1915059" cy="229601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D330DC-9F6A-4835-B8FA-285AF4354702}">
      <dsp:nvSpPr>
        <dsp:cNvPr id="0" name=""/>
        <dsp:cNvSpPr/>
      </dsp:nvSpPr>
      <dsp:spPr>
        <a:xfrm rot="10800000">
          <a:off x="2304248" y="3415890"/>
          <a:ext cx="1798346" cy="1180036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13333"/>
                <a:shade val="58000"/>
                <a:satMod val="150000"/>
              </a:schemeClr>
            </a:gs>
            <a:gs pos="72000">
              <a:schemeClr val="accent4">
                <a:alpha val="90000"/>
                <a:hueOff val="0"/>
                <a:satOff val="0"/>
                <a:lumOff val="0"/>
                <a:alphaOff val="-13333"/>
                <a:tint val="90000"/>
                <a:satMod val="13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13333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Экономические</a:t>
          </a:r>
          <a:endParaRPr lang="ru-RU" sz="1500" kern="1200" dirty="0"/>
        </a:p>
      </dsp:txBody>
      <dsp:txXfrm rot="10800000">
        <a:off x="2304248" y="3415890"/>
        <a:ext cx="1798346" cy="1180036"/>
      </dsp:txXfrm>
    </dsp:sp>
    <dsp:sp modelId="{173A9BE6-3147-466D-BC71-0F77ABF45F23}">
      <dsp:nvSpPr>
        <dsp:cNvPr id="0" name=""/>
        <dsp:cNvSpPr/>
      </dsp:nvSpPr>
      <dsp:spPr>
        <a:xfrm>
          <a:off x="4392487" y="465807"/>
          <a:ext cx="1906498" cy="226066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273452-5BF0-461E-BB95-8D391DC031AD}">
      <dsp:nvSpPr>
        <dsp:cNvPr id="0" name=""/>
        <dsp:cNvSpPr/>
      </dsp:nvSpPr>
      <dsp:spPr>
        <a:xfrm rot="10800000">
          <a:off x="4464493" y="3415872"/>
          <a:ext cx="1798346" cy="114896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6667"/>
                <a:shade val="58000"/>
                <a:satMod val="150000"/>
              </a:schemeClr>
            </a:gs>
            <a:gs pos="72000">
              <a:schemeClr val="accent4">
                <a:alpha val="90000"/>
                <a:hueOff val="0"/>
                <a:satOff val="0"/>
                <a:lumOff val="0"/>
                <a:alphaOff val="-26667"/>
                <a:tint val="90000"/>
                <a:satMod val="13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6667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kern="1200" dirty="0" smtClean="0"/>
            <a:t>Психологические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 rot="10800000">
        <a:off x="4464493" y="3415872"/>
        <a:ext cx="1798346" cy="1148965"/>
      </dsp:txXfrm>
    </dsp:sp>
    <dsp:sp modelId="{F9609081-6FA9-4EE3-ABA6-3B05AFD3DE5B}">
      <dsp:nvSpPr>
        <dsp:cNvPr id="0" name=""/>
        <dsp:cNvSpPr/>
      </dsp:nvSpPr>
      <dsp:spPr>
        <a:xfrm>
          <a:off x="6480727" y="465806"/>
          <a:ext cx="2037652" cy="229599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ED9BF6-3F56-4C81-82DD-00CF3612CCC3}">
      <dsp:nvSpPr>
        <dsp:cNvPr id="0" name=""/>
        <dsp:cNvSpPr/>
      </dsp:nvSpPr>
      <dsp:spPr>
        <a:xfrm rot="10800000">
          <a:off x="6624730" y="3415879"/>
          <a:ext cx="1798346" cy="1133443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shade val="58000"/>
                <a:satMod val="150000"/>
              </a:schemeClr>
            </a:gs>
            <a:gs pos="72000">
              <a:schemeClr val="accent4">
                <a:alpha val="90000"/>
                <a:hueOff val="0"/>
                <a:satOff val="0"/>
                <a:lumOff val="0"/>
                <a:alphaOff val="-40000"/>
                <a:tint val="90000"/>
                <a:satMod val="13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/>
            <a:t>Социальные</a:t>
          </a:r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10800000">
        <a:off x="6624730" y="3415879"/>
        <a:ext cx="1798346" cy="113344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297C64-43A9-4D18-AB8F-83E67624607A}">
      <dsp:nvSpPr>
        <dsp:cNvPr id="0" name=""/>
        <dsp:cNvSpPr/>
      </dsp:nvSpPr>
      <dsp:spPr>
        <a:xfrm rot="5400000">
          <a:off x="-306324" y="1593284"/>
          <a:ext cx="1373744" cy="16670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p3d z="-2118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CA8C17A-7A59-448C-A327-8AFB4CA5B0B1}">
      <dsp:nvSpPr>
        <dsp:cNvPr id="0" name=""/>
        <dsp:cNvSpPr/>
      </dsp:nvSpPr>
      <dsp:spPr>
        <a:xfrm>
          <a:off x="2383" y="705755"/>
          <a:ext cx="1852237" cy="11113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 -на территории бывшего СССР - в 6-8 раз,</a:t>
          </a:r>
          <a:endParaRPr lang="ru-RU" sz="1500" kern="1200" dirty="0"/>
        </a:p>
      </dsp:txBody>
      <dsp:txXfrm>
        <a:off x="2383" y="705755"/>
        <a:ext cx="1852237" cy="1111342"/>
      </dsp:txXfrm>
    </dsp:sp>
    <dsp:sp modelId="{172816AD-0F18-4C41-B347-1D694477451F}">
      <dsp:nvSpPr>
        <dsp:cNvPr id="0" name=""/>
        <dsp:cNvSpPr/>
      </dsp:nvSpPr>
      <dsp:spPr>
        <a:xfrm rot="5400000">
          <a:off x="-306324" y="2982462"/>
          <a:ext cx="1373744" cy="166701"/>
        </a:xfrm>
        <a:prstGeom prst="rect">
          <a:avLst/>
        </a:prstGeom>
        <a:solidFill>
          <a:schemeClr val="accent3">
            <a:hueOff val="0"/>
            <a:satOff val="0"/>
            <a:lumOff val="-2157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p3d z="-2118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7217D2B-103A-473A-8631-EBC6EA90BD38}">
      <dsp:nvSpPr>
        <dsp:cNvPr id="0" name=""/>
        <dsp:cNvSpPr/>
      </dsp:nvSpPr>
      <dsp:spPr>
        <a:xfrm>
          <a:off x="2383" y="2094932"/>
          <a:ext cx="1852237" cy="11113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-1726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kern="1200" dirty="0" smtClean="0"/>
            <a:t>-в США - в 7-8 раз,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2383" y="2094932"/>
        <a:ext cx="1852237" cy="1111342"/>
      </dsp:txXfrm>
    </dsp:sp>
    <dsp:sp modelId="{73CEBB33-4375-49B9-A037-A1BC2F0F1689}">
      <dsp:nvSpPr>
        <dsp:cNvPr id="0" name=""/>
        <dsp:cNvSpPr/>
      </dsp:nvSpPr>
      <dsp:spPr>
        <a:xfrm>
          <a:off x="388264" y="3677051"/>
          <a:ext cx="2448041" cy="166701"/>
        </a:xfrm>
        <a:prstGeom prst="rect">
          <a:avLst/>
        </a:prstGeom>
        <a:solidFill>
          <a:schemeClr val="accent3">
            <a:hueOff val="0"/>
            <a:satOff val="0"/>
            <a:lumOff val="-4314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p3d z="-2118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648D510-44F2-4CD7-94D3-240F36B52E2B}">
      <dsp:nvSpPr>
        <dsp:cNvPr id="0" name=""/>
        <dsp:cNvSpPr/>
      </dsp:nvSpPr>
      <dsp:spPr>
        <a:xfrm>
          <a:off x="2383" y="3484110"/>
          <a:ext cx="1852237" cy="11113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-3451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kern="1200" dirty="0" smtClean="0"/>
            <a:t>-в Великобритании и Швеции - в 6-7 раз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2383" y="3484110"/>
        <a:ext cx="1852237" cy="1111342"/>
      </dsp:txXfrm>
    </dsp:sp>
    <dsp:sp modelId="{E82ECD7B-3807-41FC-9EB0-F7EF88CFAFBF}">
      <dsp:nvSpPr>
        <dsp:cNvPr id="0" name=""/>
        <dsp:cNvSpPr/>
      </dsp:nvSpPr>
      <dsp:spPr>
        <a:xfrm rot="16200000">
          <a:off x="2157151" y="2982462"/>
          <a:ext cx="1373744" cy="166701"/>
        </a:xfrm>
        <a:prstGeom prst="rect">
          <a:avLst/>
        </a:prstGeom>
        <a:solidFill>
          <a:schemeClr val="accent3">
            <a:hueOff val="0"/>
            <a:satOff val="0"/>
            <a:lumOff val="-6471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p3d z="-2118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3A9D08F-93DA-4DF0-8134-A50B27A34A3B}">
      <dsp:nvSpPr>
        <dsp:cNvPr id="0" name=""/>
        <dsp:cNvSpPr/>
      </dsp:nvSpPr>
      <dsp:spPr>
        <a:xfrm>
          <a:off x="2465859" y="3484110"/>
          <a:ext cx="1852237" cy="11113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-5177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500" kern="1200" dirty="0" smtClean="0"/>
            <a:t>- во Франции – в 5 -6 раз,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2465859" y="3484110"/>
        <a:ext cx="1852237" cy="1111342"/>
      </dsp:txXfrm>
    </dsp:sp>
    <dsp:sp modelId="{00E394AC-33F8-416D-A3DE-FF93DCFC38EC}">
      <dsp:nvSpPr>
        <dsp:cNvPr id="0" name=""/>
        <dsp:cNvSpPr/>
      </dsp:nvSpPr>
      <dsp:spPr>
        <a:xfrm rot="16200000">
          <a:off x="2157151" y="1593284"/>
          <a:ext cx="1373744" cy="166701"/>
        </a:xfrm>
        <a:prstGeom prst="rect">
          <a:avLst/>
        </a:prstGeom>
        <a:solidFill>
          <a:schemeClr val="accent3">
            <a:hueOff val="0"/>
            <a:satOff val="0"/>
            <a:lumOff val="-8628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p3d z="-2118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D1F9C4B-B8AC-44F4-9FE4-7659D4AAFE45}">
      <dsp:nvSpPr>
        <dsp:cNvPr id="0" name=""/>
        <dsp:cNvSpPr/>
      </dsp:nvSpPr>
      <dsp:spPr>
        <a:xfrm>
          <a:off x="2465859" y="2094932"/>
          <a:ext cx="1852237" cy="11113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-6902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500" kern="1200" dirty="0" smtClean="0"/>
            <a:t>в Японии - в 1,5 - 2 раза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2465859" y="2094932"/>
        <a:ext cx="1852237" cy="1111342"/>
      </dsp:txXfrm>
    </dsp:sp>
    <dsp:sp modelId="{9BB71E51-DB6A-4738-A11D-4613A1CC2E34}">
      <dsp:nvSpPr>
        <dsp:cNvPr id="0" name=""/>
        <dsp:cNvSpPr/>
      </dsp:nvSpPr>
      <dsp:spPr>
        <a:xfrm>
          <a:off x="2465859" y="705755"/>
          <a:ext cx="1852237" cy="11113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-8628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500" kern="1200" dirty="0" smtClean="0"/>
            <a:t>- в Германии - в 3-4 раза,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2465859" y="705755"/>
        <a:ext cx="1852237" cy="111134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9DEF1CE-A3E7-4818-8B19-E1447C5B1FEA}">
      <dsp:nvSpPr>
        <dsp:cNvPr id="0" name=""/>
        <dsp:cNvSpPr/>
      </dsp:nvSpPr>
      <dsp:spPr>
        <a:xfrm rot="5400000">
          <a:off x="5128700" y="-2288718"/>
          <a:ext cx="555868" cy="534065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smtClean="0"/>
            <a:t>Неотвратимость и суровость наказания</a:t>
          </a:r>
        </a:p>
        <a:p>
          <a:pPr marL="285750" lvl="1" indent="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500" kern="1200" dirty="0"/>
        </a:p>
      </dsp:txBody>
      <dsp:txXfrm rot="5400000">
        <a:off x="5128700" y="-2288718"/>
        <a:ext cx="555868" cy="5340653"/>
      </dsp:txXfrm>
    </dsp:sp>
    <dsp:sp modelId="{D85EDC72-F890-4860-BDA1-06CC3D013442}">
      <dsp:nvSpPr>
        <dsp:cNvPr id="0" name=""/>
        <dsp:cNvSpPr/>
      </dsp:nvSpPr>
      <dsp:spPr>
        <a:xfrm>
          <a:off x="275966" y="68"/>
          <a:ext cx="2460342" cy="763079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       .</a:t>
          </a:r>
          <a:endParaRPr lang="ru-RU" sz="3700" kern="1200" dirty="0"/>
        </a:p>
      </dsp:txBody>
      <dsp:txXfrm>
        <a:off x="275966" y="68"/>
        <a:ext cx="2460342" cy="763079"/>
      </dsp:txXfrm>
    </dsp:sp>
    <dsp:sp modelId="{8B1A1B24-13E9-4DD7-9611-E5084641FADB}">
      <dsp:nvSpPr>
        <dsp:cNvPr id="0" name=""/>
        <dsp:cNvSpPr/>
      </dsp:nvSpPr>
      <dsp:spPr>
        <a:xfrm rot="5400000">
          <a:off x="5162259" y="-1346230"/>
          <a:ext cx="488750" cy="534065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smtClean="0"/>
            <a:t>Достижение невыгодности совершения преступления</a:t>
          </a:r>
        </a:p>
        <a:p>
          <a:pPr marL="114300" lvl="1" indent="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500" kern="1200" dirty="0"/>
        </a:p>
      </dsp:txBody>
      <dsp:txXfrm rot="5400000">
        <a:off x="5162259" y="-1346230"/>
        <a:ext cx="488750" cy="5340653"/>
      </dsp:txXfrm>
    </dsp:sp>
    <dsp:sp modelId="{3E2B577F-60C2-4BE9-9942-7C33FD5272AE}">
      <dsp:nvSpPr>
        <dsp:cNvPr id="0" name=""/>
        <dsp:cNvSpPr/>
      </dsp:nvSpPr>
      <dsp:spPr>
        <a:xfrm>
          <a:off x="271907" y="939737"/>
          <a:ext cx="2460342" cy="826102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                   .    </a:t>
          </a:r>
          <a:endParaRPr lang="ru-RU" sz="3700" kern="1200" dirty="0"/>
        </a:p>
      </dsp:txBody>
      <dsp:txXfrm>
        <a:off x="271907" y="939737"/>
        <a:ext cx="2460342" cy="826102"/>
      </dsp:txXfrm>
    </dsp:sp>
    <dsp:sp modelId="{56B88CAB-B7FB-4090-8468-EF6C333BA055}">
      <dsp:nvSpPr>
        <dsp:cNvPr id="0" name=""/>
        <dsp:cNvSpPr/>
      </dsp:nvSpPr>
      <dsp:spPr>
        <a:xfrm>
          <a:off x="288042" y="1944216"/>
          <a:ext cx="2428047" cy="872324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.</a:t>
          </a:r>
          <a:endParaRPr lang="ru-RU" sz="3700" kern="1200" dirty="0"/>
        </a:p>
      </dsp:txBody>
      <dsp:txXfrm>
        <a:off x="288042" y="1944216"/>
        <a:ext cx="2428047" cy="872324"/>
      </dsp:txXfrm>
    </dsp:sp>
    <dsp:sp modelId="{6DF1B720-ED26-4164-B2BC-6A5EFD76B6CE}">
      <dsp:nvSpPr>
        <dsp:cNvPr id="0" name=""/>
        <dsp:cNvSpPr/>
      </dsp:nvSpPr>
      <dsp:spPr>
        <a:xfrm>
          <a:off x="288042" y="2952329"/>
          <a:ext cx="2430631" cy="873391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3700" kern="1200" dirty="0" smtClean="0"/>
        </a:p>
      </dsp:txBody>
      <dsp:txXfrm>
        <a:off x="288042" y="2952329"/>
        <a:ext cx="2430631" cy="873391"/>
      </dsp:txXfrm>
    </dsp:sp>
    <dsp:sp modelId="{526D75A5-E9DF-4C52-8E0B-CA8E5C3940B2}">
      <dsp:nvSpPr>
        <dsp:cNvPr id="0" name=""/>
        <dsp:cNvSpPr/>
      </dsp:nvSpPr>
      <dsp:spPr>
        <a:xfrm>
          <a:off x="288042" y="4032448"/>
          <a:ext cx="2466260" cy="936271"/>
        </a:xfrm>
        <a:prstGeom prst="round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3700" kern="1200" dirty="0" smtClean="0"/>
        </a:p>
      </dsp:txBody>
      <dsp:txXfrm>
        <a:off x="288042" y="4032448"/>
        <a:ext cx="2466260" cy="936271"/>
      </dsp:txXfrm>
    </dsp:sp>
    <dsp:sp modelId="{E62A5F7C-6752-4302-95CA-FE44AD114CB5}">
      <dsp:nvSpPr>
        <dsp:cNvPr id="0" name=""/>
        <dsp:cNvSpPr/>
      </dsp:nvSpPr>
      <dsp:spPr>
        <a:xfrm>
          <a:off x="2736308" y="2088232"/>
          <a:ext cx="5353277" cy="593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R="0" lvl="0" algn="ctr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ru-RU" sz="2000" kern="1200" dirty="0" smtClean="0">
              <a:solidFill>
                <a:schemeClr val="bg1"/>
              </a:solidFill>
            </a:rPr>
            <a:t>Техническая оснащенность противостоящих органов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2736308" y="2088232"/>
        <a:ext cx="5353277" cy="593340"/>
      </dsp:txXfrm>
    </dsp:sp>
    <dsp:sp modelId="{9E0D214B-9B05-4D00-8A10-0B1A578065A0}">
      <dsp:nvSpPr>
        <dsp:cNvPr id="0" name=""/>
        <dsp:cNvSpPr/>
      </dsp:nvSpPr>
      <dsp:spPr>
        <a:xfrm>
          <a:off x="2736308" y="3240360"/>
          <a:ext cx="5304099" cy="4710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R="0" lvl="0" algn="ctr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ru-RU" sz="2000" kern="1200" dirty="0" smtClean="0">
              <a:solidFill>
                <a:schemeClr val="bg1"/>
              </a:solidFill>
            </a:rPr>
            <a:t>Международное сотрудничество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2736308" y="3240360"/>
        <a:ext cx="5304099" cy="471097"/>
      </dsp:txXfrm>
    </dsp:sp>
    <dsp:sp modelId="{9F100445-1AB8-4689-8206-9BB0FB3E3492}">
      <dsp:nvSpPr>
        <dsp:cNvPr id="0" name=""/>
        <dsp:cNvSpPr/>
      </dsp:nvSpPr>
      <dsp:spPr>
        <a:xfrm>
          <a:off x="2736308" y="4320480"/>
          <a:ext cx="5320622" cy="480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R="0" lvl="0" algn="ctr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ru-RU" sz="2000" kern="1200" dirty="0" smtClean="0">
              <a:solidFill>
                <a:schemeClr val="bg1"/>
              </a:solidFill>
            </a:rPr>
            <a:t>Заинтересованность общества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2736308" y="4320480"/>
        <a:ext cx="5320622" cy="48052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3439BF-310E-4B8A-BC88-8801DFAADDF4}">
      <dsp:nvSpPr>
        <dsp:cNvPr id="0" name=""/>
        <dsp:cNvSpPr/>
      </dsp:nvSpPr>
      <dsp:spPr>
        <a:xfrm>
          <a:off x="1374959" y="644166"/>
          <a:ext cx="4956580" cy="4956580"/>
        </a:xfrm>
        <a:prstGeom prst="blockArc">
          <a:avLst>
            <a:gd name="adj1" fmla="val 10570394"/>
            <a:gd name="adj2" fmla="val 16893619"/>
            <a:gd name="adj3" fmla="val 463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8D5C1D-A801-472F-AD2F-8768987C5BA4}">
      <dsp:nvSpPr>
        <dsp:cNvPr id="0" name=""/>
        <dsp:cNvSpPr/>
      </dsp:nvSpPr>
      <dsp:spPr>
        <a:xfrm>
          <a:off x="1379504" y="741458"/>
          <a:ext cx="4956580" cy="4956580"/>
        </a:xfrm>
        <a:prstGeom prst="blockArc">
          <a:avLst>
            <a:gd name="adj1" fmla="val 4712966"/>
            <a:gd name="adj2" fmla="val 10708715"/>
            <a:gd name="adj3" fmla="val 463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C2D1CB-4AC4-439A-A39C-E80DD6A0D735}">
      <dsp:nvSpPr>
        <dsp:cNvPr id="0" name=""/>
        <dsp:cNvSpPr/>
      </dsp:nvSpPr>
      <dsp:spPr>
        <a:xfrm>
          <a:off x="2238002" y="722953"/>
          <a:ext cx="4956580" cy="4956580"/>
        </a:xfrm>
        <a:prstGeom prst="blockArc">
          <a:avLst>
            <a:gd name="adj1" fmla="val 21353129"/>
            <a:gd name="adj2" fmla="val 5938851"/>
            <a:gd name="adj3" fmla="val 463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881BD3-4074-4288-9024-02EBAB5A5851}">
      <dsp:nvSpPr>
        <dsp:cNvPr id="0" name=""/>
        <dsp:cNvSpPr/>
      </dsp:nvSpPr>
      <dsp:spPr>
        <a:xfrm>
          <a:off x="2234491" y="664149"/>
          <a:ext cx="4956580" cy="4956580"/>
        </a:xfrm>
        <a:prstGeom prst="blockArc">
          <a:avLst>
            <a:gd name="adj1" fmla="val 15666197"/>
            <a:gd name="adj2" fmla="val 21436785"/>
            <a:gd name="adj3" fmla="val 463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80A003-A57F-4266-980B-C0B77E3BDB40}">
      <dsp:nvSpPr>
        <dsp:cNvPr id="0" name=""/>
        <dsp:cNvSpPr/>
      </dsp:nvSpPr>
      <dsp:spPr>
        <a:xfrm>
          <a:off x="3198755" y="2031933"/>
          <a:ext cx="2279264" cy="22792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100" b="1" kern="1200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Основные причины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>
        <a:off x="3198755" y="2031933"/>
        <a:ext cx="2279264" cy="2279264"/>
      </dsp:txXfrm>
    </dsp:sp>
    <dsp:sp modelId="{0A648976-5D33-48FB-98F4-3BC0EB428782}">
      <dsp:nvSpPr>
        <dsp:cNvPr id="0" name=""/>
        <dsp:cNvSpPr/>
      </dsp:nvSpPr>
      <dsp:spPr>
        <a:xfrm>
          <a:off x="2988144" y="-178202"/>
          <a:ext cx="2700486" cy="185783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>
              <a:solidFill>
                <a:schemeClr val="bg1"/>
              </a:solidFill>
            </a:rPr>
            <a:t>Причины психопатологического характера.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2988144" y="-178202"/>
        <a:ext cx="2700486" cy="1857830"/>
      </dsp:txXfrm>
    </dsp:sp>
    <dsp:sp modelId="{3FDF1A94-765E-4964-8905-0A5E2D439C5E}">
      <dsp:nvSpPr>
        <dsp:cNvPr id="0" name=""/>
        <dsp:cNvSpPr/>
      </dsp:nvSpPr>
      <dsp:spPr>
        <a:xfrm>
          <a:off x="5820670" y="1823641"/>
          <a:ext cx="2620472" cy="240781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kern="1200" dirty="0" smtClean="0">
              <a:solidFill>
                <a:schemeClr val="bg1"/>
              </a:solidFill>
            </a:rPr>
            <a:t>Мотивы самоутверждения</a:t>
          </a:r>
          <a:endParaRPr lang="ru-RU" sz="1400" kern="1200" dirty="0"/>
        </a:p>
      </dsp:txBody>
      <dsp:txXfrm>
        <a:off x="5820670" y="1823641"/>
        <a:ext cx="2620472" cy="2407810"/>
      </dsp:txXfrm>
    </dsp:sp>
    <dsp:sp modelId="{78D767B4-B530-4274-AB86-929B4799B76C}">
      <dsp:nvSpPr>
        <dsp:cNvPr id="0" name=""/>
        <dsp:cNvSpPr/>
      </dsp:nvSpPr>
      <dsp:spPr>
        <a:xfrm>
          <a:off x="2988144" y="4566369"/>
          <a:ext cx="2700486" cy="205209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/>
            <a:t>Корыстные мотивы.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2988144" y="4566369"/>
        <a:ext cx="2700486" cy="2052096"/>
      </dsp:txXfrm>
    </dsp:sp>
    <dsp:sp modelId="{1A8C1D06-C3A8-49BD-8D6A-5C975CC7F94B}">
      <dsp:nvSpPr>
        <dsp:cNvPr id="0" name=""/>
        <dsp:cNvSpPr/>
      </dsp:nvSpPr>
      <dsp:spPr>
        <a:xfrm>
          <a:off x="127239" y="2039665"/>
          <a:ext cx="2621110" cy="248871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/>
            <a:t>Убеждение в обладании высшей, окончательной истиной</a:t>
          </a:r>
          <a:endParaRPr lang="ru-RU" sz="1400" kern="1200" dirty="0"/>
        </a:p>
      </dsp:txBody>
      <dsp:txXfrm>
        <a:off x="127239" y="2039665"/>
        <a:ext cx="2621110" cy="24887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6E8A0C3B-F99D-4C0B-BCD9-8CBEB05D68C8}" type="datetimeFigureOut">
              <a:rPr lang="ru-RU"/>
              <a:pPr>
                <a:defRPr/>
              </a:pPr>
              <a:t>01.02.2014</a:t>
            </a:fld>
            <a:endParaRPr lang="ru-RU"/>
          </a:p>
        </p:txBody>
      </p:sp>
      <p:sp>
        <p:nvSpPr>
          <p:cNvPr id="6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D48F39DD-DF45-4F5B-97BC-E855F0DE09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7043ED0-8A7B-4790-9E7C-6DEE0AC0F61A}" type="datetimeFigureOut">
              <a:rPr lang="ru-RU"/>
              <a:pPr>
                <a:defRPr/>
              </a:pPr>
              <a:t>01.02.2014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94E70AD-3E2B-4A58-B7DB-DC9178C0CD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5136CA52-83E2-4371-8560-1F3E28006100}" type="datetimeFigureOut">
              <a:rPr lang="ru-RU"/>
              <a:pPr>
                <a:defRPr/>
              </a:pPr>
              <a:t>01.02.2014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AEAE265D-45A2-4113-AEB2-C68A6C5A37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8B79D70-865B-4A92-AF12-45EC38A2518B}" type="datetimeFigureOut">
              <a:rPr lang="ru-RU"/>
              <a:pPr>
                <a:defRPr/>
              </a:pPr>
              <a:t>01.02.2014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47450D4-50E9-414F-8604-46E0365B88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B29BF08-9B32-492E-8EE9-BD30599FA41C}" type="datetimeFigureOut">
              <a:rPr lang="ru-RU"/>
              <a:pPr>
                <a:defRPr/>
              </a:pPr>
              <a:t>01.02.2014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4B2D204-A0CD-4BDE-A76C-1398818AC6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314888-647C-429A-82C9-ABF4D89E08BF}" type="datetimeFigureOut">
              <a:rPr lang="ru-RU"/>
              <a:pPr>
                <a:defRPr/>
              </a:pPr>
              <a:t>01.02.2014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0D3B75-14CF-4675-81F2-D46DF0C800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ED058-EABF-4F15-BCEA-F7077B5560B1}" type="datetimeFigureOut">
              <a:rPr lang="ru-RU"/>
              <a:pPr>
                <a:defRPr/>
              </a:pPr>
              <a:t>01.02.2014</a:t>
            </a:fld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88A21-5B66-4DB9-8CBD-D09856B3BD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E8F30858-60DE-4DDC-A1A7-C198EADF8DBF}" type="datetimeFigureOut">
              <a:rPr lang="ru-RU"/>
              <a:pPr>
                <a:defRPr/>
              </a:pPr>
              <a:t>01.02.2014</a:t>
            </a:fld>
            <a:endParaRPr lang="ru-RU"/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465918F2-12AD-49EA-89A4-582D610796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B3C2CBF4-494F-4DEA-8959-218D7844F360}" type="datetimeFigureOut">
              <a:rPr lang="ru-RU"/>
              <a:pPr>
                <a:defRPr/>
              </a:pPr>
              <a:t>01.02.2014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3434E03C-97A4-44F6-9656-42B0A4F161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BF57D-98FB-4B57-AADF-952616F14CC1}" type="datetimeFigureOut">
              <a:rPr lang="ru-RU"/>
              <a:pPr>
                <a:defRPr/>
              </a:pPr>
              <a:t>01.02.2014</a:t>
            </a:fld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EFEC8-7FE3-42DF-A9D6-A6A07C6AA9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42456-A615-457B-BEB5-8850163C81C9}" type="datetimeFigureOut">
              <a:rPr lang="ru-RU"/>
              <a:pPr>
                <a:defRPr/>
              </a:pPr>
              <a:t>01.02.2014</a:t>
            </a:fld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07FCF-6971-45DF-8078-FF91368D5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B99D30BF-F515-4A7F-BCEC-915C51170431}" type="datetimeFigureOut">
              <a:rPr lang="ru-RU"/>
              <a:pPr>
                <a:defRPr/>
              </a:pPr>
              <a:t>01.02.2014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tx2">
                    <a:shade val="9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C9D2EDF4-C828-4DA7-972F-04FD6F3238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05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795" r:id="rId7"/>
    <p:sldLayoutId id="2147483804" r:id="rId8"/>
    <p:sldLayoutId id="2147483805" r:id="rId9"/>
    <p:sldLayoutId id="2147483796" r:id="rId10"/>
    <p:sldLayoutId id="2147483797" r:id="rId11"/>
  </p:sldLayoutIdLst>
  <p:txStyles>
    <p:titleStyle>
      <a:lvl1pPr marL="53975" algn="r" rtl="0" eaLnBrk="0" fontAlgn="base" hangingPunct="0">
        <a:spcBef>
          <a:spcPct val="0"/>
        </a:spcBef>
        <a:spcAft>
          <a:spcPct val="0"/>
        </a:spcAft>
        <a:defRPr sz="4600" kern="1200">
          <a:solidFill>
            <a:srgbClr val="EDEDED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DEDED"/>
          </a:solidFill>
          <a:latin typeface="Cambria" pitchFamily="18" charset="0"/>
        </a:defRPr>
      </a:lvl2pPr>
      <a:lvl3pPr marL="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DEDED"/>
          </a:solidFill>
          <a:latin typeface="Cambria" pitchFamily="18" charset="0"/>
        </a:defRPr>
      </a:lvl3pPr>
      <a:lvl4pPr marL="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DEDED"/>
          </a:solidFill>
          <a:latin typeface="Cambria" pitchFamily="18" charset="0"/>
        </a:defRPr>
      </a:lvl4pPr>
      <a:lvl5pPr marL="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DEDED"/>
          </a:solidFill>
          <a:latin typeface="Cambria" pitchFamily="18" charset="0"/>
        </a:defRPr>
      </a:lvl5pPr>
      <a:lvl6pPr marL="511175" algn="r" rtl="0" fontAlgn="base">
        <a:spcBef>
          <a:spcPct val="0"/>
        </a:spcBef>
        <a:spcAft>
          <a:spcPct val="0"/>
        </a:spcAft>
        <a:defRPr sz="4600">
          <a:solidFill>
            <a:srgbClr val="EDEDED"/>
          </a:solidFill>
          <a:latin typeface="Cambria" pitchFamily="18" charset="0"/>
        </a:defRPr>
      </a:lvl6pPr>
      <a:lvl7pPr marL="968375" algn="r" rtl="0" fontAlgn="base">
        <a:spcBef>
          <a:spcPct val="0"/>
        </a:spcBef>
        <a:spcAft>
          <a:spcPct val="0"/>
        </a:spcAft>
        <a:defRPr sz="4600">
          <a:solidFill>
            <a:srgbClr val="EDEDED"/>
          </a:solidFill>
          <a:latin typeface="Cambria" pitchFamily="18" charset="0"/>
        </a:defRPr>
      </a:lvl7pPr>
      <a:lvl8pPr marL="1425575" algn="r" rtl="0" fontAlgn="base">
        <a:spcBef>
          <a:spcPct val="0"/>
        </a:spcBef>
        <a:spcAft>
          <a:spcPct val="0"/>
        </a:spcAft>
        <a:defRPr sz="4600">
          <a:solidFill>
            <a:srgbClr val="EDEDED"/>
          </a:solidFill>
          <a:latin typeface="Cambria" pitchFamily="18" charset="0"/>
        </a:defRPr>
      </a:lvl8pPr>
      <a:lvl9pPr marL="1882775" algn="r" rtl="0" fontAlgn="base">
        <a:spcBef>
          <a:spcPct val="0"/>
        </a:spcBef>
        <a:spcAft>
          <a:spcPct val="0"/>
        </a:spcAft>
        <a:defRPr sz="4600">
          <a:solidFill>
            <a:srgbClr val="EDEDED"/>
          </a:solidFill>
          <a:latin typeface="Cambria" pitchFamily="18" charset="0"/>
        </a:defRPr>
      </a:lvl9pPr>
      <a:extLst/>
    </p:titleStyle>
    <p:bodyStyle>
      <a:lvl1pPr marL="292100" indent="-29210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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 rtl="0" eaLnBrk="0" fontAlgn="base" hangingPunct="0">
        <a:spcBef>
          <a:spcPts val="400"/>
        </a:spcBef>
        <a:spcAft>
          <a:spcPct val="0"/>
        </a:spcAft>
        <a:buClr>
          <a:srgbClr val="969696"/>
        </a:buClr>
        <a:buSzPct val="100000"/>
        <a:buFont typeface="Wingdings 2" pitchFamily="18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ts val="400"/>
        </a:spcBef>
        <a:spcAft>
          <a:spcPct val="0"/>
        </a:spcAft>
        <a:buClr>
          <a:srgbClr val="969696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 rtl="0" eaLnBrk="0" fontAlgn="base" hangingPunct="0">
        <a:spcBef>
          <a:spcPts val="400"/>
        </a:spcBef>
        <a:spcAft>
          <a:spcPct val="0"/>
        </a:spcAft>
        <a:buClr>
          <a:srgbClr val="969696"/>
        </a:buClr>
        <a:buSzPct val="100000"/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1.xls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2.xls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rrorunet.ru/russia/" TargetMode="External"/><Relationship Id="rId2" Type="http://schemas.openxmlformats.org/officeDocument/2006/relationships/hyperlink" Target="http://answernum.ru/home-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tmc.cc/" TargetMode="External"/><Relationship Id="rId4" Type="http://schemas.openxmlformats.org/officeDocument/2006/relationships/hyperlink" Target="http://ru.wikipedi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CC0000"/>
                </a:solidFill>
                <a:latin typeface="Book Antiqua" pitchFamily="18" charset="0"/>
              </a:rPr>
              <a:t>Проблема преступности и терроризма в современном мире.</a:t>
            </a:r>
            <a:endParaRPr lang="ru-RU" dirty="0">
              <a:solidFill>
                <a:srgbClr val="CC0000"/>
              </a:solidFill>
              <a:latin typeface="Book Antiqua" pitchFamily="18" charset="0"/>
            </a:endParaRPr>
          </a:p>
        </p:txBody>
      </p:sp>
      <p:pic>
        <p:nvPicPr>
          <p:cNvPr id="2053" name="Picture 5" descr="C:\Users\Администратор\Desktop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636912"/>
            <a:ext cx="3096344" cy="4221088"/>
          </a:xfrm>
          <a:prstGeom prst="rect">
            <a:avLst/>
          </a:prstGeom>
          <a:noFill/>
          <a:ln w="76200">
            <a:solidFill>
              <a:schemeClr val="tx1">
                <a:lumMod val="50000"/>
              </a:schemeClr>
            </a:solidFill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253536"/>
            <a:ext cx="4978896" cy="1143000"/>
          </a:xfrm>
        </p:spPr>
        <p:txBody>
          <a:bodyPr>
            <a:normAutofit fontScale="90000"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tx1"/>
                </a:solidFill>
              </a:rPr>
              <a:t>Основные понятия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23850" y="3141663"/>
            <a:ext cx="4319588" cy="3382962"/>
          </a:xfrm>
        </p:spPr>
        <p:txBody>
          <a:bodyPr>
            <a:normAutofit fontScale="7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i="1" u="sng" dirty="0" smtClean="0">
                <a:solidFill>
                  <a:schemeClr val="tx1">
                    <a:lumMod val="95000"/>
                  </a:schemeClr>
                </a:solidFill>
                <a:latin typeface="Segoe UI Light" pitchFamily="34" charset="0"/>
              </a:rPr>
              <a:t>Преступность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Segoe UI Light" pitchFamily="34" charset="0"/>
              </a:rPr>
              <a:t>- </a:t>
            </a:r>
            <a:r>
              <a:rPr lang="ru-RU" dirty="0" smtClean="0">
                <a:solidFill>
                  <a:srgbClr val="00CC66"/>
                </a:solidFill>
                <a:latin typeface="Segoe UI Light" pitchFamily="34" charset="0"/>
              </a:rPr>
              <a:t>исторически изменчивое, социальное и уголовно-правовое явление, представляющее систему преступлений, совершенных в соответствующем государстве (регионе) за тот или иной период времени </a:t>
            </a:r>
            <a:r>
              <a:rPr lang="ru-RU" sz="3100" dirty="0" smtClean="0">
                <a:solidFill>
                  <a:srgbClr val="00CC66"/>
                </a:solidFill>
                <a:latin typeface="Segoe UI Light" pitchFamily="34" charset="0"/>
              </a:rPr>
              <a:t>Преступность считается самым опасным видом «социальной патологии».</a:t>
            </a:r>
            <a:endParaRPr lang="ru-RU" sz="3100" dirty="0">
              <a:solidFill>
                <a:srgbClr val="00CC66"/>
              </a:solidFill>
              <a:latin typeface="Segoe UI Light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076825" y="1773238"/>
            <a:ext cx="3887788" cy="3743325"/>
          </a:xfrm>
        </p:spPr>
        <p:txBody>
          <a:bodyPr>
            <a:normAutofit fontScale="7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i="1" u="sng" dirty="0" smtClean="0">
                <a:latin typeface="Segoe UI Light" pitchFamily="34" charset="0"/>
              </a:rPr>
              <a:t>Терроризм</a:t>
            </a:r>
            <a:r>
              <a:rPr lang="ru-RU" dirty="0" smtClean="0">
                <a:latin typeface="Segoe UI Light" pitchFamily="34" charset="0"/>
              </a:rPr>
              <a:t>-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Segoe UI Light" pitchFamily="34" charset="0"/>
              </a:rPr>
              <a:t> </a:t>
            </a:r>
            <a:r>
              <a:rPr lang="ru-RU" dirty="0" smtClean="0">
                <a:solidFill>
                  <a:srgbClr val="00CC66"/>
                </a:solidFill>
                <a:latin typeface="Segoe UI Light" pitchFamily="34" charset="0"/>
              </a:rPr>
              <a:t>политика, основанная на систематическом применении террора, с целью воздействия на общественное сознание, на принятие решений органами государственной власти, связана  с устрашением населения и/или иными формами противоправных насильственных действий.</a:t>
            </a:r>
            <a:endParaRPr lang="ru-RU" dirty="0">
              <a:solidFill>
                <a:srgbClr val="00CC66"/>
              </a:solidFill>
              <a:latin typeface="Segoe UI Light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403244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Преступность</a:t>
            </a: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.</a:t>
            </a:r>
            <a:b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Причины возникновения.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5363" name="Содержимое 4"/>
          <p:cNvSpPr>
            <a:spLocks noGrp="1"/>
          </p:cNvSpPr>
          <p:nvPr>
            <p:ph idx="1"/>
          </p:nvPr>
        </p:nvSpPr>
        <p:spPr>
          <a:xfrm>
            <a:off x="457200" y="1646238"/>
            <a:ext cx="8229600" cy="1927225"/>
          </a:xfrm>
        </p:spPr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eaLnBrk="1" hangingPunct="1"/>
            <a:endParaRPr lang="ru-RU" smtClean="0"/>
          </a:p>
        </p:txBody>
      </p:sp>
      <p:graphicFrame>
        <p:nvGraphicFramePr>
          <p:cNvPr id="8" name="Схема 7"/>
          <p:cNvGraphicFramePr/>
          <p:nvPr/>
        </p:nvGraphicFramePr>
        <p:xfrm>
          <a:off x="179512" y="1700808"/>
          <a:ext cx="8784976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/>
        </p:nvGraphicFramePr>
        <p:xfrm>
          <a:off x="179512" y="1124744"/>
          <a:ext cx="4320480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16632"/>
            <a:ext cx="4690864" cy="620688"/>
          </a:xfrm>
        </p:spPr>
        <p:txBody>
          <a:bodyPr>
            <a:normAutofit fontScale="90000"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Суть проблемы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692150"/>
            <a:ext cx="4608512" cy="5976938"/>
          </a:xfrm>
        </p:spPr>
        <p:txBody>
          <a:bodyPr>
            <a:normAutofit fontScale="47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b="1" u="sng" dirty="0" smtClean="0">
              <a:solidFill>
                <a:srgbClr val="66FFFF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Black" pitchFamily="34" charset="0"/>
              </a:rPr>
              <a:t>За последние 30-40 лет преступность увеличилась: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По данным ООН, прирост преступности в мире составляет в среднем 5% в год.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6463" y="908050"/>
            <a:ext cx="4427537" cy="5761038"/>
          </a:xfrm>
        </p:spPr>
        <p:txBody>
          <a:bodyPr>
            <a:normAutofit fontScale="47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Black" pitchFamily="34" charset="0"/>
              </a:rPr>
              <a:t>Тенденции, характеризующие мировую                преступность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b="1" u="sng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 Black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sz="33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3300" dirty="0" smtClean="0"/>
              <a:t>— профессионализация преступности;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sz="33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3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3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3300" dirty="0" smtClean="0"/>
              <a:t>-  структурные изменения, связанные с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300" dirty="0" smtClean="0"/>
              <a:t>ростом организованной преступности;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sz="33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3300" dirty="0" smtClean="0"/>
              <a:t>— интеллектуализация преступности;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sz="33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3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3300" dirty="0" smtClean="0"/>
              <a:t>— усиление корыстной направленности преступности (в основном в России);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sz="33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sz="33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3300" dirty="0" smtClean="0"/>
              <a:t>- увеличение изощренности, вооруженности и технической оснащенности преступности;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3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sz="33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3300" dirty="0" smtClean="0"/>
              <a:t>- возрастание доли тяжких преступлений, сопровождающихся насилием и уничтожением материальных ценностей;</a:t>
            </a:r>
            <a:endParaRPr lang="ru-RU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дминистратор\Desktop\ми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8280920" cy="5256584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  <a:softEdge rad="63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511168"/>
          </a:xfrm>
        </p:spPr>
        <p:txBody>
          <a:bodyPr>
            <a:normAutofit fontScale="90000"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Преступность в мире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7412" name="Содержимое 3"/>
          <p:cNvSpPr>
            <a:spLocks noGrp="1"/>
          </p:cNvSpPr>
          <p:nvPr>
            <p:ph sz="half" idx="1"/>
          </p:nvPr>
        </p:nvSpPr>
        <p:spPr>
          <a:xfrm>
            <a:off x="250825" y="6092825"/>
            <a:ext cx="6553200" cy="431800"/>
          </a:xfrm>
        </p:spPr>
        <p:txBody>
          <a:bodyPr/>
          <a:lstStyle/>
          <a:p>
            <a:pPr eaLnBrk="1" hangingPunct="1"/>
            <a:r>
              <a:rPr lang="ru-RU" sz="1800" smtClean="0"/>
              <a:t>Самые безопасные страны мира- Исландия и Монако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7596188" y="6453188"/>
            <a:ext cx="1039812" cy="271462"/>
          </a:xfrm>
        </p:spPr>
        <p:txBody>
          <a:bodyPr>
            <a:normAutofit fontScale="47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*на 2010г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Какие преступления совершаются чаще всего?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026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865188" y="1685925"/>
          <a:ext cx="8064500" cy="5473700"/>
        </p:xfrm>
        <a:graphic>
          <a:graphicData uri="http://schemas.openxmlformats.org/presentationml/2006/ole">
            <p:oleObj spid="_x0000_s1026" r:id="rId3" imgW="8065707" imgH="5468586" progId="Excel.Chart.8">
              <p:embed/>
            </p:oleObj>
          </a:graphicData>
        </a:graphic>
      </p:graphicFrame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019925" y="6308725"/>
            <a:ext cx="1368425" cy="368300"/>
          </a:xfrm>
        </p:spPr>
        <p:txBody>
          <a:bodyPr>
            <a:normAutofit fontScale="70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*на 2010г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237626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5848"/>
          </a:xfrm>
        </p:spPr>
        <p:txBody>
          <a:bodyPr>
            <a:normAutofit fontScale="90000"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Пути решения данной проблемы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51520" y="1556792"/>
          <a:ext cx="835292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Преступность в России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4104456" cy="3456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852936"/>
            <a:ext cx="4460007" cy="37072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727192"/>
          </a:xfrm>
        </p:spPr>
        <p:txBody>
          <a:bodyPr>
            <a:noAutofit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sz="34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Число зарегистрированных преступлений</a:t>
            </a:r>
            <a:endParaRPr lang="ru-RU" sz="34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5940425" y="1412875"/>
            <a:ext cx="3024188" cy="5111750"/>
          </a:xfrm>
        </p:spPr>
        <p:txBody>
          <a:bodyPr/>
          <a:lstStyle/>
          <a:p>
            <a:pPr eaLnBrk="1" hangingPunct="1"/>
            <a:r>
              <a:rPr lang="ru-RU" sz="1800" smtClean="0"/>
              <a:t> В 2006 году зарегистрировано 3,86 млн. преступлений.</a:t>
            </a:r>
          </a:p>
          <a:p>
            <a:pPr eaLnBrk="1" hangingPunct="1"/>
            <a:endParaRPr lang="ru-RU" sz="1800" smtClean="0"/>
          </a:p>
          <a:p>
            <a:pPr eaLnBrk="1" hangingPunct="1"/>
            <a:r>
              <a:rPr lang="ru-RU" sz="1800" smtClean="0"/>
              <a:t>В 2007 году- 3,58 млн.преступлений</a:t>
            </a:r>
          </a:p>
          <a:p>
            <a:pPr eaLnBrk="1" hangingPunct="1">
              <a:buFont typeface="Wingdings 2" pitchFamily="18" charset="2"/>
              <a:buNone/>
            </a:pPr>
            <a:endParaRPr lang="ru-RU" sz="1800" smtClean="0"/>
          </a:p>
          <a:p>
            <a:pPr eaLnBrk="1" hangingPunct="1"/>
            <a:r>
              <a:rPr lang="ru-RU" sz="1800" smtClean="0"/>
              <a:t>В 2008 году- 3, 21 млн.преступлений</a:t>
            </a:r>
          </a:p>
          <a:p>
            <a:pPr eaLnBrk="1" hangingPunct="1"/>
            <a:endParaRPr lang="ru-RU" sz="1800" smtClean="0"/>
          </a:p>
          <a:p>
            <a:pPr eaLnBrk="1" hangingPunct="1"/>
            <a:r>
              <a:rPr lang="ru-RU" sz="1800" smtClean="0"/>
              <a:t>В 2009 году - 2,99 млн.преступлений</a:t>
            </a:r>
          </a:p>
          <a:p>
            <a:pPr eaLnBrk="1" hangingPunct="1"/>
            <a:endParaRPr lang="ru-RU" sz="1800" smtClean="0"/>
          </a:p>
          <a:p>
            <a:pPr eaLnBrk="1" hangingPunct="1"/>
            <a:r>
              <a:rPr lang="ru-RU" sz="1800" smtClean="0"/>
              <a:t>В 2010 году -2,62 млн.преступлений</a:t>
            </a:r>
          </a:p>
          <a:p>
            <a:pPr eaLnBrk="1" hangingPunct="1"/>
            <a:endParaRPr lang="ru-RU" sz="1800" smtClean="0"/>
          </a:p>
          <a:p>
            <a:pPr eaLnBrk="1" hangingPunct="1"/>
            <a:endParaRPr lang="ru-RU" sz="1800" smtClean="0"/>
          </a:p>
          <a:p>
            <a:pPr eaLnBrk="1" hangingPunct="1"/>
            <a:endParaRPr lang="ru-RU" sz="1800" smtClean="0"/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eaLnBrk="1" hangingPunct="1"/>
            <a:endParaRPr lang="ru-RU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5472608" cy="54726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7427913" cy="1087438"/>
          </a:xfrm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27763" y="1628775"/>
            <a:ext cx="2665412" cy="4968875"/>
          </a:xfrm>
        </p:spPr>
        <p:txBody>
          <a:bodyPr>
            <a:normAutofit fontScale="70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На 2007г. в  </a:t>
            </a:r>
            <a:r>
              <a:rPr lang="ru-RU" sz="2900" b="1" dirty="0" smtClean="0"/>
              <a:t>748</a:t>
            </a:r>
            <a:r>
              <a:rPr lang="ru-RU" sz="2900" dirty="0" smtClean="0"/>
              <a:t> </a:t>
            </a:r>
            <a:r>
              <a:rPr lang="ru-RU" dirty="0" smtClean="0"/>
              <a:t>исправительных колониях содержалось </a:t>
            </a:r>
            <a:r>
              <a:rPr lang="ru-RU" b="1" u="sng" dirty="0" smtClean="0"/>
              <a:t>726,8</a:t>
            </a:r>
            <a:r>
              <a:rPr lang="ru-RU" b="1" dirty="0" smtClean="0"/>
              <a:t> </a:t>
            </a:r>
            <a:r>
              <a:rPr lang="ru-RU" dirty="0" smtClean="0"/>
              <a:t>тысяч человек, в воспитательно-трудовых колониях – </a:t>
            </a:r>
            <a:r>
              <a:rPr lang="ru-RU" b="1" u="sng" dirty="0" smtClean="0"/>
              <a:t>13,9</a:t>
            </a:r>
            <a:r>
              <a:rPr lang="ru-RU" u="sng" dirty="0" smtClean="0"/>
              <a:t> </a:t>
            </a:r>
            <a:r>
              <a:rPr lang="ru-RU" dirty="0" smtClean="0"/>
              <a:t>тыс. человек, в следственных изоляторах и изоляторах временного содержания – </a:t>
            </a:r>
            <a:r>
              <a:rPr lang="ru-RU" b="1" u="sng" dirty="0" smtClean="0"/>
              <a:t>147,4 </a:t>
            </a:r>
            <a:r>
              <a:rPr lang="ru-RU" dirty="0" smtClean="0"/>
              <a:t>тыс. человек.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</p:txBody>
      </p:sp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700213"/>
            <a:ext cx="6145212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Диаграмма 7"/>
          <p:cNvGraphicFramePr>
            <a:graphicFrameLocks/>
          </p:cNvGraphicFramePr>
          <p:nvPr/>
        </p:nvGraphicFramePr>
        <p:xfrm>
          <a:off x="179388" y="1557338"/>
          <a:ext cx="8748712" cy="5300662"/>
        </p:xfrm>
        <a:graphic>
          <a:graphicData uri="http://schemas.openxmlformats.org/presentationml/2006/ole">
            <p:oleObj spid="_x0000_s2050" r:id="rId3" imgW="8754615" imgH="5303980" progId="Excel.Chart.8">
              <p:embed/>
            </p:oleObj>
          </a:graphicData>
        </a:graphic>
      </p:graphicFrame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54864" algn="ctr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Статистика преступлений по составу преступления (тыс.) в России</a:t>
            </a:r>
            <a:endParaRPr lang="ru-RU" sz="36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idx="1"/>
          </p:nvPr>
        </p:nvSpPr>
        <p:spPr>
          <a:xfrm>
            <a:off x="6875463" y="6165850"/>
            <a:ext cx="1811337" cy="4016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600" dirty="0" smtClean="0"/>
              <a:t>* </a:t>
            </a:r>
            <a:r>
              <a:rPr lang="ru-RU" sz="1200" dirty="0" smtClean="0"/>
              <a:t>На</a:t>
            </a:r>
            <a:r>
              <a:rPr lang="ru-RU" sz="1600" dirty="0" smtClean="0"/>
              <a:t> 2009</a:t>
            </a:r>
            <a:r>
              <a:rPr lang="ru-RU" sz="1100" dirty="0" smtClean="0"/>
              <a:t>г</a:t>
            </a:r>
            <a:endParaRPr lang="ru-RU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7504" y="253536"/>
            <a:ext cx="9036496" cy="799200"/>
          </a:xfrm>
        </p:spPr>
        <p:txBody>
          <a:bodyPr/>
          <a:lstStyle/>
          <a:p>
            <a:pPr marL="54864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Терроризм – «чума 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XXI 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века»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1557338"/>
            <a:ext cx="3781425" cy="5022850"/>
          </a:xfrm>
        </p:spPr>
        <p:txBody>
          <a:bodyPr>
            <a:normAutofit fontScale="7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Потенциал терроризма особенно вырос с 60-х годов ХХ века, когда целые регионы мира были покрыты зонами и очагами активности различных по своей ориентации террористических организаций и групп. Сегодня в мире насчитывается около 500 нелегальных террористических организаций.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3212976"/>
            <a:ext cx="3505200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908720"/>
            <a:ext cx="3024336" cy="2735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4248472" cy="1412776"/>
          </a:xfrm>
        </p:spPr>
        <p:txBody>
          <a:bodyPr>
            <a:normAutofit fontScale="90000"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Impact" pitchFamily="34" charset="0"/>
              </a:rPr>
              <a:t/>
            </a:r>
            <a:b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Impact" pitchFamily="34" charset="0"/>
              </a:rPr>
            </a:b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Impact" pitchFamily="34" charset="0"/>
              </a:rPr>
              <a:t/>
            </a:r>
            <a:b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Impact" pitchFamily="34" charset="0"/>
              </a:rPr>
            </a:b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Impact" pitchFamily="34" charset="0"/>
              </a:rPr>
              <a:t>Суть проблемы:</a:t>
            </a:r>
            <a:b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Impact" pitchFamily="34" charset="0"/>
              </a:rPr>
            </a:b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latin typeface="Impac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8"/>
            <a:ext cx="4619625" cy="4525962"/>
          </a:xfrm>
        </p:spPr>
        <p:txBody>
          <a:bodyPr>
            <a:normAutofit fontScale="7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rgbClr val="FFCC66"/>
                </a:solidFill>
              </a:rPr>
              <a:t>Терроризм в любых его проявлениях все больше угрожает безопасности многих стран и их граждан, влечет за собой огромные политические, экономические и моральные потери, оказывают сильное психологическое давление на общество, чем дальше, тем больше уносит жизней ни в чем не повинных людей.</a:t>
            </a:r>
            <a:endParaRPr lang="ru-RU" dirty="0">
              <a:solidFill>
                <a:srgbClr val="FFCC66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16632"/>
            <a:ext cx="187220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602620"/>
            <a:ext cx="3820691" cy="412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179512" y="188640"/>
          <a:ext cx="8676456" cy="6440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4579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1646238"/>
            <a:ext cx="4038600" cy="452596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92213" y="4581128"/>
            <a:ext cx="2651787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2555776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003232" cy="1052736"/>
          </a:xfrm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Пути решения проблемы: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8"/>
            <a:ext cx="5122863" cy="4806950"/>
          </a:xfrm>
        </p:spPr>
        <p:txBody>
          <a:bodyPr>
            <a:normAutofit fontScale="5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воссоздание устойчивого блокового мира;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блокирование терроризма на начальной стадии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недопущение идеологического оправдания террора под знаменами "защиты прав нации","защиты веры" и т.п.,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развенчание терроризма всеми силами СМИ;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передача всего управления антитеррористической деятельностью наиболее надежным спецслужбам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никаких уступок террористам, ни одного безнаказанного теракта, даже если это стоит крови заложников и случайных людей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484784"/>
            <a:ext cx="3778547" cy="39179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 prst="slope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53536"/>
            <a:ext cx="8856984" cy="1087232"/>
          </a:xfrm>
        </p:spPr>
        <p:txBody>
          <a:bodyPr>
            <a:noAutofit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Страны, наиболее пострадавшие от терроризма в 1994—2004 годах. Число погибших в терактах на</a:t>
            </a:r>
            <a:br>
              <a:rPr lang="ru-RU" sz="1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1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территории страны в 1994—2004 годах</a:t>
            </a:r>
            <a:endParaRPr lang="ru-RU" sz="18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graphicFrame>
        <p:nvGraphicFramePr>
          <p:cNvPr id="307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388" y="1430338"/>
          <a:ext cx="8713787" cy="5427662"/>
        </p:xfrm>
        <a:graphic>
          <a:graphicData uri="http://schemas.openxmlformats.org/presentationml/2006/ole">
            <p:oleObj spid="_x0000_s3074" r:id="rId3" imgW="8718036" imgH="5425910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139136" cy="1143000"/>
          </a:xfrm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2"/>
                </a:solidFill>
              </a:rPr>
              <a:t>11 сентября 2001 г- США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412875"/>
            <a:ext cx="3455987" cy="4824413"/>
          </a:xfrm>
        </p:spPr>
        <p:txBody>
          <a:bodyPr>
            <a:normAutofit fontScale="925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в небоскребы Всемирного торгового центра в Нью-Йорке и в здание Пентагона врезались три самолета, управляемые террористами.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412776"/>
            <a:ext cx="2736857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365104"/>
            <a:ext cx="3168352" cy="2380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1528906"/>
            <a:ext cx="2232248" cy="266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005464" cy="1143000"/>
          </a:xfrm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24 июня 2004 год -Ирак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1628775"/>
            <a:ext cx="4176712" cy="4752975"/>
          </a:xfrm>
        </p:spPr>
        <p:txBody>
          <a:bodyPr>
            <a:normAutofit fontScale="85000"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в иракских городах </a:t>
            </a:r>
            <a:r>
              <a:rPr lang="ru-RU" dirty="0" err="1" smtClean="0"/>
              <a:t>Мосул</a:t>
            </a:r>
            <a:r>
              <a:rPr lang="ru-RU" dirty="0" smtClean="0"/>
              <a:t>, </a:t>
            </a:r>
            <a:r>
              <a:rPr lang="ru-RU" dirty="0" err="1" smtClean="0"/>
              <a:t>Баакуба</a:t>
            </a:r>
            <a:r>
              <a:rPr lang="ru-RU" dirty="0" smtClean="0"/>
              <a:t>, Багдад и </a:t>
            </a:r>
            <a:r>
              <a:rPr lang="ru-RU" dirty="0" err="1" smtClean="0"/>
              <a:t>Эль-Фаллуджа</a:t>
            </a:r>
            <a:r>
              <a:rPr lang="ru-RU" dirty="0" smtClean="0"/>
              <a:t> прогремели несколько взрывов. Общее количество жертв терактов достигло 100 человек. В числе погибших три американских солдата.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221088"/>
            <a:ext cx="3312368" cy="23602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84784"/>
            <a:ext cx="3312368" cy="24859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437512" cy="1143000"/>
          </a:xfrm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bg1"/>
                </a:solidFill>
              </a:rPr>
              <a:t>11 апреля 2011г.- Минск   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628775"/>
            <a:ext cx="3970337" cy="4878388"/>
          </a:xfrm>
        </p:spPr>
        <p:txBody>
          <a:bodyPr>
            <a:normAutofit fontScale="70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теракт на станции «Октябрьская» минского метро .Бомба взорвалась у второго вагона на перроне. Мощность взрывного устройства составила около 5 кг в тротиловом эквиваленте.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В результате взрыва пострадали почти 200 человек, 12 человек погибли.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В Минске среда, 13 апреля, объявлена Днем траура.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268760"/>
            <a:ext cx="3962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4293096"/>
            <a:ext cx="3510558" cy="2281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Статистические данные о терактах в России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7" name="Picture 2" descr="C:\Users\Администратор\Desktop\teror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8640960" cy="5400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32588" y="1646238"/>
            <a:ext cx="1954212" cy="487362"/>
          </a:xfrm>
        </p:spPr>
        <p:txBody>
          <a:bodyPr>
            <a:normAutofit fontScale="92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pic>
        <p:nvPicPr>
          <p:cNvPr id="2051" name="Picture 3" descr="C:\Users\Администратор\Desktop\teror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8797723" cy="583264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32138" y="1484313"/>
            <a:ext cx="4248150" cy="4968875"/>
          </a:xfrm>
        </p:spPr>
        <p:txBody>
          <a:bodyPr>
            <a:normAutofit fontScale="40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6000" b="1" dirty="0" smtClean="0">
                <a:solidFill>
                  <a:schemeClr val="bg1"/>
                </a:solidFill>
              </a:rPr>
              <a:t>8 сентября 1999 года- теракт на улице Гурьянова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sz="48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4800" dirty="0" smtClean="0"/>
              <a:t>Взрыв произошёл на первом этаже 9-этажного жилого дома № 19 по улице .Два подъезда дома № 19 были полностью уничтожены. Мощность взрывного устройства составила 350 кг в тротиловом эквиваленте.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sz="48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4800" dirty="0" smtClean="0"/>
              <a:t>По официальным данным, в результате взрыва погибли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800" dirty="0" smtClean="0"/>
              <a:t>     100 человек, 690 человек получили ранения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800" dirty="0" smtClean="0"/>
              <a:t>      различной степени тяжести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800" dirty="0" smtClean="0"/>
              <a:t>      или пострадали в той или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800" dirty="0" smtClean="0"/>
              <a:t>      иной мере, получив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800" dirty="0" smtClean="0"/>
              <a:t>      моральную травму.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1164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4365104"/>
            <a:ext cx="2232248" cy="22346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45632"/>
            <a:ext cx="313184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rgbClr val="FFCC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Теракты в России.</a:t>
            </a:r>
            <a:endParaRPr lang="ru-RU" sz="5400" dirty="0">
              <a:solidFill>
                <a:srgbClr val="FFCC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950" y="1557338"/>
            <a:ext cx="4186238" cy="5167312"/>
          </a:xfrm>
        </p:spPr>
        <p:txBody>
          <a:bodyPr>
            <a:normAutofit fontScale="62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3800" b="1" dirty="0" smtClean="0">
                <a:solidFill>
                  <a:schemeClr val="bg1"/>
                </a:solidFill>
              </a:rPr>
              <a:t>Теракт на Дубровке, также упоминаемый просто как «Норд-Ост» (23—26 октября 2002).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solidFill>
                <a:schemeClr val="bg1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Общее число захваченных в заложники — 916 человек. Целью террористической акции было требование вывода войск с территории Чеченской Республики.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В общей сложности, по официальным данным, погибли 130 человек из числа заложников (по утверждению общественной организации «Норд-Ост» 174 человека)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1948452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555322"/>
            <a:ext cx="3744416" cy="50180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endParaRPr lang="ru-RU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Содержимое 6"/>
          <p:cNvSpPr>
            <a:spLocks noGrp="1"/>
          </p:cNvSpPr>
          <p:nvPr>
            <p:ph type="body" idx="4294967295"/>
          </p:nvPr>
        </p:nvSpPr>
        <p:spPr>
          <a:xfrm>
            <a:off x="5795963" y="1484313"/>
            <a:ext cx="3348037" cy="5113337"/>
          </a:xfrm>
        </p:spPr>
        <p:txBody>
          <a:bodyPr/>
          <a:lstStyle/>
          <a:p>
            <a:pPr eaLnBrk="1" hangingPunct="1"/>
            <a:r>
              <a:rPr lang="ru-RU" sz="2200" b="1" smtClean="0">
                <a:solidFill>
                  <a:schemeClr val="bg2"/>
                </a:solidFill>
              </a:rPr>
              <a:t>1 сентября 2004 года- г.Беслан </a:t>
            </a:r>
            <a:r>
              <a:rPr lang="ru-RU" sz="2200" smtClean="0"/>
              <a:t>(Северная Осетия, Россия) отряд террористов захватил здание средней общеобразовательной школы №1</a:t>
            </a:r>
          </a:p>
          <a:p>
            <a:pPr eaLnBrk="1" hangingPunct="1"/>
            <a:r>
              <a:rPr lang="ru-RU" sz="2200" smtClean="0"/>
              <a:t>Итог- более 330 погибших (172 ребенка, 10 сотрудников ФСБ РФ и 15 сотрудников милиции. )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780927"/>
            <a:ext cx="2664296" cy="2742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900920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0"/>
            <a:ext cx="2808312" cy="2436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619500"/>
            <a:ext cx="3168352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>
          <a:xfrm>
            <a:off x="4140200" y="1646238"/>
            <a:ext cx="4546600" cy="4525962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chemeClr val="bg1"/>
                </a:solidFill>
              </a:rPr>
              <a:t>24 января 2011 г.- теракт в Домодедово</a:t>
            </a:r>
          </a:p>
          <a:p>
            <a:pPr eaLnBrk="1" hangingPunct="1"/>
            <a:r>
              <a:rPr lang="ru-RU" sz="2400" smtClean="0"/>
              <a:t>В толпе встречающих произошёл взрыв, осуществленный террористом-смертником. В центре оказались пассажиры из России и ряда других стран.</a:t>
            </a:r>
          </a:p>
          <a:p>
            <a:pPr eaLnBrk="1" hangingPunct="1"/>
            <a:r>
              <a:rPr lang="ru-RU" sz="2400" smtClean="0"/>
              <a:t>По официальные данным 37 погибших, 170 раненых (данные Минздрава).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06637">
            <a:off x="251520" y="188640"/>
            <a:ext cx="3816424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73569">
            <a:off x="251520" y="3645024"/>
            <a:ext cx="4045632" cy="2697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4690864" cy="1143000"/>
          </a:xfrm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92D050"/>
                </a:solidFill>
              </a:rPr>
              <a:t>Вывод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36867" name="Содержимое 2"/>
          <p:cNvSpPr>
            <a:spLocks noGrp="1"/>
          </p:cNvSpPr>
          <p:nvPr>
            <p:ph idx="1"/>
          </p:nvPr>
        </p:nvSpPr>
        <p:spPr>
          <a:xfrm>
            <a:off x="179388" y="1646238"/>
            <a:ext cx="4321175" cy="4951412"/>
          </a:xfrm>
        </p:spPr>
        <p:txBody>
          <a:bodyPr/>
          <a:lstStyle/>
          <a:p>
            <a:pPr eaLnBrk="1" hangingPunct="1"/>
            <a:r>
              <a:rPr lang="ru-RU" sz="2400" smtClean="0">
                <a:solidFill>
                  <a:srgbClr val="CCECFF"/>
                </a:solidFill>
              </a:rPr>
              <a:t>Проблема преступности и терроризма в современном мире становится все более актуальной и болезненной. В результате в странах гибнут тысячи людей, и не по одному из направлений пока не видно значительных сдвигов к сокращению. Борьба  с такими явлениями крайне сложна и продолжительна.</a:t>
            </a:r>
            <a:endParaRPr lang="ru-RU" sz="240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700808"/>
            <a:ext cx="4386064" cy="4746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4834880" cy="1143000"/>
          </a:xfrm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CC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Источники:</a:t>
            </a:r>
            <a:endParaRPr lang="ru-RU" dirty="0">
              <a:solidFill>
                <a:srgbClr val="FFCC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GB" dirty="0" smtClean="0">
                <a:hlinkClick r:id="rId2"/>
              </a:rPr>
              <a:t>http://answernum.ru/home</a:t>
            </a:r>
            <a:r>
              <a:rPr lang="ru-RU" dirty="0" smtClean="0">
                <a:hlinkClick r:id="rId2"/>
              </a:rPr>
              <a:t>-</a:t>
            </a:r>
            <a:r>
              <a:rPr lang="ru-RU" dirty="0" smtClean="0"/>
              <a:t>  (статистика)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</a:t>
            </a:r>
            <a:r>
              <a:rPr lang="en-GB" dirty="0" smtClean="0">
                <a:hlinkClick r:id="rId3"/>
              </a:rPr>
              <a:t>http://www.terrorunet.ru/russia/</a:t>
            </a: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GB" dirty="0" smtClean="0">
                <a:hlinkClick r:id="rId4"/>
              </a:rPr>
              <a:t>http://ru.wikipedia.org</a:t>
            </a: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GB" dirty="0" smtClean="0">
                <a:hlinkClick r:id="rId5"/>
              </a:rPr>
              <a:t>www.atmc.cc</a:t>
            </a:r>
            <a:endParaRPr lang="ru-RU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722</TotalTime>
  <Words>949</Words>
  <Application>Microsoft Office PowerPoint</Application>
  <PresentationFormat>Экран (4:3)</PresentationFormat>
  <Paragraphs>168</Paragraphs>
  <Slides>28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7" baseType="lpstr">
      <vt:lpstr>Arial</vt:lpstr>
      <vt:lpstr>Cambria</vt:lpstr>
      <vt:lpstr>Wingdings 2</vt:lpstr>
      <vt:lpstr>Calibri</vt:lpstr>
      <vt:lpstr>Rockwell</vt:lpstr>
      <vt:lpstr>Segoe UI Light</vt:lpstr>
      <vt:lpstr>Arial Black</vt:lpstr>
      <vt:lpstr>Литейная</vt:lpstr>
      <vt:lpstr>Диаграмма Microsoft Office Excel</vt:lpstr>
      <vt:lpstr>Проблема преступности и терроризма в современном мире.</vt:lpstr>
      <vt:lpstr>Основные понятия</vt:lpstr>
      <vt:lpstr>Преступность. Причины возникновения.</vt:lpstr>
      <vt:lpstr>Суть проблемы</vt:lpstr>
      <vt:lpstr>Преступность в мире</vt:lpstr>
      <vt:lpstr>Какие преступления совершаются чаще всего?</vt:lpstr>
      <vt:lpstr>Пути решения данной проблемы</vt:lpstr>
      <vt:lpstr>Преступность в России</vt:lpstr>
      <vt:lpstr>Число зарегистрированных преступлений</vt:lpstr>
      <vt:lpstr>Слайд 10</vt:lpstr>
      <vt:lpstr>Статистика преступлений по составу преступления (тыс.) в России</vt:lpstr>
      <vt:lpstr>Терроризм – «чума XXI века»</vt:lpstr>
      <vt:lpstr>  Суть проблемы: </vt:lpstr>
      <vt:lpstr>Слайд 14</vt:lpstr>
      <vt:lpstr>Пути решения проблемы:</vt:lpstr>
      <vt:lpstr>Страны, наиболее пострадавшие от терроризма в 1994—2004 годах. Число погибших в терактах на территории страны в 1994—2004 годах</vt:lpstr>
      <vt:lpstr>11 сентября 2001 г- США</vt:lpstr>
      <vt:lpstr>24 июня 2004 год -Ирак </vt:lpstr>
      <vt:lpstr>11 апреля 2011г.- Минск   </vt:lpstr>
      <vt:lpstr>Статистические данные о терактах в России</vt:lpstr>
      <vt:lpstr>Слайд 21</vt:lpstr>
      <vt:lpstr>Теракты в России.</vt:lpstr>
      <vt:lpstr>Слайд 23</vt:lpstr>
      <vt:lpstr>Слайд 24</vt:lpstr>
      <vt:lpstr>Слайд 25</vt:lpstr>
      <vt:lpstr>Слайд 26</vt:lpstr>
      <vt:lpstr>Вывод</vt:lpstr>
      <vt:lpstr>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Проблема терроризма и преступности в современном мире.</dc:title>
  <dc:creator>Администратор</dc:creator>
  <cp:lastModifiedBy>Dima</cp:lastModifiedBy>
  <cp:revision>70</cp:revision>
  <dcterms:created xsi:type="dcterms:W3CDTF">2011-04-09T05:48:44Z</dcterms:created>
  <dcterms:modified xsi:type="dcterms:W3CDTF">2014-02-01T15:37:46Z</dcterms:modified>
</cp:coreProperties>
</file>