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97" d="100"/>
          <a:sy n="97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2.5577151061977645E-2"/>
          <c:y val="3.3527458196275547E-2"/>
          <c:w val="0.61676339759717291"/>
          <c:h val="0.92623959196819383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1"/>
          <c:cat>
            <c:strRef>
              <c:f>Лист1!$A$2:$A$5</c:f>
              <c:strCache>
                <c:ptCount val="4"/>
                <c:pt idx="0">
                  <c:v>Атлантический</c:v>
                </c:pt>
                <c:pt idx="1">
                  <c:v>Индийский</c:v>
                </c:pt>
                <c:pt idx="2">
                  <c:v>Северный Ледовитый</c:v>
                </c:pt>
                <c:pt idx="3">
                  <c:v>Тихий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91.6</c:v>
                </c:pt>
                <c:pt idx="1">
                  <c:v>73.555999999999983</c:v>
                </c:pt>
                <c:pt idx="2">
                  <c:v>14.75</c:v>
                </c:pt>
                <c:pt idx="3">
                  <c:v>169.2</c:v>
                </c:pt>
              </c:numCache>
            </c:numRef>
          </c:val>
        </c:ser>
        <c:dLbls/>
        <c:firstSliceAng val="0"/>
      </c:pieChart>
    </c:plotArea>
    <c:legend>
      <c:legendPos val="r"/>
      <c:layout/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8748A-5E78-4DDF-838A-35F89294CB47}" type="datetimeFigureOut">
              <a:rPr lang="ru-RU" smtClean="0"/>
              <a:pPr/>
              <a:t>20.04.2014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EC60B-B87F-4991-9FD4-94F265A173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67172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8748A-5E78-4DDF-838A-35F89294CB47}" type="datetimeFigureOut">
              <a:rPr lang="ru-RU" smtClean="0"/>
              <a:pPr/>
              <a:t>20.04.2014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EC60B-B87F-4991-9FD4-94F265A173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66833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8748A-5E78-4DDF-838A-35F89294CB47}" type="datetimeFigureOut">
              <a:rPr lang="ru-RU" smtClean="0"/>
              <a:pPr/>
              <a:t>20.04.2014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EC60B-B87F-4991-9FD4-94F265A173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56613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8748A-5E78-4DDF-838A-35F89294CB47}" type="datetimeFigureOut">
              <a:rPr lang="ru-RU" smtClean="0"/>
              <a:pPr/>
              <a:t>20.04.2014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EC60B-B87F-4991-9FD4-94F265A173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54908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8748A-5E78-4DDF-838A-35F89294CB47}" type="datetimeFigureOut">
              <a:rPr lang="ru-RU" smtClean="0"/>
              <a:pPr/>
              <a:t>20.04.2014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EC60B-B87F-4991-9FD4-94F265A173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38235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8748A-5E78-4DDF-838A-35F89294CB47}" type="datetimeFigureOut">
              <a:rPr lang="ru-RU" smtClean="0"/>
              <a:pPr/>
              <a:t>20.04.2014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EC60B-B87F-4991-9FD4-94F265A173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9514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8748A-5E78-4DDF-838A-35F89294CB47}" type="datetimeFigureOut">
              <a:rPr lang="ru-RU" smtClean="0"/>
              <a:pPr/>
              <a:t>20.04.2014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EC60B-B87F-4991-9FD4-94F265A173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1409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8748A-5E78-4DDF-838A-35F89294CB47}" type="datetimeFigureOut">
              <a:rPr lang="ru-RU" smtClean="0"/>
              <a:pPr/>
              <a:t>20.04.2014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EC60B-B87F-4991-9FD4-94F265A173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57613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8748A-5E78-4DDF-838A-35F89294CB47}" type="datetimeFigureOut">
              <a:rPr lang="ru-RU" smtClean="0"/>
              <a:pPr/>
              <a:t>20.04.2014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EC60B-B87F-4991-9FD4-94F265A173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13569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8748A-5E78-4DDF-838A-35F89294CB47}" type="datetimeFigureOut">
              <a:rPr lang="ru-RU" smtClean="0"/>
              <a:pPr/>
              <a:t>20.04.2014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EC60B-B87F-4991-9FD4-94F265A173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79905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8748A-5E78-4DDF-838A-35F89294CB47}" type="datetimeFigureOut">
              <a:rPr lang="ru-RU" smtClean="0"/>
              <a:pPr/>
              <a:t>20.04.2014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EC60B-B87F-4991-9FD4-94F265A173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99159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08748A-5E78-4DDF-838A-35F89294CB47}" type="datetimeFigureOut">
              <a:rPr lang="ru-RU" smtClean="0"/>
              <a:pPr/>
              <a:t>20.04.2014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5EC60B-B87F-4991-9FD4-94F265A173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66291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99592" y="764704"/>
            <a:ext cx="766941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i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Атлантический океан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2348880"/>
            <a:ext cx="3555230" cy="1998040"/>
          </a:xfrm>
          <a:prstGeom prst="rect">
            <a:avLst/>
          </a:prstGeom>
        </p:spPr>
      </p:pic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23528" y="6165304"/>
            <a:ext cx="8318500" cy="52863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www.skachat-prezentaciju-besplatno.ru</a:t>
            </a:r>
            <a:endParaRPr lang="ru-RU" sz="36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496810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04664"/>
            <a:ext cx="8229600" cy="4525963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Атлантический океан стоит под номером два после Тихого океана по размерам. Практически четверть всей морской воды мирового океана приходится на Атлантический океан.</a:t>
            </a:r>
          </a:p>
          <a:p>
            <a:endParaRPr lang="ru-RU" dirty="0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xmlns="" val="820271372"/>
              </p:ext>
            </p:extLst>
          </p:nvPr>
        </p:nvGraphicFramePr>
        <p:xfrm>
          <a:off x="467544" y="3066046"/>
          <a:ext cx="5688632" cy="3787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одзаголовок 8"/>
          <p:cNvSpPr txBox="1">
            <a:spLocks/>
          </p:cNvSpPr>
          <p:nvPr/>
        </p:nvSpPr>
        <p:spPr>
          <a:xfrm>
            <a:off x="323528" y="6165304"/>
            <a:ext cx="8640960" cy="646331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6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www.skachat-prezentaciju-besplatno.ru</a:t>
            </a:r>
            <a:endParaRPr lang="ru-RU" sz="36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564967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7781" y="188640"/>
            <a:ext cx="8229600" cy="1143000"/>
          </a:xfrm>
        </p:spPr>
        <p:txBody>
          <a:bodyPr>
            <a:noAutofit/>
          </a:bodyPr>
          <a:lstStyle/>
          <a:p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Происхождение названия</a:t>
            </a:r>
            <a:b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764704"/>
            <a:ext cx="8712968" cy="4525963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>
                <a:solidFill>
                  <a:srgbClr val="002060"/>
                </a:solidFill>
              </a:rPr>
              <a:t>Свое </a:t>
            </a:r>
            <a:r>
              <a:rPr lang="ru-RU" dirty="0">
                <a:solidFill>
                  <a:srgbClr val="002060"/>
                </a:solidFill>
              </a:rPr>
              <a:t>название Атлантический океан получил от титана Атланта из древнегреческой мифологии. Это первая версия. По второй же Атлантический океан назван в честь древнего материка Атлантида, который потонул еще в давние времена.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1077" b="100000" l="0" r="98911">
                        <a14:foregroundMark x1="35294" y1="3846" x2="66231" y2="30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21854" y="3356992"/>
            <a:ext cx="2319705" cy="32849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51720" y="3630026"/>
            <a:ext cx="3816424" cy="27903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одзаголовок 8"/>
          <p:cNvSpPr txBox="1">
            <a:spLocks/>
          </p:cNvSpPr>
          <p:nvPr/>
        </p:nvSpPr>
        <p:spPr>
          <a:xfrm>
            <a:off x="36138" y="6211669"/>
            <a:ext cx="9000358" cy="646331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600" b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www.skachat-prezentaciju-besplatno.ru</a:t>
            </a:r>
            <a:endParaRPr lang="ru-RU" sz="36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47237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29600" cy="1012974"/>
          </a:xfrm>
        </p:spPr>
        <p:txBody>
          <a:bodyPr>
            <a:noAutofit/>
          </a:bodyPr>
          <a:lstStyle/>
          <a:p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 возникновения</a:t>
            </a:r>
            <a:b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836712"/>
            <a:ext cx="8352928" cy="4597971"/>
          </a:xfrm>
        </p:spPr>
        <p:txBody>
          <a:bodyPr/>
          <a:lstStyle/>
          <a:p>
            <a:pPr marL="0" indent="0" algn="just">
              <a:buNone/>
            </a:pP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Атлантический 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океан один из древнейших водоемов нашей планеты. Он упоминается еще в 3 в. до н.э. Атлантический океан образовался впоследствии раскола континента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Пангея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Разделившись на две половины, этот суперконтинент образовал сегодняшние материки.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67744" y="3429000"/>
            <a:ext cx="4808837" cy="28289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одзаголовок 8"/>
          <p:cNvSpPr txBox="1">
            <a:spLocks/>
          </p:cNvSpPr>
          <p:nvPr/>
        </p:nvSpPr>
        <p:spPr>
          <a:xfrm>
            <a:off x="323528" y="6165304"/>
            <a:ext cx="8640960" cy="646331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6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www.skachat-prezentaciju-besplatno.ru</a:t>
            </a:r>
            <a:endParaRPr lang="ru-RU" sz="36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48219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474575"/>
            <a:ext cx="5760640" cy="540269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Размеры</a:t>
            </a:r>
          </a:p>
          <a:p>
            <a:pPr marL="0" indent="0" algn="just">
              <a:buNone/>
            </a:pPr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Атлантический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океан довольно большой водоем. Его площадь составляет около 91 млн. км 2. В среднем, его глубина 3,5 тыс. м., тогда как максимум, находящийся в желобе Пуэрто-Рико, составляет 8,7 тыс. м.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0" b="99600" l="0" r="100000">
                        <a14:backgroundMark x1="15847" y1="94000" x2="25956" y2="97200"/>
                        <a14:backgroundMark x1="26776" y1="95400" x2="41803" y2="966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0152" y="1320521"/>
            <a:ext cx="3320721" cy="4536504"/>
          </a:xfrm>
          <a:prstGeom prst="rect">
            <a:avLst/>
          </a:prstGeom>
        </p:spPr>
      </p:pic>
      <p:sp>
        <p:nvSpPr>
          <p:cNvPr id="6" name="Подзаголовок 8"/>
          <p:cNvSpPr txBox="1">
            <a:spLocks/>
          </p:cNvSpPr>
          <p:nvPr/>
        </p:nvSpPr>
        <p:spPr>
          <a:xfrm>
            <a:off x="107504" y="6239409"/>
            <a:ext cx="8640960" cy="646331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6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www.skachat-prezentaciju-besplatno.ru</a:t>
            </a:r>
            <a:endParaRPr lang="ru-RU" sz="36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06503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579296" cy="1012974"/>
          </a:xfrm>
        </p:spPr>
        <p:txBody>
          <a:bodyPr>
            <a:normAutofit fontScale="90000"/>
          </a:bodyPr>
          <a:lstStyle/>
          <a:p>
            <a:r>
              <a:rPr lang="ru-RU" sz="4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Расположение Атлантического океана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525963"/>
          </a:xfrm>
        </p:spPr>
        <p:txBody>
          <a:bodyPr/>
          <a:lstStyle/>
          <a:p>
            <a:pPr marL="0" indent="0" algn="just">
              <a:buNone/>
            </a:pP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Океан располагается в самом центре географической карты мира.</a:t>
            </a:r>
          </a:p>
          <a:p>
            <a:pPr marL="0" indent="0" algn="ctr">
              <a:buNone/>
            </a:pPr>
            <a:r>
              <a:rPr lang="ru-RU" sz="2800" i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 граничит:</a:t>
            </a:r>
          </a:p>
          <a:p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Тихим океаном ( на юго- западе)</a:t>
            </a:r>
          </a:p>
          <a:p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Индийским океаном ( на юго- востоке)</a:t>
            </a:r>
          </a:p>
          <a:p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особым Южным океаном( на юге)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0" b="99291" l="102" r="100000">
                        <a14:foregroundMark x1="25396" y1="88450" x2="30864" y2="992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51720" y="4149080"/>
            <a:ext cx="5004048" cy="25588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Подзаголовок 8"/>
          <p:cNvSpPr txBox="1">
            <a:spLocks/>
          </p:cNvSpPr>
          <p:nvPr/>
        </p:nvSpPr>
        <p:spPr>
          <a:xfrm>
            <a:off x="107504" y="6239409"/>
            <a:ext cx="8640960" cy="646331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6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www.skachat-prezentaciju-besplatno.ru</a:t>
            </a:r>
            <a:endParaRPr lang="ru-RU" sz="36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12613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Температурный режим</a:t>
            </a:r>
            <a:b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196752"/>
            <a:ext cx="8424936" cy="4525963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Атлантике богата своим разнообразием. Если в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экваториальной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зоне средняя температура составляет 27 градусов, то на севере под воздействием вод Северного Ледовитого океана, средняя температура значительно ниже.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0" b="100000" l="316" r="8955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200000">
            <a:off x="2411760" y="2181896"/>
            <a:ext cx="4248472" cy="4248472"/>
          </a:xfrm>
          <a:prstGeom prst="rect">
            <a:avLst/>
          </a:prstGeom>
        </p:spPr>
      </p:pic>
      <p:sp>
        <p:nvSpPr>
          <p:cNvPr id="5" name="Подзаголовок 8"/>
          <p:cNvSpPr txBox="1">
            <a:spLocks/>
          </p:cNvSpPr>
          <p:nvPr/>
        </p:nvSpPr>
        <p:spPr>
          <a:xfrm>
            <a:off x="323528" y="6107202"/>
            <a:ext cx="8640960" cy="646331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6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www.skachat-prezentaciju-besplatno.ru</a:t>
            </a:r>
            <a:endParaRPr lang="ru-RU" sz="36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048451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Гольфстрим</a:t>
            </a:r>
            <a:b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836712"/>
            <a:ext cx="8507288" cy="4525963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берегов Северной Америки ( на юго-востоке материка) берет свое начало теплое течение Гольфстрим. Оно является крупнейшим в мире. Его скорость в среднем достигает 15-20 км/ч. В верхнем слое течения Гольфстрим температура достигает 26 градусов.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11760" y="3789040"/>
            <a:ext cx="4464496" cy="26720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одзаголовок 8"/>
          <p:cNvSpPr txBox="1">
            <a:spLocks/>
          </p:cNvSpPr>
          <p:nvPr/>
        </p:nvSpPr>
        <p:spPr>
          <a:xfrm>
            <a:off x="251520" y="6241559"/>
            <a:ext cx="8640960" cy="646331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6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www.skachat-prezentaciju-besplatno.ru</a:t>
            </a:r>
            <a:endParaRPr lang="ru-RU" sz="36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4592360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07288" cy="1143000"/>
          </a:xfrm>
        </p:spPr>
        <p:txBody>
          <a:bodyPr>
            <a:normAutofit fontScale="90000"/>
          </a:bodyPr>
          <a:lstStyle/>
          <a:p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Флора Атлантического океана</a:t>
            </a:r>
            <a:b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455" y="901503"/>
            <a:ext cx="8712968" cy="5001419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Атлантический океан богат разнообразием растений. Зеленые, красные, бурые водоросли- это только часть фауны этого океана. Обилие саргассов в Атлантическом океане создало знаменитое саргассовое море.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64088" y="3397665"/>
            <a:ext cx="3528319" cy="309169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3554536"/>
            <a:ext cx="4680520" cy="2939367"/>
          </a:xfrm>
          <a:prstGeom prst="rect">
            <a:avLst/>
          </a:prstGeom>
        </p:spPr>
      </p:pic>
      <p:sp>
        <p:nvSpPr>
          <p:cNvPr id="6" name="Подзаголовок 8"/>
          <p:cNvSpPr txBox="1">
            <a:spLocks/>
          </p:cNvSpPr>
          <p:nvPr/>
        </p:nvSpPr>
        <p:spPr>
          <a:xfrm>
            <a:off x="251520" y="6241559"/>
            <a:ext cx="8640960" cy="646331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6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www.skachat-prezentaciju-besplatno.ru</a:t>
            </a:r>
            <a:endParaRPr lang="ru-RU" sz="36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86625321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Фауна Атлантического океана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980728"/>
            <a:ext cx="8424936" cy="3773016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>
                <a:solidFill>
                  <a:srgbClr val="002060"/>
                </a:solidFill>
              </a:rPr>
              <a:t>Так называемая </a:t>
            </a:r>
            <a:r>
              <a:rPr lang="ru-RU" dirty="0" err="1" smtClean="0">
                <a:solidFill>
                  <a:srgbClr val="002060"/>
                </a:solidFill>
              </a:rPr>
              <a:t>гольфстримовая</a:t>
            </a:r>
            <a:r>
              <a:rPr lang="ru-RU" dirty="0" smtClean="0">
                <a:solidFill>
                  <a:srgbClr val="002060"/>
                </a:solidFill>
              </a:rPr>
              <a:t> бочка создает возможность обитания самых различных видов рыб. Наиболее распространены рыбы семейства </a:t>
            </a:r>
            <a:r>
              <a:rPr lang="ru-RU" dirty="0" err="1" smtClean="0">
                <a:solidFill>
                  <a:srgbClr val="002060"/>
                </a:solidFill>
              </a:rPr>
              <a:t>нанотениевых</a:t>
            </a:r>
            <a:r>
              <a:rPr lang="ru-RU" dirty="0" smtClean="0">
                <a:solidFill>
                  <a:srgbClr val="002060"/>
                </a:solidFill>
              </a:rPr>
              <a:t> и белокровных щук. На севере же обитают тюлени, морские котики и семейство китообразных.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9552" y="4035896"/>
            <a:ext cx="4096453" cy="23042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92080" y="3717032"/>
            <a:ext cx="3707904" cy="27809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одзаголовок 8"/>
          <p:cNvSpPr txBox="1">
            <a:spLocks/>
          </p:cNvSpPr>
          <p:nvPr/>
        </p:nvSpPr>
        <p:spPr>
          <a:xfrm>
            <a:off x="251520" y="6241559"/>
            <a:ext cx="8640960" cy="646331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6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www.skachat-prezentaciju-besplatno.ru</a:t>
            </a:r>
            <a:endParaRPr lang="ru-RU" sz="36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86247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Острова Атлантического океана</a:t>
            </a:r>
            <a:b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268760"/>
            <a:ext cx="8496944" cy="4525963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Атлантический океан обладает уникальной особенностью . В отличие от других океанов с обилием островов, Атлантический же не может похвастаться их большим количеством.</a:t>
            </a:r>
          </a:p>
          <a:p>
            <a:pPr algn="just"/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6672"/>
          <a:stretch/>
        </p:blipFill>
        <p:spPr>
          <a:xfrm>
            <a:off x="1619672" y="3356991"/>
            <a:ext cx="6045324" cy="2811775"/>
          </a:xfrm>
          <a:prstGeom prst="rect">
            <a:avLst/>
          </a:prstGeom>
        </p:spPr>
      </p:pic>
      <p:sp>
        <p:nvSpPr>
          <p:cNvPr id="5" name="Подзаголовок 8"/>
          <p:cNvSpPr txBox="1">
            <a:spLocks/>
          </p:cNvSpPr>
          <p:nvPr/>
        </p:nvSpPr>
        <p:spPr>
          <a:xfrm>
            <a:off x="251520" y="6241559"/>
            <a:ext cx="8640960" cy="646331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6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www.skachat-prezentaciju-besplatno.ru</a:t>
            </a:r>
            <a:endParaRPr lang="ru-RU" sz="36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8513573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Рельеф океана</a:t>
            </a:r>
            <a:b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052736"/>
            <a:ext cx="5118087" cy="5073427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Рельеф океана достаточно сложен и ветвист. В рельефе дна очень много желобов и котлованов. Кроме этого, атлантический океан богат подводными вулканами. Некоторые их них действующие уже много лет. Периодические землетрясения постоянно изменяют структуру дна.</a:t>
            </a:r>
          </a:p>
          <a:p>
            <a:pPr marL="0" indent="0" algn="just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95" t="19856" b="8594"/>
          <a:stretch/>
        </p:blipFill>
        <p:spPr>
          <a:xfrm rot="16200000">
            <a:off x="4649531" y="1983321"/>
            <a:ext cx="5400599" cy="3251398"/>
          </a:xfrm>
          <a:prstGeom prst="rect">
            <a:avLst/>
          </a:prstGeom>
        </p:spPr>
      </p:pic>
      <p:sp>
        <p:nvSpPr>
          <p:cNvPr id="5" name="Подзаголовок 8"/>
          <p:cNvSpPr txBox="1">
            <a:spLocks/>
          </p:cNvSpPr>
          <p:nvPr/>
        </p:nvSpPr>
        <p:spPr>
          <a:xfrm>
            <a:off x="251520" y="6241559"/>
            <a:ext cx="8640960" cy="646331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6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www.skachat-prezentaciju-besplatno.ru</a:t>
            </a:r>
            <a:endParaRPr lang="ru-RU" sz="36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625514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Моря Атлантического океана</a:t>
            </a:r>
            <a:b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363272" cy="492941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атлантическом океане насчитывается 17 морей. Среди них всем известное Карибское, Саргассовое, Средиземное, Балтийское и другие. Кроме этого В океане находятся 4 крупных залива:</a:t>
            </a:r>
          </a:p>
          <a:p>
            <a:pPr algn="just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Бискайский залив.</a:t>
            </a:r>
          </a:p>
          <a:p>
            <a:pPr algn="just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Гвинейский залив.</a:t>
            </a:r>
          </a:p>
          <a:p>
            <a:pPr algn="just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Мексиканский залив.</a:t>
            </a:r>
          </a:p>
          <a:p>
            <a:pPr algn="just"/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Гудзонов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залив.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88023" y="3429000"/>
            <a:ext cx="4114743" cy="2736304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3717" y="6021288"/>
            <a:ext cx="8645525" cy="1017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816242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453</Words>
  <Application>Microsoft Office PowerPoint</Application>
  <PresentationFormat>Экран (4:3)</PresentationFormat>
  <Paragraphs>45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Происхождение названия </vt:lpstr>
      <vt:lpstr>История возникновения </vt:lpstr>
      <vt:lpstr>Слайд 5</vt:lpstr>
      <vt:lpstr>Расположение Атлантического океана </vt:lpstr>
      <vt:lpstr>Температурный режим </vt:lpstr>
      <vt:lpstr>Гольфстрим </vt:lpstr>
      <vt:lpstr>Флора Атлантического океана </vt:lpstr>
      <vt:lpstr>Фауна Атлантического океана</vt:lpstr>
      <vt:lpstr>Острова Атлантического океана </vt:lpstr>
      <vt:lpstr>Рельеф океана </vt:lpstr>
      <vt:lpstr>Моря Атлантического океана 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Настя</dc:creator>
  <cp:lastModifiedBy>Dima</cp:lastModifiedBy>
  <cp:revision>11</cp:revision>
  <dcterms:created xsi:type="dcterms:W3CDTF">2014-04-20T05:13:48Z</dcterms:created>
  <dcterms:modified xsi:type="dcterms:W3CDTF">2014-04-20T11:46:22Z</dcterms:modified>
</cp:coreProperties>
</file>