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5" r:id="rId3"/>
    <p:sldId id="268" r:id="rId4"/>
    <p:sldId id="259" r:id="rId5"/>
    <p:sldId id="260" r:id="rId6"/>
    <p:sldId id="271" r:id="rId7"/>
    <p:sldId id="261" r:id="rId8"/>
    <p:sldId id="262" r:id="rId9"/>
    <p:sldId id="270" r:id="rId10"/>
    <p:sldId id="257" r:id="rId11"/>
    <p:sldId id="258" r:id="rId12"/>
    <p:sldId id="269" r:id="rId13"/>
    <p:sldId id="263" r:id="rId14"/>
    <p:sldId id="26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4605" autoAdjust="0"/>
  </p:normalViewPr>
  <p:slideViewPr>
    <p:cSldViewPr>
      <p:cViewPr varScale="1">
        <p:scale>
          <a:sx n="46" d="100"/>
          <a:sy n="46" d="100"/>
        </p:scale>
        <p:origin x="1092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5E8AF-8779-4F95-AB5B-96F3E599AC3C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69C4013-ECF4-40DF-A403-3F1FBD7810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5E8AF-8779-4F95-AB5B-96F3E599AC3C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4013-ECF4-40DF-A403-3F1FBD7810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5E8AF-8779-4F95-AB5B-96F3E599AC3C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4013-ECF4-40DF-A403-3F1FBD7810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5E8AF-8779-4F95-AB5B-96F3E599AC3C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4013-ECF4-40DF-A403-3F1FBD7810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5E8AF-8779-4F95-AB5B-96F3E599AC3C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4013-ECF4-40DF-A403-3F1FBD7810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5E8AF-8779-4F95-AB5B-96F3E599AC3C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4013-ECF4-40DF-A403-3F1FBD7810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5E8AF-8779-4F95-AB5B-96F3E599AC3C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4013-ECF4-40DF-A403-3F1FBD7810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5E8AF-8779-4F95-AB5B-96F3E599AC3C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4013-ECF4-40DF-A403-3F1FBD7810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5E8AF-8779-4F95-AB5B-96F3E599AC3C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4013-ECF4-40DF-A403-3F1FBD7810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5E8AF-8779-4F95-AB5B-96F3E599AC3C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4013-ECF4-40DF-A403-3F1FBD7810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5E8AF-8779-4F95-AB5B-96F3E599AC3C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4013-ECF4-40DF-A403-3F1FBD7810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935E8AF-8779-4F95-AB5B-96F3E599AC3C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69C4013-ECF4-40DF-A403-3F1FBD7810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0" algn="r">
              <a:spcBef>
                <a:spcPts val="600"/>
              </a:spcBef>
              <a:buClr>
                <a:srgbClr val="B13F9A"/>
              </a:buClr>
              <a:buSzPct val="73000"/>
            </a:pPr>
            <a:r>
              <a:rPr lang="en-US" sz="2200" dirty="0">
                <a:solidFill>
                  <a:srgbClr val="FFFFFF"/>
                </a:solidFill>
                <a:latin typeface="Trebuchet MS"/>
              </a:rPr>
              <a:t>Teacher: Galina </a:t>
            </a:r>
            <a:r>
              <a:rPr lang="en-US" sz="2200" dirty="0" err="1">
                <a:solidFill>
                  <a:srgbClr val="FFFFFF"/>
                </a:solidFill>
                <a:latin typeface="Trebuchet MS"/>
              </a:rPr>
              <a:t>Trubnikova</a:t>
            </a:r>
            <a:endParaRPr lang="ru-RU" sz="2200" dirty="0">
              <a:solidFill>
                <a:srgbClr val="FFFFFF"/>
              </a:solidFill>
              <a:latin typeface="Trebuchet MS"/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8000" dirty="0" smtClean="0"/>
              <a:t>SEASONS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65713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POEM “SEASONS”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/>
              <a:t>Autumn is yellow,</a:t>
            </a:r>
          </a:p>
          <a:p>
            <a:pPr marL="0" indent="0">
              <a:buNone/>
            </a:pPr>
            <a:r>
              <a:rPr lang="en-US" sz="6000" dirty="0" smtClean="0"/>
              <a:t>Winter is white,</a:t>
            </a:r>
          </a:p>
          <a:p>
            <a:pPr marL="0" indent="0">
              <a:buNone/>
            </a:pPr>
            <a:r>
              <a:rPr lang="en-US" sz="6000" dirty="0" smtClean="0"/>
              <a:t>Spring is green,</a:t>
            </a:r>
          </a:p>
          <a:p>
            <a:pPr marL="0" indent="0">
              <a:buNone/>
            </a:pPr>
            <a:r>
              <a:rPr lang="en-US" sz="6000" dirty="0" smtClean="0"/>
              <a:t>Summer is bright.</a:t>
            </a:r>
            <a:endParaRPr lang="ru-RU" sz="6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59975" y="276728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5" name="09 - Lesson 76 - No 84 (Ex. 5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000"/>
                </p14:media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056041" y="64395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36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rgbClr val="93A299">
                    <a:lumMod val="75000"/>
                  </a:srgbClr>
                </a:solidFill>
              </a:rPr>
              <a:t>IT’S WINTER</a:t>
            </a:r>
            <a:endParaRPr lang="ru-RU" dirty="0"/>
          </a:p>
        </p:txBody>
      </p:sp>
      <p:pic>
        <p:nvPicPr>
          <p:cNvPr id="2050" name="Picture 2" descr="C:\Users\Public\Pictures\Sample Pictures\0_75648_a71ee443_-1-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0" y="1628800"/>
            <a:ext cx="8208912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395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14300" lvl="0">
              <a:spcBef>
                <a:spcPct val="20000"/>
              </a:spcBef>
            </a:pPr>
            <a:r>
              <a:rPr lang="en-US" sz="4400" cap="none" dirty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  <a:t>What is the weather like</a:t>
            </a:r>
            <a:r>
              <a:rPr lang="en-US" sz="4400" cap="none" dirty="0" smtClean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  <a:t>?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It snows.</a:t>
            </a:r>
          </a:p>
          <a:p>
            <a:r>
              <a:rPr lang="en-US" sz="4400" dirty="0" smtClean="0"/>
              <a:t>It is cold.</a:t>
            </a:r>
            <a:endParaRPr lang="ru-RU" sz="4400" dirty="0" smtClean="0"/>
          </a:p>
          <a:p>
            <a:r>
              <a:rPr lang="en-US" sz="4400" dirty="0" smtClean="0"/>
              <a:t>It is frosty.</a:t>
            </a:r>
            <a:endParaRPr lang="ru-RU" sz="4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19872" y="1719071"/>
            <a:ext cx="5400600" cy="4407408"/>
          </a:xfrm>
        </p:spPr>
        <p:txBody>
          <a:bodyPr>
            <a:noAutofit/>
          </a:bodyPr>
          <a:lstStyle/>
          <a:p>
            <a:r>
              <a:rPr lang="en-US" sz="4400" dirty="0" smtClean="0"/>
              <a:t>We can skate.</a:t>
            </a:r>
          </a:p>
          <a:p>
            <a:r>
              <a:rPr lang="en-US" sz="4400" dirty="0" smtClean="0"/>
              <a:t>We can ski.</a:t>
            </a:r>
          </a:p>
          <a:p>
            <a:r>
              <a:rPr lang="en-US" sz="4400" dirty="0" smtClean="0"/>
              <a:t>We can play snowballs.</a:t>
            </a:r>
          </a:p>
          <a:p>
            <a:r>
              <a:rPr lang="en-US" sz="4400" dirty="0" smtClean="0"/>
              <a:t>We can sledge.</a:t>
            </a:r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47586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MONTHS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 smtClean="0"/>
              <a:t>December </a:t>
            </a:r>
          </a:p>
          <a:p>
            <a:r>
              <a:rPr lang="en-US" sz="4400" dirty="0" smtClean="0"/>
              <a:t>January</a:t>
            </a:r>
          </a:p>
          <a:p>
            <a:r>
              <a:rPr lang="en-US" sz="4400" dirty="0" smtClean="0"/>
              <a:t>February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412776"/>
            <a:ext cx="4651895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679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93A299">
                    <a:lumMod val="75000"/>
                  </a:srgbClr>
                </a:solidFill>
              </a:rPr>
              <a:t>IT’S SPRING</a:t>
            </a:r>
            <a:endParaRPr lang="ru-RU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27" y="1772816"/>
            <a:ext cx="8280920" cy="477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762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60672" cy="1296144"/>
          </a:xfrm>
        </p:spPr>
        <p:txBody>
          <a:bodyPr>
            <a:normAutofit fontScale="90000"/>
          </a:bodyPr>
          <a:lstStyle/>
          <a:p>
            <a:pPr marL="114300" lvl="0">
              <a:spcBef>
                <a:spcPct val="20000"/>
              </a:spcBef>
            </a:pP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cap="none" dirty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  <a:t>What is the weather like?</a:t>
            </a:r>
            <a:br>
              <a:rPr lang="en-US" sz="4400" cap="none" dirty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</a:br>
            <a:endParaRPr lang="ru-RU" sz="4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It is sunny.</a:t>
            </a:r>
          </a:p>
          <a:p>
            <a:r>
              <a:rPr lang="en-US" sz="4400" dirty="0" smtClean="0"/>
              <a:t>It is nice</a:t>
            </a:r>
            <a:endParaRPr lang="ru-RU" sz="4400" dirty="0" smtClean="0"/>
          </a:p>
          <a:p>
            <a:pPr marL="114300" indent="0">
              <a:buNone/>
            </a:pPr>
            <a:r>
              <a:rPr lang="en-US" sz="4400" dirty="0" smtClean="0"/>
              <a:t>and warm.</a:t>
            </a:r>
          </a:p>
          <a:p>
            <a:endParaRPr lang="ru-RU" sz="44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3707904" y="1719071"/>
            <a:ext cx="4978896" cy="4407408"/>
          </a:xfrm>
        </p:spPr>
        <p:txBody>
          <a:bodyPr/>
          <a:lstStyle/>
          <a:p>
            <a:r>
              <a:rPr lang="en-US" sz="4400" dirty="0" smtClean="0"/>
              <a:t>We can ride a bike.</a:t>
            </a:r>
          </a:p>
          <a:p>
            <a:r>
              <a:rPr lang="en-US" sz="4400" dirty="0" smtClean="0"/>
              <a:t>We can      roller-skate.</a:t>
            </a:r>
          </a:p>
          <a:p>
            <a:r>
              <a:rPr lang="en-US" sz="4400" dirty="0" smtClean="0"/>
              <a:t>We can play football.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152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MONTHS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 smtClean="0"/>
              <a:t>March</a:t>
            </a:r>
          </a:p>
          <a:p>
            <a:r>
              <a:rPr lang="en-US" sz="4400" dirty="0" smtClean="0"/>
              <a:t>April</a:t>
            </a:r>
          </a:p>
          <a:p>
            <a:r>
              <a:rPr lang="en-US" sz="4400" dirty="0" smtClean="0"/>
              <a:t>May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412776"/>
            <a:ext cx="4464496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7135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93A299">
                    <a:lumMod val="75000"/>
                  </a:srgbClr>
                </a:solidFill>
              </a:rPr>
              <a:t>IT’S </a:t>
            </a:r>
            <a:r>
              <a:rPr lang="en-US" sz="4000" dirty="0">
                <a:solidFill>
                  <a:srgbClr val="93A299">
                    <a:lumMod val="75000"/>
                  </a:srgbClr>
                </a:solidFill>
              </a:rPr>
              <a:t>SUMMER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7848872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610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14300" lvl="0">
              <a:spcBef>
                <a:spcPct val="20000"/>
              </a:spcBef>
            </a:pPr>
            <a:r>
              <a:rPr lang="en-US" sz="4400" cap="none" dirty="0" smtClean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  <a:t>What </a:t>
            </a:r>
            <a:r>
              <a:rPr lang="en-US" sz="4400" cap="none" dirty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  <a:t>is the weather like?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1700808"/>
            <a:ext cx="4038600" cy="4407408"/>
          </a:xfrm>
        </p:spPr>
        <p:txBody>
          <a:bodyPr>
            <a:noAutofit/>
          </a:bodyPr>
          <a:lstStyle/>
          <a:p>
            <a:r>
              <a:rPr lang="en-US" sz="4400" dirty="0" smtClean="0"/>
              <a:t>It’s warm.</a:t>
            </a:r>
          </a:p>
          <a:p>
            <a:r>
              <a:rPr lang="en-US" sz="4400" dirty="0" smtClean="0"/>
              <a:t>It is sunny.</a:t>
            </a:r>
          </a:p>
          <a:p>
            <a:r>
              <a:rPr lang="en-US" sz="4400" dirty="0" smtClean="0"/>
              <a:t>It’s terribly hot.</a:t>
            </a:r>
            <a:endParaRPr lang="ru-RU" sz="4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91880" y="1719071"/>
            <a:ext cx="5652120" cy="4407408"/>
          </a:xfrm>
        </p:spPr>
        <p:txBody>
          <a:bodyPr>
            <a:noAutofit/>
          </a:bodyPr>
          <a:lstStyle/>
          <a:p>
            <a:r>
              <a:rPr lang="en-US" sz="4400" dirty="0" smtClean="0"/>
              <a:t>We can swim.</a:t>
            </a:r>
          </a:p>
          <a:p>
            <a:r>
              <a:rPr lang="en-US" sz="4400" dirty="0" smtClean="0"/>
              <a:t>We can play volleyball.</a:t>
            </a:r>
          </a:p>
          <a:p>
            <a:r>
              <a:rPr lang="en-US" sz="4400" dirty="0" smtClean="0"/>
              <a:t>We can play on the beach.</a:t>
            </a:r>
          </a:p>
          <a:p>
            <a:r>
              <a:rPr lang="en-US" sz="4400" dirty="0" smtClean="0"/>
              <a:t>We can go fishing.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345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MONTHS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June</a:t>
            </a:r>
          </a:p>
          <a:p>
            <a:r>
              <a:rPr lang="en-US" sz="4400" dirty="0" smtClean="0"/>
              <a:t>July</a:t>
            </a:r>
          </a:p>
          <a:p>
            <a:r>
              <a:rPr lang="en-US" sz="4400" dirty="0" smtClean="0"/>
              <a:t>August</a:t>
            </a:r>
          </a:p>
          <a:p>
            <a:endParaRPr lang="ru-RU" sz="4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1" y="1844824"/>
            <a:ext cx="5914777" cy="482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802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It’s autumn </a:t>
            </a:r>
            <a:endParaRPr lang="ru-RU" sz="40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78528" y="5607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4300">
              <a:spcBef>
                <a:spcPct val="20000"/>
              </a:spcBef>
            </a:pPr>
            <a:r>
              <a:rPr lang="en-US" sz="4400" cap="none" dirty="0" smtClean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  <a:t/>
            </a:r>
            <a:br>
              <a:rPr lang="en-US" sz="4400" cap="none" dirty="0" smtClean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</a:br>
            <a:endParaRPr lang="ru-RU" sz="4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52600"/>
            <a:ext cx="8515672" cy="437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917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It rains.</a:t>
            </a:r>
          </a:p>
          <a:p>
            <a:r>
              <a:rPr lang="en-US" sz="4400" dirty="0" smtClean="0"/>
              <a:t>It is windy.</a:t>
            </a:r>
          </a:p>
          <a:p>
            <a:r>
              <a:rPr lang="en-US" sz="4400" dirty="0" smtClean="0"/>
              <a:t>It is cloudy.</a:t>
            </a:r>
          </a:p>
          <a:p>
            <a:r>
              <a:rPr lang="en-US" sz="4400" dirty="0" smtClean="0"/>
              <a:t>It is cool.</a:t>
            </a:r>
            <a:endParaRPr lang="ru-RU" sz="4400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3851920" y="1719071"/>
            <a:ext cx="4834880" cy="4407408"/>
          </a:xfrm>
        </p:spPr>
        <p:txBody>
          <a:bodyPr>
            <a:normAutofit/>
          </a:bodyPr>
          <a:lstStyle/>
          <a:p>
            <a:r>
              <a:rPr lang="en-US" sz="4400" dirty="0" smtClean="0"/>
              <a:t>We can stay at home.</a:t>
            </a:r>
          </a:p>
          <a:p>
            <a:r>
              <a:rPr lang="en-US" sz="4400" dirty="0" smtClean="0"/>
              <a:t>We can walk in the forest.</a:t>
            </a:r>
            <a:endParaRPr lang="ru-RU" sz="4400" dirty="0" smtClean="0"/>
          </a:p>
          <a:p>
            <a:r>
              <a:rPr lang="en-US" sz="4400" dirty="0" smtClean="0"/>
              <a:t>We can go boating.</a:t>
            </a:r>
            <a:endParaRPr lang="ru-RU" sz="4400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14300" lvl="0">
              <a:spcBef>
                <a:spcPct val="20000"/>
              </a:spcBef>
            </a:pPr>
            <a:r>
              <a:rPr lang="en-US" sz="4400" cap="none" dirty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  <a:t>What is the weather like</a:t>
            </a:r>
            <a:r>
              <a:rPr lang="en-US" sz="4400" cap="none" dirty="0" smtClean="0">
                <a:solidFill>
                  <a:srgbClr val="564B3C"/>
                </a:solidFill>
                <a:latin typeface="Century Gothic"/>
                <a:ea typeface="+mn-ea"/>
                <a:cs typeface="+mn-cs"/>
              </a:rPr>
              <a:t>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6007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MONTHS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September</a:t>
            </a:r>
          </a:p>
          <a:p>
            <a:r>
              <a:rPr lang="en-US" sz="4400" dirty="0" smtClean="0"/>
              <a:t>October</a:t>
            </a:r>
          </a:p>
          <a:p>
            <a:r>
              <a:rPr lang="en-US" sz="4400" dirty="0" smtClean="0"/>
              <a:t>November </a:t>
            </a:r>
            <a:endParaRPr lang="ru-RU" sz="4400" dirty="0"/>
          </a:p>
        </p:txBody>
      </p:sp>
      <p:pic>
        <p:nvPicPr>
          <p:cNvPr id="7170" name="Picture 2" descr="C:\Users\Public\Pictures\Sample Pictures\0_68c48_1fe35941_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00808"/>
            <a:ext cx="5040560" cy="4769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829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127</TotalTime>
  <Words>185</Words>
  <Application>Microsoft Office PowerPoint</Application>
  <PresentationFormat>Экран (4:3)</PresentationFormat>
  <Paragraphs>59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Book Antiqua</vt:lpstr>
      <vt:lpstr>Century Gothic</vt:lpstr>
      <vt:lpstr>Trebuchet MS</vt:lpstr>
      <vt:lpstr>Аптека</vt:lpstr>
      <vt:lpstr>SEASONS</vt:lpstr>
      <vt:lpstr>POEM “SEASONS”</vt:lpstr>
      <vt:lpstr>IT’S WINTER</vt:lpstr>
      <vt:lpstr>What is the weather like?</vt:lpstr>
      <vt:lpstr>MONTHS</vt:lpstr>
      <vt:lpstr>IT’S SPRING</vt:lpstr>
      <vt:lpstr> What is the weather like? </vt:lpstr>
      <vt:lpstr>MONTHS</vt:lpstr>
      <vt:lpstr>IT’S SUMMER</vt:lpstr>
      <vt:lpstr>What is the weather like?</vt:lpstr>
      <vt:lpstr>MONTHS</vt:lpstr>
      <vt:lpstr>It’s autumn </vt:lpstr>
      <vt:lpstr>What is the weather like?</vt:lpstr>
      <vt:lpstr>MONTHS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SEASONS</dc:title>
  <dc:creator>Галина</dc:creator>
  <cp:lastModifiedBy>Сергей</cp:lastModifiedBy>
  <cp:revision>18</cp:revision>
  <dcterms:created xsi:type="dcterms:W3CDTF">2012-01-07T08:22:30Z</dcterms:created>
  <dcterms:modified xsi:type="dcterms:W3CDTF">2015-08-22T11:45:29Z</dcterms:modified>
</cp:coreProperties>
</file>