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3" r:id="rId9"/>
    <p:sldId id="28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DC3F9-7530-40CF-805F-707C1F90C32F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7AADC-DCB3-4CA7-BEEF-3EDB681093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37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0604D-1BE2-4E41-8FD5-C7A79A4F5E43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9FEF3-CCE8-47BF-B1A7-C13B38CF1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896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E5CBC-6661-48C8-998D-B04C0820AE07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50FF6-4DE0-445E-BC18-FCB525D371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12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038D6-797B-48DC-B8C7-5EB5488727D4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ADF02-336C-4393-B218-3243907CAC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97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07102-D05B-4745-A383-5087F4960E8E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350F8-D6B7-414D-8518-3018EB50A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867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1A58B-D8E4-45B5-8249-6BAD2202D493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3159B-19C5-4986-AA3C-C3F6953E7D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338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CDCDA-283D-4F8A-8DAB-74BC516E2E6D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E47AC-3C4F-4128-9357-805A485E8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79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DA1DF-54E4-4493-BDEA-1AD795A42524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8EF35-0535-4232-8047-EE4AD57F6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69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923C-F028-45CD-87CF-CE0430F889A9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7B670-4EE8-4303-94DE-30F9A24C1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25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20D59-B83F-4554-8936-BDE29663E4EE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A4EE6-9014-4A13-A506-F03E4376A8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979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3997F-8F5B-4A36-BA8D-01A82FF7B01D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7DF31-F346-43AF-BDE2-CCC2E51FDA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53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D0D462-5A82-422D-ACA5-EFCB317B4739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01506E-EBA5-4489-B884-DCAB28A76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3" r:id="rId9"/>
    <p:sldLayoutId id="2147483741" r:id="rId10"/>
    <p:sldLayoutId id="21474837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Текст 2"/>
          <p:cNvSpPr>
            <a:spLocks noGrp="1"/>
          </p:cNvSpPr>
          <p:nvPr>
            <p:ph type="body" sz="half" idx="2"/>
          </p:nvPr>
        </p:nvSpPr>
        <p:spPr>
          <a:xfrm>
            <a:off x="285750" y="1428750"/>
            <a:ext cx="2714625" cy="3786188"/>
          </a:xfrm>
        </p:spPr>
        <p:txBody>
          <a:bodyPr/>
          <a:lstStyle/>
          <a:p>
            <a:pPr>
              <a:defRPr/>
            </a:pPr>
            <a:r>
              <a:rPr lang="ru-RU" sz="1600" b="1" i="1" dirty="0" smtClean="0"/>
              <a:t>   </a:t>
            </a:r>
            <a:r>
              <a:rPr lang="ru-RU" sz="3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 «ОПК»: сторонники и противники</a:t>
            </a:r>
            <a:endParaRPr lang="ru-RU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5" descr="C:\Users\Лена\Pictures\untitled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61" r="6561"/>
          <a:stretch>
            <a:fillRect/>
          </a:stretch>
        </p:blipFill>
        <p:spPr>
          <a:xfrm rot="420000">
            <a:off x="3703638" y="1335088"/>
            <a:ext cx="4543425" cy="3606800"/>
          </a:xfrm>
          <a:noFill/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8625" y="1143000"/>
            <a:ext cx="4071938" cy="4500563"/>
          </a:xfrm>
        </p:spPr>
        <p:txBody>
          <a:bodyPr/>
          <a:lstStyle/>
          <a:p>
            <a:pPr>
              <a:defRPr/>
            </a:pPr>
            <a:r>
              <a:rPr lang="ru-RU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Осно́вы</a:t>
            </a:r>
            <a:r>
              <a:rPr 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правосла́вной</a:t>
            </a:r>
            <a:r>
              <a:rPr 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культу́ры</a:t>
            </a:r>
            <a:r>
              <a:rPr 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(ОПК) — учебный предмет, включённый Министерством образования и науки Российской Федерации в школьную программу в качестве федерального образовательного компонента в рамках курса «Основы религиозных культур и светской этики»</a:t>
            </a:r>
            <a:endParaRPr lang="ru-RU" sz="2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C:\Users\Лена\Pictures\imagesCAXQU9D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0625" y="1000125"/>
            <a:ext cx="3286125" cy="43576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4357718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преподавания  курса «ОПК»:</a:t>
            </a:r>
            <a:r>
              <a:rPr lang="ru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1. Сохранение духовно-нравственного здоровья детей. Приобщение их к нравственным и духовным ценностям православной культуры.</a:t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2. Изучение истории, культуры, природно-экологического своеобразия России.</a:t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3. Стремление возродить традиции семейного воспитания.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0063" y="1214438"/>
            <a:ext cx="4000500" cy="5033962"/>
          </a:xfrm>
        </p:spPr>
        <p:txBody>
          <a:bodyPr/>
          <a:lstStyle/>
          <a:p>
            <a:pPr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Задачи курса «ОПК»: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Учить различать добро и зло, любить добро, быть в состоянии творить добро. Пресекать (в разных формах) безнравственные проявления в стремлениях и действиях ребенка.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Создать условия для восприятия целостной картины мира.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Формировать чувство любви к Родине на основе изучения национальных культурных традиций.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6147" name="Picture 2" descr="C:\Users\Лена\Pictures\imagesCAE6MPSQ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9125" y="1500188"/>
            <a:ext cx="4214813" cy="3571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57188" y="1357313"/>
            <a:ext cx="2714625" cy="4572000"/>
          </a:xfrm>
        </p:spPr>
        <p:txBody>
          <a:bodyPr/>
          <a:lstStyle/>
          <a:p>
            <a:pPr>
              <a:defRPr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Сторонники введения курса «ОПК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Русская Православная церковь;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Представители науки;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Общественные организации</a:t>
            </a:r>
          </a:p>
          <a:p>
            <a:pPr marL="457200" indent="-457200">
              <a:buFontTx/>
              <a:buAutoNum type="arabicPeriod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5" descr="C:\Users\Лена\Pictures\untitled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42" b="7442"/>
          <a:stretch>
            <a:fillRect/>
          </a:stretch>
        </p:blipFill>
        <p:spPr>
          <a:xfrm rot="420000">
            <a:off x="3486150" y="1200150"/>
            <a:ext cx="4618038" cy="3930650"/>
          </a:xfrm>
          <a:noFill/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511266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ru-RU" sz="3600" i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доводы сторонников курса:</a:t>
            </a:r>
            <a:r>
              <a:rPr lang="ru-RU" sz="32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происходит обогащение эмоционального мира детей;</a:t>
            </a:r>
            <a:b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формируется  гармоничная личность;</a:t>
            </a:r>
            <a:b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 происходит становление национальной и гражданской идентичности  личности;</a:t>
            </a:r>
            <a:b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формируется чувство любви к Родине. </a:t>
            </a:r>
            <a:r>
              <a:rPr lang="ru-RU" sz="32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714375"/>
            <a:ext cx="2928938" cy="5572125"/>
          </a:xfrm>
        </p:spPr>
        <p:txBody>
          <a:bodyPr/>
          <a:lstStyle/>
          <a:p>
            <a:pPr>
              <a:defRPr/>
            </a:pPr>
            <a:r>
              <a:rPr lang="ru-RU" sz="2400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Доводы противников курса «ОПК» :</a:t>
            </a: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Для православного воспитания существуют воскресные школы;</a:t>
            </a:r>
            <a:b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Преподавание в государственных школах религиозных дисциплин противоречит статье 14 Конституции РФ; </a:t>
            </a:r>
            <a:b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Для знакомства с историей, традициями родной страны, существует такой предмет как МХК.</a:t>
            </a:r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C:\Users\Лена\Pictures\imagesCA3NNZ2I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420000">
            <a:off x="3486150" y="1200150"/>
            <a:ext cx="4618038" cy="3930650"/>
          </a:xfrm>
          <a:noFill/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Текст 2"/>
          <p:cNvSpPr>
            <a:spLocks noGrp="1"/>
          </p:cNvSpPr>
          <p:nvPr>
            <p:ph type="body" idx="2"/>
          </p:nvPr>
        </p:nvSpPr>
        <p:spPr>
          <a:xfrm>
            <a:off x="685800" y="2000250"/>
            <a:ext cx="2743200" cy="4248150"/>
          </a:xfrm>
        </p:spPr>
        <p:txBody>
          <a:bodyPr/>
          <a:lstStyle/>
          <a:p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«Как вы относитесь к планам введения в школах предмета ОПК?»</a:t>
            </a:r>
          </a:p>
        </p:txBody>
      </p:sp>
      <p:pic>
        <p:nvPicPr>
          <p:cNvPr id="10243" name="Рисунок 1" descr="http://upload.wikimedia.org/wikipedia/ru/4/44/OPK_diagramm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7563" y="1785938"/>
            <a:ext cx="5500687" cy="3571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Текст 2"/>
          <p:cNvSpPr>
            <a:spLocks noGrp="1"/>
          </p:cNvSpPr>
          <p:nvPr>
            <p:ph type="body" sz="half" idx="2"/>
          </p:nvPr>
        </p:nvSpPr>
        <p:spPr>
          <a:xfrm>
            <a:off x="142875" y="1500188"/>
            <a:ext cx="2928938" cy="35083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i="1" u="sng" smtClean="0">
                <a:latin typeface="Times New Roman" pitchFamily="18" charset="0"/>
                <a:cs typeface="Times New Roman" pitchFamily="18" charset="0"/>
              </a:rPr>
              <a:t>Основная цель кружка «ОПК» </a:t>
            </a:r>
            <a:r>
              <a:rPr lang="ru-RU" sz="2000" b="1" i="1" smtClean="0">
                <a:latin typeface="Times New Roman" pitchFamily="18" charset="0"/>
                <a:cs typeface="Times New Roman" pitchFamily="18" charset="0"/>
              </a:rPr>
              <a:t>– расширить представления детей об окружающем мире, развивать знания о своей Родине, развивать нравственные чувства.</a:t>
            </a:r>
          </a:p>
        </p:txBody>
      </p:sp>
      <p:pic>
        <p:nvPicPr>
          <p:cNvPr id="11267" name="Рисунок 6" descr="DSCN0558.JPG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420000">
            <a:off x="3630613" y="1208088"/>
            <a:ext cx="4471987" cy="3932237"/>
          </a:xfrm>
          <a:ln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405</TotalTime>
  <Words>132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Constantia</vt:lpstr>
      <vt:lpstr>Wingdings 2</vt:lpstr>
      <vt:lpstr>Times New Roman</vt:lpstr>
      <vt:lpstr>Wingdings</vt:lpstr>
      <vt:lpstr>Поток</vt:lpstr>
      <vt:lpstr>Презентация PowerPoint</vt:lpstr>
      <vt:lpstr>Презентация PowerPoint</vt:lpstr>
      <vt:lpstr>Цели преподавания  курса «ОПК»:        1. Сохранение духовно-нравственного здоровья детей. Приобщение их к нравственным и духовным ценностям православной культуры.        2. Изучение истории, культуры, природно-экологического своеобразия России.        3. Стремление возродить традиции семейного воспитания. </vt:lpstr>
      <vt:lpstr>Презентация PowerPoint</vt:lpstr>
      <vt:lpstr>Презентация PowerPoint</vt:lpstr>
      <vt:lpstr>Основные доводы сторонников курса:  1. происходит обогащение эмоционального мира детей;  2. формируется  гармоничная личность;  3.  происходит становление национальной и гражданской идентичности  личности;  4. формируется чувство любви к Родине.  </vt:lpstr>
      <vt:lpstr>  Доводы противников курса «ОПК» :  - Для православного воспитания существуют воскресные школы;  - Преподавание в государственных школах религиозных дисциплин противоречит статье 14 Конституции РФ;   - Для знакомства с историей, традициями родной страны, существует такой предмет как МХК.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САД «ЛУЧИК»</dc:title>
  <dc:creator>Лена</dc:creator>
  <cp:lastModifiedBy>user</cp:lastModifiedBy>
  <cp:revision>25</cp:revision>
  <dcterms:created xsi:type="dcterms:W3CDTF">2012-02-08T08:48:33Z</dcterms:created>
  <dcterms:modified xsi:type="dcterms:W3CDTF">2014-04-08T13:50:11Z</dcterms:modified>
</cp:coreProperties>
</file>