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61" r:id="rId6"/>
    <p:sldId id="262" r:id="rId7"/>
    <p:sldId id="266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62170DF-ABAA-408C-990E-FAE326E2A88C}" type="datetimeFigureOut">
              <a:rPr lang="ru-RU"/>
              <a:pPr>
                <a:defRPr/>
              </a:pPr>
              <a:t>06.12.2014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BC4200B-6925-4D32-B20D-399EC0B86D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106A99-C413-4640-944D-D52F3B8BF8E5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0b24ae5b7b28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813" y="642938"/>
            <a:ext cx="8072437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27FEB-BECA-4F0A-82DF-272ABECF7377}" type="datetimeFigureOut">
              <a:rPr lang="ru-RU"/>
              <a:pPr>
                <a:defRPr/>
              </a:pPr>
              <a:t>06.12.2014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5DE42-2071-436E-97D4-086615896A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35276-1FBF-424C-8E90-B7941397890B}" type="datetimeFigureOut">
              <a:rPr lang="ru-RU"/>
              <a:pPr>
                <a:defRPr/>
              </a:pPr>
              <a:t>06.12.2014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CAB80-155B-4867-9B0C-CCD16538F8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3052E-5247-434A-BDEC-9902096B729C}" type="datetimeFigureOut">
              <a:rPr lang="ru-RU"/>
              <a:pPr>
                <a:defRPr/>
              </a:pPr>
              <a:t>06.12.2014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68630-A6ED-4553-BD0A-F7AAF48A7E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60286-2B66-43EB-AA3C-BCC1F5056130}" type="datetimeFigureOut">
              <a:rPr lang="ru-RU"/>
              <a:pPr>
                <a:defRPr/>
              </a:pPr>
              <a:t>06.12.2014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E8A28-DD4B-4ADB-AB11-3FF3E664BB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6A752-3794-4893-AF64-F8FADC2A031F}" type="datetimeFigureOut">
              <a:rPr lang="ru-RU"/>
              <a:pPr>
                <a:defRPr/>
              </a:pPr>
              <a:t>06.12.2014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E9631-3FA6-4155-98DB-D421E3A5F4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4FB04-63AB-4E92-B0A6-89CBD5AB9CAD}" type="datetimeFigureOut">
              <a:rPr lang="ru-RU"/>
              <a:pPr>
                <a:defRPr/>
              </a:pPr>
              <a:t>06.12.2014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6050E-EBFB-46B0-8D06-446055284C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ABE30-5C4B-4D95-A062-1F0A92DE56E3}" type="datetimeFigureOut">
              <a:rPr lang="ru-RU"/>
              <a:pPr>
                <a:defRPr/>
              </a:pPr>
              <a:t>06.12.2014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314A5-9802-4D4C-AB41-63457FD22A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2C262-4AB9-4D24-A62F-3F1E15D6582E}" type="datetimeFigureOut">
              <a:rPr lang="ru-RU"/>
              <a:pPr>
                <a:defRPr/>
              </a:pPr>
              <a:t>06.12.2014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76691-20E9-4F20-8627-2D1658C6CC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992FA-2680-4378-86DF-2FB5B0A9F12C}" type="datetimeFigureOut">
              <a:rPr lang="ru-RU"/>
              <a:pPr>
                <a:defRPr/>
              </a:pPr>
              <a:t>06.12.2014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48AB7-DDAE-440F-868F-D72368251E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BF17E-F91F-4F4B-A96E-7AE11D2794AD}" type="datetimeFigureOut">
              <a:rPr lang="ru-RU"/>
              <a:pPr>
                <a:defRPr/>
              </a:pPr>
              <a:t>06.12.2014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B248E-1C4B-4828-B738-33D5C54153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F4679-C488-4CA7-B065-8BF0025AD16A}" type="datetimeFigureOut">
              <a:rPr lang="ru-RU"/>
              <a:pPr>
                <a:defRPr/>
              </a:pPr>
              <a:t>06.12.2014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63622-D73C-49C2-A651-5855F2503B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2d910bc4f870.png"/>
          <p:cNvPicPr>
            <a:picLocks noChangeAspect="1"/>
          </p:cNvPicPr>
          <p:nvPr userDrawn="1"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7786688" y="4257675"/>
            <a:ext cx="1357312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E123AE4-7FBF-4822-B128-9D01B71D3819}" type="datetimeFigureOut">
              <a:rPr lang="ru-RU"/>
              <a:pPr>
                <a:defRPr/>
              </a:pPr>
              <a:t>06.12.2014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8469B6-0859-42F4-AC6D-C1AC245714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827088" y="765175"/>
            <a:ext cx="7631112" cy="2835275"/>
          </a:xfrm>
        </p:spPr>
        <p:txBody>
          <a:bodyPr/>
          <a:lstStyle/>
          <a:p>
            <a:pPr eaLnBrk="1" hangingPunct="1"/>
            <a:r>
              <a:rPr lang="en-US" altLang="ru-RU" sz="4800" b="1" smtClean="0"/>
              <a:t/>
            </a:r>
            <a:br>
              <a:rPr lang="en-US" altLang="ru-RU" sz="4800" b="1" smtClean="0"/>
            </a:br>
            <a:r>
              <a:rPr lang="en-US" altLang="ru-RU" sz="4800" b="1" smtClean="0"/>
              <a:t/>
            </a:r>
            <a:br>
              <a:rPr lang="en-US" altLang="ru-RU" sz="4800" b="1" smtClean="0"/>
            </a:br>
            <a:r>
              <a:rPr lang="ru-RU" altLang="ru-RU" sz="4800" b="1" smtClean="0"/>
              <a:t>Аксаков Сергей Тимофеевич</a:t>
            </a:r>
            <a:r>
              <a:rPr lang="en-US" altLang="ru-RU" sz="4800" b="1" smtClean="0"/>
              <a:t/>
            </a:r>
            <a:br>
              <a:rPr lang="en-US" altLang="ru-RU" sz="4800" b="1" smtClean="0"/>
            </a:br>
            <a:r>
              <a:rPr lang="en-US" altLang="ru-RU" sz="4800" b="1" smtClean="0"/>
              <a:t/>
            </a:r>
            <a:br>
              <a:rPr lang="en-US" altLang="ru-RU" sz="4800" b="1" smtClean="0"/>
            </a:br>
            <a:r>
              <a:rPr lang="ru-RU" altLang="ru-RU" sz="4800" b="1" smtClean="0">
                <a:solidFill>
                  <a:srgbClr val="FF0000"/>
                </a:solidFill>
              </a:rPr>
              <a:t>«Аленький цветочек»</a:t>
            </a:r>
            <a:br>
              <a:rPr lang="ru-RU" altLang="ru-RU" sz="4800" b="1" smtClean="0">
                <a:solidFill>
                  <a:srgbClr val="FF0000"/>
                </a:solidFill>
              </a:rPr>
            </a:br>
            <a:r>
              <a:rPr lang="ru-RU" altLang="ru-RU" sz="4800" b="1" smtClean="0">
                <a:solidFill>
                  <a:srgbClr val="FF0000"/>
                </a:solidFill>
              </a:rPr>
              <a:t/>
            </a:r>
            <a:br>
              <a:rPr lang="ru-RU" altLang="ru-RU" sz="4800" b="1" smtClean="0">
                <a:solidFill>
                  <a:srgbClr val="FF0000"/>
                </a:solidFill>
              </a:rPr>
            </a:br>
            <a:r>
              <a:rPr lang="ru-RU" altLang="ru-RU" sz="4800" b="1" smtClean="0"/>
              <a:t/>
            </a:r>
            <a:br>
              <a:rPr lang="ru-RU" altLang="ru-RU" sz="4800" b="1" smtClean="0"/>
            </a:br>
            <a:endParaRPr lang="ru-RU" altLang="ru-RU" sz="4800" b="1" smtClean="0"/>
          </a:p>
        </p:txBody>
      </p:sp>
      <p:sp>
        <p:nvSpPr>
          <p:cNvPr id="307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913" y="4365625"/>
            <a:ext cx="4968875" cy="2087563"/>
          </a:xfrm>
        </p:spPr>
        <p:txBody>
          <a:bodyPr/>
          <a:lstStyle/>
          <a:p>
            <a:pPr algn="l" eaLnBrk="1" hangingPunct="1"/>
            <a:r>
              <a:rPr lang="ru-RU" altLang="ru-RU" sz="2400" b="1" smtClean="0">
                <a:solidFill>
                  <a:schemeClr val="tx1"/>
                </a:solidFill>
              </a:rPr>
              <a:t>МДОУ «Детский сад №145» </a:t>
            </a:r>
          </a:p>
          <a:p>
            <a:pPr algn="l" eaLnBrk="1" hangingPunct="1"/>
            <a:r>
              <a:rPr lang="ru-RU" altLang="ru-RU" sz="2400" b="1" smtClean="0">
                <a:solidFill>
                  <a:schemeClr val="tx1"/>
                </a:solidFill>
              </a:rPr>
              <a:t>Воспитатель 1-квалификационной категории  Аникеева С.А.</a:t>
            </a:r>
          </a:p>
          <a:p>
            <a:pPr algn="l" eaLnBrk="1" hangingPunct="1"/>
            <a:r>
              <a:rPr lang="ru-RU" altLang="ru-RU" sz="2400" b="1" smtClean="0">
                <a:solidFill>
                  <a:schemeClr val="tx1"/>
                </a:solidFill>
              </a:rPr>
              <a:t>г.Саратов</a:t>
            </a:r>
          </a:p>
          <a:p>
            <a:pPr eaLnBrk="1" hangingPunct="1"/>
            <a:endParaRPr lang="ru-RU" altLang="ru-RU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692275" y="1773238"/>
            <a:ext cx="5400675" cy="48244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68538" y="2060575"/>
            <a:ext cx="4103687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0" name="Прямоугольник 1"/>
          <p:cNvSpPr>
            <a:spLocks noChangeArrowheads="1"/>
          </p:cNvSpPr>
          <p:nvPr/>
        </p:nvSpPr>
        <p:spPr bwMode="auto">
          <a:xfrm>
            <a:off x="900113" y="404813"/>
            <a:ext cx="74882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/>
              <a:t>Сергей Тимофеевич Аксаков, русский писатель, родился 20 сентября ( 1 октября) 1791 года в Уфе.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1"/>
          <p:cNvSpPr>
            <a:spLocks noChangeArrowheads="1"/>
          </p:cNvSpPr>
          <p:nvPr/>
        </p:nvSpPr>
        <p:spPr bwMode="auto">
          <a:xfrm>
            <a:off x="3492500" y="1341438"/>
            <a:ext cx="4824413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/>
              <a:t>Сказку   "Аленький  цветочек"  записал  известный  русский</a:t>
            </a:r>
          </a:p>
          <a:p>
            <a:r>
              <a:rPr lang="ru-RU" altLang="ru-RU" sz="2000" b="1"/>
              <a:t>писатель Сергей Тимофеевич Аксаков (1791 -- 1859).  Он  услышал</a:t>
            </a:r>
          </a:p>
          <a:p>
            <a:r>
              <a:rPr lang="ru-RU" altLang="ru-RU" sz="2000" b="1"/>
              <a:t>ее  в детстве во время своей болезни. Писатель так рассказывает</a:t>
            </a:r>
          </a:p>
          <a:p>
            <a:r>
              <a:rPr lang="ru-RU" altLang="ru-RU" sz="2000" b="1"/>
              <a:t>об этом в повести "Детские годы Багрова-внука":</a:t>
            </a:r>
          </a:p>
        </p:txBody>
      </p:sp>
      <p:pic>
        <p:nvPicPr>
          <p:cNvPr id="5123" name="Рисунок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93738" y="476250"/>
            <a:ext cx="2592387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91225" y="5084763"/>
            <a:ext cx="139541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73500" y="5084763"/>
            <a:ext cx="139541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890713" y="5084763"/>
            <a:ext cx="1395412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1"/>
          <p:cNvSpPr>
            <a:spLocks noChangeArrowheads="1"/>
          </p:cNvSpPr>
          <p:nvPr/>
        </p:nvSpPr>
        <p:spPr bwMode="auto">
          <a:xfrm>
            <a:off x="4500563" y="1268413"/>
            <a:ext cx="352742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/>
              <a:t> </a:t>
            </a:r>
            <a:r>
              <a:rPr lang="ru-RU" altLang="ru-RU" b="1"/>
              <a:t>"Скорому   выздоровлению  моему  мешала  бессонница...  По</a:t>
            </a:r>
          </a:p>
          <a:p>
            <a:r>
              <a:rPr lang="ru-RU" altLang="ru-RU" b="1"/>
              <a:t>совету тетушки, позвали один раз ключницу Пелагею, которая была</a:t>
            </a:r>
          </a:p>
          <a:p>
            <a:r>
              <a:rPr lang="ru-RU" altLang="ru-RU" b="1"/>
              <a:t>великая  мастерица  сказывать  сказки ...  Пришла  Пелагея,  немолодая,  но  еще</a:t>
            </a:r>
          </a:p>
          <a:p>
            <a:r>
              <a:rPr lang="ru-RU" altLang="ru-RU" b="1"/>
              <a:t>белая,  румяная...  села  у  печки  и  начала говорить, немного</a:t>
            </a:r>
          </a:p>
          <a:p>
            <a:r>
              <a:rPr lang="ru-RU" altLang="ru-RU" b="1"/>
              <a:t>нараспев: "В некиим царстве, в некиим государстве..."</a:t>
            </a:r>
          </a:p>
        </p:txBody>
      </p:sp>
      <p:pic>
        <p:nvPicPr>
          <p:cNvPr id="6147" name="Рисунок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5650" y="260350"/>
            <a:ext cx="3529013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1"/>
          <p:cNvSpPr>
            <a:spLocks noChangeArrowheads="1"/>
          </p:cNvSpPr>
          <p:nvPr/>
        </p:nvSpPr>
        <p:spPr bwMode="auto">
          <a:xfrm>
            <a:off x="4140200" y="669925"/>
            <a:ext cx="403225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/>
              <a:t> </a:t>
            </a:r>
            <a:r>
              <a:rPr lang="ru-RU" altLang="ru-RU" b="1"/>
              <a:t>На  другой  же  день  выслушал  я  в другой раз повесть об</a:t>
            </a:r>
          </a:p>
          <a:p>
            <a:r>
              <a:rPr lang="ru-RU" altLang="ru-RU" b="1"/>
              <a:t>"Аленьком цветочке". С этих пор, до самого моего выздоровления,</a:t>
            </a:r>
          </a:p>
          <a:p>
            <a:r>
              <a:rPr lang="ru-RU" altLang="ru-RU" b="1"/>
              <a:t>Пелагея   ежедневно  рассказывала  мне  какую-нибудь  из  своих</a:t>
            </a:r>
          </a:p>
          <a:p>
            <a:r>
              <a:rPr lang="ru-RU" altLang="ru-RU" b="1"/>
              <a:t>многочисленных сказок.  </a:t>
            </a:r>
          </a:p>
        </p:txBody>
      </p:sp>
      <p:pic>
        <p:nvPicPr>
          <p:cNvPr id="7171" name="Рисунок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5650" y="476250"/>
            <a:ext cx="295275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Рисунок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32025" y="4076700"/>
            <a:ext cx="3563938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1"/>
          <p:cNvSpPr>
            <a:spLocks noChangeArrowheads="1"/>
          </p:cNvSpPr>
          <p:nvPr/>
        </p:nvSpPr>
        <p:spPr bwMode="auto">
          <a:xfrm>
            <a:off x="3635375" y="2781300"/>
            <a:ext cx="4748213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/>
              <a:t> </a:t>
            </a:r>
            <a:r>
              <a:rPr lang="ru-RU" altLang="ru-RU" sz="2000" b="1"/>
              <a:t>В  последние  годы жизни, работая над книгой "Детские годы</a:t>
            </a:r>
          </a:p>
          <a:p>
            <a:r>
              <a:rPr lang="ru-RU" altLang="ru-RU" sz="2000" b="1"/>
              <a:t>Багрова-внука", Сергей Тимофеевич вспомнил ключницу Пелагею, ее</a:t>
            </a:r>
            <a:r>
              <a:rPr lang="en-US" altLang="ru-RU" sz="2000" b="1"/>
              <a:t> </a:t>
            </a:r>
            <a:r>
              <a:rPr lang="ru-RU" altLang="ru-RU" sz="2000" b="1"/>
              <a:t>замечательную  сказку  "Аленький  цветочек"  и  записал  ее  по</a:t>
            </a:r>
            <a:r>
              <a:rPr lang="en-US" altLang="ru-RU" sz="2000" b="1"/>
              <a:t> </a:t>
            </a:r>
            <a:r>
              <a:rPr lang="ru-RU" altLang="ru-RU" sz="2000" b="1"/>
              <a:t>памяти. Впервые она была напечатана в 1858 году  и  с  тех  пор</a:t>
            </a:r>
            <a:r>
              <a:rPr lang="en-US" altLang="ru-RU" sz="2000" b="1"/>
              <a:t> </a:t>
            </a:r>
            <a:r>
              <a:rPr lang="ru-RU" altLang="ru-RU" sz="2000" b="1"/>
              <a:t>стала у нас любимой сказкой.</a:t>
            </a:r>
          </a:p>
        </p:txBody>
      </p:sp>
      <p:pic>
        <p:nvPicPr>
          <p:cNvPr id="8195" name="Рисунок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85825" y="2840038"/>
            <a:ext cx="2376488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Рисунок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641725" y="258763"/>
            <a:ext cx="2841625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1" y="836712"/>
            <a:ext cx="576064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0" b="1" i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КОНЕЦ</a:t>
            </a:r>
            <a:endParaRPr lang="ru-RU" sz="72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58888" y="1847850"/>
            <a:ext cx="5329237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214</Words>
  <Application>Microsoft Office PowerPoint</Application>
  <PresentationFormat>Экран (4:3)</PresentationFormat>
  <Paragraphs>22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Calibri</vt:lpstr>
      <vt:lpstr>Тема Office</vt:lpstr>
      <vt:lpstr>  Аксаков Сергей Тимофеевич  «Аленький цветочек»   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Helen</dc:creator>
  <cp:lastModifiedBy>user</cp:lastModifiedBy>
  <cp:revision>14</cp:revision>
  <dcterms:created xsi:type="dcterms:W3CDTF">2011-10-12T16:39:25Z</dcterms:created>
  <dcterms:modified xsi:type="dcterms:W3CDTF">2014-12-06T10:09:03Z</dcterms:modified>
</cp:coreProperties>
</file>