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1" r:id="rId8"/>
    <p:sldId id="263" r:id="rId9"/>
    <p:sldId id="266" r:id="rId10"/>
    <p:sldId id="271" r:id="rId11"/>
    <p:sldId id="273" r:id="rId12"/>
    <p:sldId id="270" r:id="rId13"/>
    <p:sldId id="275" r:id="rId14"/>
    <p:sldId id="264" r:id="rId15"/>
    <p:sldId id="265" r:id="rId16"/>
    <p:sldId id="267" r:id="rId17"/>
    <p:sldId id="269" r:id="rId18"/>
    <p:sldId id="272" r:id="rId19"/>
    <p:sldId id="274" r:id="rId2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3" d="100"/>
          <a:sy n="63" d="100"/>
        </p:scale>
        <p:origin x="750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3AE194B-BE5C-4683-AEC9-D6B223896432}" type="doc">
      <dgm:prSet loTypeId="urn:microsoft.com/office/officeart/2005/8/layout/orgChart1" loCatId="hierarchy" qsTypeId="urn:microsoft.com/office/officeart/2005/8/quickstyle/simple1" qsCatId="simple" csTypeId="urn:microsoft.com/office/officeart/2005/8/colors/accent0_1" csCatId="mainScheme" phldr="1"/>
      <dgm:spPr/>
      <dgm:t>
        <a:bodyPr/>
        <a:lstStyle/>
        <a:p>
          <a:endParaRPr lang="ru-RU"/>
        </a:p>
      </dgm:t>
    </dgm:pt>
    <dgm:pt modelId="{B47C8791-6CE3-43AC-8F2E-C50C502F75BE}">
      <dgm:prSet phldrT="[Текст]"/>
      <dgm:spPr/>
      <dgm:t>
        <a:bodyPr/>
        <a:lstStyle/>
        <a:p>
          <a:r>
            <a:rPr lang="ru-RU"/>
            <a:t>Объем пирамиды</a:t>
          </a:r>
        </a:p>
      </dgm:t>
    </dgm:pt>
    <dgm:pt modelId="{FACBD11E-82AC-4BBF-BF12-83AE8264FFC6}" type="parTrans" cxnId="{BE80E7A7-A478-483D-8FE7-4B6CD71FDD40}">
      <dgm:prSet/>
      <dgm:spPr/>
      <dgm:t>
        <a:bodyPr/>
        <a:lstStyle/>
        <a:p>
          <a:endParaRPr lang="ru-RU"/>
        </a:p>
      </dgm:t>
    </dgm:pt>
    <dgm:pt modelId="{A57F44C1-8C8A-4C22-B02A-60ED3937645E}" type="sibTrans" cxnId="{BE80E7A7-A478-483D-8FE7-4B6CD71FDD40}">
      <dgm:prSet/>
      <dgm:spPr/>
      <dgm:t>
        <a:bodyPr/>
        <a:lstStyle/>
        <a:p>
          <a:endParaRPr lang="ru-RU"/>
        </a:p>
      </dgm:t>
    </dgm:pt>
    <dgm:pt modelId="{EBC6EAE6-245A-4CF0-B2EF-CC9179707E5E}">
      <dgm:prSet/>
      <dgm:spPr/>
      <dgm:t>
        <a:bodyPr/>
        <a:lstStyle/>
        <a:p>
          <a:r>
            <a:rPr lang="en-US"/>
            <a:t>S</a:t>
          </a:r>
          <a:r>
            <a:rPr lang="en-US" baseline="-25000"/>
            <a:t>ABC</a:t>
          </a:r>
          <a:endParaRPr lang="ru-RU" baseline="-25000"/>
        </a:p>
      </dgm:t>
    </dgm:pt>
    <dgm:pt modelId="{A115A0E7-10E9-4BE9-A8A7-74AED1ADCFAA}" type="parTrans" cxnId="{49D0B5A0-57C6-4E16-926A-A1C67DB33C04}">
      <dgm:prSet/>
      <dgm:spPr/>
      <dgm:t>
        <a:bodyPr/>
        <a:lstStyle/>
        <a:p>
          <a:endParaRPr lang="ru-RU"/>
        </a:p>
      </dgm:t>
    </dgm:pt>
    <dgm:pt modelId="{D3B9C138-BECD-4B66-AD72-1C38E4849D1E}" type="sibTrans" cxnId="{49D0B5A0-57C6-4E16-926A-A1C67DB33C04}">
      <dgm:prSet/>
      <dgm:spPr/>
      <dgm:t>
        <a:bodyPr/>
        <a:lstStyle/>
        <a:p>
          <a:endParaRPr lang="ru-RU"/>
        </a:p>
      </dgm:t>
    </dgm:pt>
    <dgm:pt modelId="{D20BEDFD-2727-404F-8A22-7BD789A181E2}">
      <dgm:prSet/>
      <dgm:spPr/>
      <dgm:t>
        <a:bodyPr/>
        <a:lstStyle/>
        <a:p>
          <a:r>
            <a:rPr lang="en-US"/>
            <a:t>SO - </a:t>
          </a:r>
          <a:r>
            <a:rPr lang="ru-RU"/>
            <a:t>высота пирамиды</a:t>
          </a:r>
        </a:p>
      </dgm:t>
    </dgm:pt>
    <dgm:pt modelId="{3CF2E1C1-CD3D-4B03-A545-64195C4B4A55}" type="parTrans" cxnId="{4836190F-0DE1-4952-B279-96DB812333B3}">
      <dgm:prSet/>
      <dgm:spPr/>
      <dgm:t>
        <a:bodyPr/>
        <a:lstStyle/>
        <a:p>
          <a:endParaRPr lang="ru-RU"/>
        </a:p>
      </dgm:t>
    </dgm:pt>
    <dgm:pt modelId="{E371E9EC-8D2D-4648-8246-ADEA4249E129}" type="sibTrans" cxnId="{4836190F-0DE1-4952-B279-96DB812333B3}">
      <dgm:prSet/>
      <dgm:spPr/>
      <dgm:t>
        <a:bodyPr/>
        <a:lstStyle/>
        <a:p>
          <a:endParaRPr lang="ru-RU"/>
        </a:p>
      </dgm:t>
    </dgm:pt>
    <dgm:pt modelId="{FEB9B5F7-3D1C-4720-886A-E600E19B695A}">
      <dgm:prSet/>
      <dgm:spPr/>
      <dgm:t>
        <a:bodyPr/>
        <a:lstStyle/>
        <a:p>
          <a:r>
            <a:rPr lang="en-US"/>
            <a:t>BC</a:t>
          </a:r>
          <a:endParaRPr lang="ru-RU"/>
        </a:p>
      </dgm:t>
    </dgm:pt>
    <dgm:pt modelId="{4EC2A6FD-A713-46A7-BBC0-8DCC99F02B7B}" type="parTrans" cxnId="{09987A75-2E17-4B0E-B6FB-FC6CD13D9379}">
      <dgm:prSet/>
      <dgm:spPr/>
      <dgm:t>
        <a:bodyPr/>
        <a:lstStyle/>
        <a:p>
          <a:endParaRPr lang="ru-RU"/>
        </a:p>
      </dgm:t>
    </dgm:pt>
    <dgm:pt modelId="{20C9A650-2E02-4739-8B1E-34896763FDF2}" type="sibTrans" cxnId="{09987A75-2E17-4B0E-B6FB-FC6CD13D9379}">
      <dgm:prSet/>
      <dgm:spPr/>
      <dgm:t>
        <a:bodyPr/>
        <a:lstStyle/>
        <a:p>
          <a:endParaRPr lang="ru-RU"/>
        </a:p>
      </dgm:t>
    </dgm:pt>
    <dgm:pt modelId="{0ABE52C7-0B94-4364-A721-7D24DA3A0F63}">
      <dgm:prSet/>
      <dgm:spPr/>
      <dgm:t>
        <a:bodyPr/>
        <a:lstStyle/>
        <a:p>
          <a:r>
            <a:rPr lang="en-US"/>
            <a:t>OK</a:t>
          </a:r>
          <a:endParaRPr lang="ru-RU"/>
        </a:p>
      </dgm:t>
    </dgm:pt>
    <dgm:pt modelId="{3C46935D-4286-4028-BF62-3458ACF144CC}" type="parTrans" cxnId="{09332EE4-254E-4E6B-BC25-F1C5B6DD2479}">
      <dgm:prSet/>
      <dgm:spPr/>
      <dgm:t>
        <a:bodyPr/>
        <a:lstStyle/>
        <a:p>
          <a:endParaRPr lang="ru-RU"/>
        </a:p>
      </dgm:t>
    </dgm:pt>
    <dgm:pt modelId="{47952884-D8A2-4BCA-875B-19DF2A00DCA4}" type="sibTrans" cxnId="{09332EE4-254E-4E6B-BC25-F1C5B6DD2479}">
      <dgm:prSet/>
      <dgm:spPr/>
      <dgm:t>
        <a:bodyPr/>
        <a:lstStyle/>
        <a:p>
          <a:endParaRPr lang="ru-RU"/>
        </a:p>
      </dgm:t>
    </dgm:pt>
    <dgm:pt modelId="{8B1849F7-AE06-4252-8CA2-A067EDA8093B}">
      <dgm:prSet/>
      <dgm:spPr/>
      <dgm:t>
        <a:bodyPr/>
        <a:lstStyle/>
        <a:p>
          <a:r>
            <a:rPr lang="en-US"/>
            <a:t>OK - </a:t>
          </a:r>
          <a:r>
            <a:rPr lang="ru-RU"/>
            <a:t>средняя линия </a:t>
          </a:r>
          <a:r>
            <a:rPr lang="en-US"/>
            <a:t>ABC</a:t>
          </a:r>
          <a:endParaRPr lang="ru-RU"/>
        </a:p>
      </dgm:t>
    </dgm:pt>
    <dgm:pt modelId="{B59D2AAD-CDA7-47DF-90B0-C4E6F507D016}" type="parTrans" cxnId="{42B5699F-0B91-48A4-B1F6-93FF5C7D4F9D}">
      <dgm:prSet/>
      <dgm:spPr/>
      <dgm:t>
        <a:bodyPr/>
        <a:lstStyle/>
        <a:p>
          <a:endParaRPr lang="ru-RU"/>
        </a:p>
      </dgm:t>
    </dgm:pt>
    <dgm:pt modelId="{4EC1B92E-7EF6-490C-A0FD-37D35A249BC4}" type="sibTrans" cxnId="{42B5699F-0B91-48A4-B1F6-93FF5C7D4F9D}">
      <dgm:prSet/>
      <dgm:spPr/>
      <dgm:t>
        <a:bodyPr/>
        <a:lstStyle/>
        <a:p>
          <a:endParaRPr lang="ru-RU"/>
        </a:p>
      </dgm:t>
    </dgm:pt>
    <dgm:pt modelId="{8C2A5EC8-A084-4CC9-BDC1-32CFC1A43FE1}">
      <dgm:prSet custT="1"/>
      <dgm:spPr/>
      <dgm:t>
        <a:bodyPr/>
        <a:lstStyle/>
        <a:p>
          <a:r>
            <a:rPr lang="en-US" sz="1700"/>
            <a:t>O </a:t>
          </a:r>
          <a:r>
            <a:rPr lang="en-US" sz="1000" b="0" strike="noStrike">
              <a:latin typeface="Times New Roman"/>
              <a:cs typeface="Times New Roman"/>
            </a:rPr>
            <a:t>€</a:t>
          </a:r>
          <a:r>
            <a:rPr lang="en-US" sz="1050">
              <a:latin typeface="Times New Roman"/>
              <a:cs typeface="Times New Roman"/>
            </a:rPr>
            <a:t> </a:t>
          </a:r>
          <a:r>
            <a:rPr lang="en-US" sz="1700">
              <a:latin typeface="Times New Roman"/>
              <a:cs typeface="Times New Roman"/>
            </a:rPr>
            <a:t>AB</a:t>
          </a:r>
          <a:r>
            <a:rPr lang="en-US" sz="1700"/>
            <a:t> </a:t>
          </a:r>
          <a:endParaRPr lang="ru-RU" sz="1700"/>
        </a:p>
      </dgm:t>
    </dgm:pt>
    <dgm:pt modelId="{3140A8FF-4FBC-477B-8BF3-CDF34E1C7E34}" type="parTrans" cxnId="{F4854EF4-544F-47DF-B7FC-C6DDBD49582C}">
      <dgm:prSet/>
      <dgm:spPr/>
      <dgm:t>
        <a:bodyPr/>
        <a:lstStyle/>
        <a:p>
          <a:endParaRPr lang="ru-RU"/>
        </a:p>
      </dgm:t>
    </dgm:pt>
    <dgm:pt modelId="{0EF9D144-A5F2-4F31-8582-880E2F3E51B7}" type="sibTrans" cxnId="{F4854EF4-544F-47DF-B7FC-C6DDBD49582C}">
      <dgm:prSet/>
      <dgm:spPr/>
      <dgm:t>
        <a:bodyPr/>
        <a:lstStyle/>
        <a:p>
          <a:endParaRPr lang="ru-RU"/>
        </a:p>
      </dgm:t>
    </dgm:pt>
    <dgm:pt modelId="{11689B01-68E5-4AAD-B4DC-8DEF7B5939AB}">
      <dgm:prSet/>
      <dgm:spPr/>
      <dgm:t>
        <a:bodyPr/>
        <a:lstStyle/>
        <a:p>
          <a:r>
            <a:rPr lang="en-US"/>
            <a:t>O - </a:t>
          </a:r>
          <a:r>
            <a:rPr lang="ru-RU"/>
            <a:t>центр описанной окружности</a:t>
          </a:r>
        </a:p>
      </dgm:t>
    </dgm:pt>
    <dgm:pt modelId="{3643C530-2C43-4211-A5A9-563FE7DA21C3}" type="parTrans" cxnId="{36DEBCFA-19FF-4411-B669-927E4F589AEF}">
      <dgm:prSet/>
      <dgm:spPr/>
      <dgm:t>
        <a:bodyPr/>
        <a:lstStyle/>
        <a:p>
          <a:endParaRPr lang="ru-RU"/>
        </a:p>
      </dgm:t>
    </dgm:pt>
    <dgm:pt modelId="{06242993-FF60-4F8D-B23F-3D260D926764}" type="sibTrans" cxnId="{36DEBCFA-19FF-4411-B669-927E4F589AEF}">
      <dgm:prSet/>
      <dgm:spPr/>
      <dgm:t>
        <a:bodyPr/>
        <a:lstStyle/>
        <a:p>
          <a:endParaRPr lang="ru-RU"/>
        </a:p>
      </dgm:t>
    </dgm:pt>
    <dgm:pt modelId="{5ABADAB3-E181-43EC-A68F-D53EC708DB2E}">
      <dgm:prSet custT="1"/>
      <dgm:spPr/>
      <dgm:t>
        <a:bodyPr/>
        <a:lstStyle/>
        <a:p>
          <a:r>
            <a:rPr lang="en-US" sz="800" baseline="0">
              <a:latin typeface="Times New Roman"/>
              <a:cs typeface="Times New Roman"/>
            </a:rPr>
            <a:t>∆</a:t>
          </a:r>
          <a:r>
            <a:rPr lang="en-US" sz="1100">
              <a:latin typeface="Times New Roman"/>
              <a:cs typeface="Times New Roman"/>
            </a:rPr>
            <a:t>SAO = </a:t>
          </a:r>
          <a:r>
            <a:rPr lang="en-US" sz="800" baseline="0">
              <a:latin typeface="Times New Roman"/>
              <a:cs typeface="Times New Roman"/>
            </a:rPr>
            <a:t>∆</a:t>
          </a:r>
          <a:r>
            <a:rPr lang="en-US" sz="1100" baseline="0">
              <a:latin typeface="Times New Roman"/>
              <a:cs typeface="Times New Roman"/>
            </a:rPr>
            <a:t>SCO = </a:t>
          </a:r>
          <a:r>
            <a:rPr lang="en-US" sz="800" baseline="0">
              <a:latin typeface="Times New Roman"/>
              <a:cs typeface="Times New Roman"/>
            </a:rPr>
            <a:t>∆</a:t>
          </a:r>
          <a:r>
            <a:rPr lang="en-US" sz="1100" baseline="0">
              <a:latin typeface="Times New Roman"/>
              <a:cs typeface="Times New Roman"/>
            </a:rPr>
            <a:t>SBO</a:t>
          </a:r>
          <a:endParaRPr lang="ru-RU" sz="1100"/>
        </a:p>
      </dgm:t>
    </dgm:pt>
    <dgm:pt modelId="{73ADCC68-B4E5-46E7-95EC-3930093A1B77}" type="parTrans" cxnId="{FDFA38FA-F5BA-4367-B177-6F4AC4B759FA}">
      <dgm:prSet/>
      <dgm:spPr/>
      <dgm:t>
        <a:bodyPr/>
        <a:lstStyle/>
        <a:p>
          <a:endParaRPr lang="ru-RU"/>
        </a:p>
      </dgm:t>
    </dgm:pt>
    <dgm:pt modelId="{CC94A399-ABD2-4E2A-9B66-337C33FE8298}" type="sibTrans" cxnId="{FDFA38FA-F5BA-4367-B177-6F4AC4B759FA}">
      <dgm:prSet/>
      <dgm:spPr/>
      <dgm:t>
        <a:bodyPr/>
        <a:lstStyle/>
        <a:p>
          <a:endParaRPr lang="ru-RU"/>
        </a:p>
      </dgm:t>
    </dgm:pt>
    <dgm:pt modelId="{422FF197-7338-42F6-A8D4-130FE805E834}">
      <dgm:prSet/>
      <dgm:spPr/>
      <dgm:t>
        <a:bodyPr/>
        <a:lstStyle/>
        <a:p>
          <a:r>
            <a:rPr lang="en-US"/>
            <a:t>A</a:t>
          </a:r>
          <a:endParaRPr lang="ru-RU"/>
        </a:p>
      </dgm:t>
    </dgm:pt>
    <dgm:pt modelId="{326C57A8-0634-4F2D-82A7-7A3D64717E75}" type="parTrans" cxnId="{8503A4BC-E1F2-4626-B14B-1BBBCA10C441}">
      <dgm:prSet/>
      <dgm:spPr/>
      <dgm:t>
        <a:bodyPr/>
        <a:lstStyle/>
        <a:p>
          <a:endParaRPr lang="ru-RU"/>
        </a:p>
      </dgm:t>
    </dgm:pt>
    <dgm:pt modelId="{2EF00C31-2B5D-4152-8831-EEB46A5718C8}" type="sibTrans" cxnId="{8503A4BC-E1F2-4626-B14B-1BBBCA10C441}">
      <dgm:prSet/>
      <dgm:spPr/>
      <dgm:t>
        <a:bodyPr/>
        <a:lstStyle/>
        <a:p>
          <a:endParaRPr lang="ru-RU"/>
        </a:p>
      </dgm:t>
    </dgm:pt>
    <dgm:pt modelId="{6EEACA6A-9C40-4013-BF7E-5225A8C33902}">
      <dgm:prSet/>
      <dgm:spPr/>
      <dgm:t>
        <a:bodyPr/>
        <a:lstStyle/>
        <a:p>
          <a:r>
            <a:rPr lang="en-US"/>
            <a:t>AC</a:t>
          </a:r>
          <a:endParaRPr lang="ru-RU"/>
        </a:p>
      </dgm:t>
    </dgm:pt>
    <dgm:pt modelId="{14DFDDC3-A30D-4540-A175-42DA378697FA}" type="parTrans" cxnId="{A8450DF3-ACAB-43D7-B218-D077CC9C8B2F}">
      <dgm:prSet/>
      <dgm:spPr/>
      <dgm:t>
        <a:bodyPr/>
        <a:lstStyle/>
        <a:p>
          <a:endParaRPr lang="ru-RU"/>
        </a:p>
      </dgm:t>
    </dgm:pt>
    <dgm:pt modelId="{485E23F2-F81E-4EF6-8C77-3BDBA8B88AC8}" type="sibTrans" cxnId="{A8450DF3-ACAB-43D7-B218-D077CC9C8B2F}">
      <dgm:prSet/>
      <dgm:spPr/>
      <dgm:t>
        <a:bodyPr/>
        <a:lstStyle/>
        <a:p>
          <a:endParaRPr lang="ru-RU"/>
        </a:p>
      </dgm:t>
    </dgm:pt>
    <dgm:pt modelId="{FBDFA42B-ECB8-4B9A-8636-ABCF374A1CFB}" type="pres">
      <dgm:prSet presAssocID="{13AE194B-BE5C-4683-AEC9-D6B223896432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D3E7D56B-CDBB-40BB-BC51-0DAABC95F058}" type="pres">
      <dgm:prSet presAssocID="{B47C8791-6CE3-43AC-8F2E-C50C502F75BE}" presName="hierRoot1" presStyleCnt="0">
        <dgm:presLayoutVars>
          <dgm:hierBranch val="init"/>
        </dgm:presLayoutVars>
      </dgm:prSet>
      <dgm:spPr/>
    </dgm:pt>
    <dgm:pt modelId="{1F41243B-874B-41BB-ACCA-855E360C78C1}" type="pres">
      <dgm:prSet presAssocID="{B47C8791-6CE3-43AC-8F2E-C50C502F75BE}" presName="rootComposite1" presStyleCnt="0"/>
      <dgm:spPr/>
    </dgm:pt>
    <dgm:pt modelId="{7FED4801-34E8-4FC8-8453-C86F2824C1F2}" type="pres">
      <dgm:prSet presAssocID="{B47C8791-6CE3-43AC-8F2E-C50C502F75BE}" presName="rootText1" presStyleLbl="node0" presStyleIdx="0" presStyleCnt="1" custScaleX="22684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BC5DD5F-CA7B-4958-A717-7258D8CAEC43}" type="pres">
      <dgm:prSet presAssocID="{B47C8791-6CE3-43AC-8F2E-C50C502F75BE}" presName="rootConnector1" presStyleLbl="node1" presStyleIdx="0" presStyleCnt="0"/>
      <dgm:spPr/>
      <dgm:t>
        <a:bodyPr/>
        <a:lstStyle/>
        <a:p>
          <a:endParaRPr lang="ru-RU"/>
        </a:p>
      </dgm:t>
    </dgm:pt>
    <dgm:pt modelId="{D4D6CDC4-9A1B-4309-A956-1808088C68E7}" type="pres">
      <dgm:prSet presAssocID="{B47C8791-6CE3-43AC-8F2E-C50C502F75BE}" presName="hierChild2" presStyleCnt="0"/>
      <dgm:spPr/>
    </dgm:pt>
    <dgm:pt modelId="{4D38D34E-09B9-4481-BB3A-DC30A609770C}" type="pres">
      <dgm:prSet presAssocID="{A115A0E7-10E9-4BE9-A8A7-74AED1ADCFAA}" presName="Name37" presStyleLbl="parChTrans1D2" presStyleIdx="0" presStyleCnt="2"/>
      <dgm:spPr/>
      <dgm:t>
        <a:bodyPr/>
        <a:lstStyle/>
        <a:p>
          <a:endParaRPr lang="ru-RU"/>
        </a:p>
      </dgm:t>
    </dgm:pt>
    <dgm:pt modelId="{BCDC3B20-E946-4A31-A410-37B1CDBCB086}" type="pres">
      <dgm:prSet presAssocID="{EBC6EAE6-245A-4CF0-B2EF-CC9179707E5E}" presName="hierRoot2" presStyleCnt="0">
        <dgm:presLayoutVars>
          <dgm:hierBranch val="init"/>
        </dgm:presLayoutVars>
      </dgm:prSet>
      <dgm:spPr/>
    </dgm:pt>
    <dgm:pt modelId="{E4CBD59C-7B17-4B7D-85D4-63851E811949}" type="pres">
      <dgm:prSet presAssocID="{EBC6EAE6-245A-4CF0-B2EF-CC9179707E5E}" presName="rootComposite" presStyleCnt="0"/>
      <dgm:spPr/>
    </dgm:pt>
    <dgm:pt modelId="{FA3BBA5E-ECD8-487E-B206-0C815F0277ED}" type="pres">
      <dgm:prSet presAssocID="{EBC6EAE6-245A-4CF0-B2EF-CC9179707E5E}" presName="rootText" presStyleLbl="node2" presStyleIdx="0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E6BEE13F-470A-453A-81DB-E8739CB529D5}" type="pres">
      <dgm:prSet presAssocID="{EBC6EAE6-245A-4CF0-B2EF-CC9179707E5E}" presName="rootConnector" presStyleLbl="node2" presStyleIdx="0" presStyleCnt="2"/>
      <dgm:spPr/>
      <dgm:t>
        <a:bodyPr/>
        <a:lstStyle/>
        <a:p>
          <a:endParaRPr lang="ru-RU"/>
        </a:p>
      </dgm:t>
    </dgm:pt>
    <dgm:pt modelId="{46F161E1-6343-46A1-A69E-C6A64D5460E2}" type="pres">
      <dgm:prSet presAssocID="{EBC6EAE6-245A-4CF0-B2EF-CC9179707E5E}" presName="hierChild4" presStyleCnt="0"/>
      <dgm:spPr/>
    </dgm:pt>
    <dgm:pt modelId="{6E70E651-912B-4586-B01B-B5D9A9B046A6}" type="pres">
      <dgm:prSet presAssocID="{4EC2A6FD-A713-46A7-BBC0-8DCC99F02B7B}" presName="Name37" presStyleLbl="parChTrans1D3" presStyleIdx="0" presStyleCnt="3"/>
      <dgm:spPr/>
      <dgm:t>
        <a:bodyPr/>
        <a:lstStyle/>
        <a:p>
          <a:endParaRPr lang="ru-RU"/>
        </a:p>
      </dgm:t>
    </dgm:pt>
    <dgm:pt modelId="{59F3E359-4352-4CAE-A6F8-19C0EBA9A311}" type="pres">
      <dgm:prSet presAssocID="{FEB9B5F7-3D1C-4720-886A-E600E19B695A}" presName="hierRoot2" presStyleCnt="0">
        <dgm:presLayoutVars>
          <dgm:hierBranch val="init"/>
        </dgm:presLayoutVars>
      </dgm:prSet>
      <dgm:spPr/>
    </dgm:pt>
    <dgm:pt modelId="{E3E6B3B5-A17E-429D-B327-C7535D98ECDE}" type="pres">
      <dgm:prSet presAssocID="{FEB9B5F7-3D1C-4720-886A-E600E19B695A}" presName="rootComposite" presStyleCnt="0"/>
      <dgm:spPr/>
    </dgm:pt>
    <dgm:pt modelId="{442C0F4D-4887-4B35-AC64-76887409CEC8}" type="pres">
      <dgm:prSet presAssocID="{FEB9B5F7-3D1C-4720-886A-E600E19B695A}" presName="rootText" presStyleLbl="node3" presStyleIdx="0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CBBF7161-4F0A-4119-B21A-01F3E45F5684}" type="pres">
      <dgm:prSet presAssocID="{FEB9B5F7-3D1C-4720-886A-E600E19B695A}" presName="rootConnector" presStyleLbl="node3" presStyleIdx="0" presStyleCnt="3"/>
      <dgm:spPr/>
      <dgm:t>
        <a:bodyPr/>
        <a:lstStyle/>
        <a:p>
          <a:endParaRPr lang="ru-RU"/>
        </a:p>
      </dgm:t>
    </dgm:pt>
    <dgm:pt modelId="{9E5D73CC-30C2-4A65-A253-84121FAA6400}" type="pres">
      <dgm:prSet presAssocID="{FEB9B5F7-3D1C-4720-886A-E600E19B695A}" presName="hierChild4" presStyleCnt="0"/>
      <dgm:spPr/>
    </dgm:pt>
    <dgm:pt modelId="{D81BC63B-5311-4503-8CDB-82165F53E910}" type="pres">
      <dgm:prSet presAssocID="{FEB9B5F7-3D1C-4720-886A-E600E19B695A}" presName="hierChild5" presStyleCnt="0"/>
      <dgm:spPr/>
    </dgm:pt>
    <dgm:pt modelId="{F9B1A08B-0B1E-42FE-A418-2AA058604C0C}" type="pres">
      <dgm:prSet presAssocID="{326C57A8-0634-4F2D-82A7-7A3D64717E75}" presName="Name37" presStyleLbl="parChTrans1D3" presStyleIdx="1" presStyleCnt="3"/>
      <dgm:spPr/>
      <dgm:t>
        <a:bodyPr/>
        <a:lstStyle/>
        <a:p>
          <a:endParaRPr lang="ru-RU"/>
        </a:p>
      </dgm:t>
    </dgm:pt>
    <dgm:pt modelId="{0933B03E-69DF-499E-B105-282FC3B48FC5}" type="pres">
      <dgm:prSet presAssocID="{422FF197-7338-42F6-A8D4-130FE805E834}" presName="hierRoot2" presStyleCnt="0">
        <dgm:presLayoutVars>
          <dgm:hierBranch val="init"/>
        </dgm:presLayoutVars>
      </dgm:prSet>
      <dgm:spPr/>
    </dgm:pt>
    <dgm:pt modelId="{2DD6BC09-B3EE-4D33-A7FF-AFB6CBB944BE}" type="pres">
      <dgm:prSet presAssocID="{422FF197-7338-42F6-A8D4-130FE805E834}" presName="rootComposite" presStyleCnt="0"/>
      <dgm:spPr/>
    </dgm:pt>
    <dgm:pt modelId="{91FBD630-C17A-4A17-B4A8-58330D4D9785}" type="pres">
      <dgm:prSet presAssocID="{422FF197-7338-42F6-A8D4-130FE805E834}" presName="rootText" presStyleLbl="node3" presStyleIdx="1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FFF32B7-5084-4039-AD43-B14A12517593}" type="pres">
      <dgm:prSet presAssocID="{422FF197-7338-42F6-A8D4-130FE805E834}" presName="rootConnector" presStyleLbl="node3" presStyleIdx="1" presStyleCnt="3"/>
      <dgm:spPr/>
      <dgm:t>
        <a:bodyPr/>
        <a:lstStyle/>
        <a:p>
          <a:endParaRPr lang="ru-RU"/>
        </a:p>
      </dgm:t>
    </dgm:pt>
    <dgm:pt modelId="{682BD59D-6802-44CB-8589-206DBC09789C}" type="pres">
      <dgm:prSet presAssocID="{422FF197-7338-42F6-A8D4-130FE805E834}" presName="hierChild4" presStyleCnt="0"/>
      <dgm:spPr/>
    </dgm:pt>
    <dgm:pt modelId="{2AD04A66-239C-410E-A057-369F23CC9E42}" type="pres">
      <dgm:prSet presAssocID="{422FF197-7338-42F6-A8D4-130FE805E834}" presName="hierChild5" presStyleCnt="0"/>
      <dgm:spPr/>
    </dgm:pt>
    <dgm:pt modelId="{8F35FAD8-C43C-4A4F-822D-FAEB93EF3AE5}" type="pres">
      <dgm:prSet presAssocID="{EBC6EAE6-245A-4CF0-B2EF-CC9179707E5E}" presName="hierChild5" presStyleCnt="0"/>
      <dgm:spPr/>
    </dgm:pt>
    <dgm:pt modelId="{8BACBCFA-6536-417D-9D07-5BB1A72E6F6C}" type="pres">
      <dgm:prSet presAssocID="{3CF2E1C1-CD3D-4B03-A545-64195C4B4A55}" presName="Name37" presStyleLbl="parChTrans1D2" presStyleIdx="1" presStyleCnt="2"/>
      <dgm:spPr/>
      <dgm:t>
        <a:bodyPr/>
        <a:lstStyle/>
        <a:p>
          <a:endParaRPr lang="ru-RU"/>
        </a:p>
      </dgm:t>
    </dgm:pt>
    <dgm:pt modelId="{2CEC6610-702D-4DF5-9383-FFEFE1C75541}" type="pres">
      <dgm:prSet presAssocID="{D20BEDFD-2727-404F-8A22-7BD789A181E2}" presName="hierRoot2" presStyleCnt="0">
        <dgm:presLayoutVars>
          <dgm:hierBranch val="init"/>
        </dgm:presLayoutVars>
      </dgm:prSet>
      <dgm:spPr/>
    </dgm:pt>
    <dgm:pt modelId="{CC708BEA-89F5-477C-9093-B5A100531B5A}" type="pres">
      <dgm:prSet presAssocID="{D20BEDFD-2727-404F-8A22-7BD789A181E2}" presName="rootComposite" presStyleCnt="0"/>
      <dgm:spPr/>
    </dgm:pt>
    <dgm:pt modelId="{EF11571B-AD87-409D-A2FC-6F042660F7CC}" type="pres">
      <dgm:prSet presAssocID="{D20BEDFD-2727-404F-8A22-7BD789A181E2}" presName="rootText" presStyleLbl="node2" presStyleIdx="1" presStyleCnt="2" custScaleX="218277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8EF7043-A6A0-4683-9A13-98BDF8BFCE96}" type="pres">
      <dgm:prSet presAssocID="{D20BEDFD-2727-404F-8A22-7BD789A181E2}" presName="rootConnector" presStyleLbl="node2" presStyleIdx="1" presStyleCnt="2"/>
      <dgm:spPr/>
      <dgm:t>
        <a:bodyPr/>
        <a:lstStyle/>
        <a:p>
          <a:endParaRPr lang="ru-RU"/>
        </a:p>
      </dgm:t>
    </dgm:pt>
    <dgm:pt modelId="{66D19305-EAEB-4FA5-8E15-5DFDB1C4BB25}" type="pres">
      <dgm:prSet presAssocID="{D20BEDFD-2727-404F-8A22-7BD789A181E2}" presName="hierChild4" presStyleCnt="0"/>
      <dgm:spPr/>
    </dgm:pt>
    <dgm:pt modelId="{1B875ED0-15EE-493A-8D3F-C75818F7B6B0}" type="pres">
      <dgm:prSet presAssocID="{3C46935D-4286-4028-BF62-3458ACF144CC}" presName="Name37" presStyleLbl="parChTrans1D3" presStyleIdx="2" presStyleCnt="3"/>
      <dgm:spPr/>
      <dgm:t>
        <a:bodyPr/>
        <a:lstStyle/>
        <a:p>
          <a:endParaRPr lang="ru-RU"/>
        </a:p>
      </dgm:t>
    </dgm:pt>
    <dgm:pt modelId="{07EB585A-1AA7-4A41-BD63-142922A5A6D3}" type="pres">
      <dgm:prSet presAssocID="{0ABE52C7-0B94-4364-A721-7D24DA3A0F63}" presName="hierRoot2" presStyleCnt="0">
        <dgm:presLayoutVars>
          <dgm:hierBranch val="init"/>
        </dgm:presLayoutVars>
      </dgm:prSet>
      <dgm:spPr/>
    </dgm:pt>
    <dgm:pt modelId="{70EAC8C3-1BF2-4E59-AB85-EE43ACF11EE4}" type="pres">
      <dgm:prSet presAssocID="{0ABE52C7-0B94-4364-A721-7D24DA3A0F63}" presName="rootComposite" presStyleCnt="0"/>
      <dgm:spPr/>
    </dgm:pt>
    <dgm:pt modelId="{CDFB366B-C237-4BD8-B464-1CDC3831BE58}" type="pres">
      <dgm:prSet presAssocID="{0ABE52C7-0B94-4364-A721-7D24DA3A0F63}" presName="rootText" presStyleLbl="node3" presStyleIdx="2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E74C1727-C192-40DB-BDA9-15C2A33BE806}" type="pres">
      <dgm:prSet presAssocID="{0ABE52C7-0B94-4364-A721-7D24DA3A0F63}" presName="rootConnector" presStyleLbl="node3" presStyleIdx="2" presStyleCnt="3"/>
      <dgm:spPr/>
      <dgm:t>
        <a:bodyPr/>
        <a:lstStyle/>
        <a:p>
          <a:endParaRPr lang="ru-RU"/>
        </a:p>
      </dgm:t>
    </dgm:pt>
    <dgm:pt modelId="{446B89ED-CC8F-4F0E-96C4-A54F7A68D893}" type="pres">
      <dgm:prSet presAssocID="{0ABE52C7-0B94-4364-A721-7D24DA3A0F63}" presName="hierChild4" presStyleCnt="0"/>
      <dgm:spPr/>
    </dgm:pt>
    <dgm:pt modelId="{F1E607D4-C514-4A70-A022-822A37472907}" type="pres">
      <dgm:prSet presAssocID="{B59D2AAD-CDA7-47DF-90B0-C4E6F507D016}" presName="Name37" presStyleLbl="parChTrans1D4" presStyleIdx="0" presStyleCnt="5"/>
      <dgm:spPr/>
      <dgm:t>
        <a:bodyPr/>
        <a:lstStyle/>
        <a:p>
          <a:endParaRPr lang="ru-RU"/>
        </a:p>
      </dgm:t>
    </dgm:pt>
    <dgm:pt modelId="{419BFB21-BAAA-486A-8532-6F57B9EF984A}" type="pres">
      <dgm:prSet presAssocID="{8B1849F7-AE06-4252-8CA2-A067EDA8093B}" presName="hierRoot2" presStyleCnt="0">
        <dgm:presLayoutVars>
          <dgm:hierBranch val="init"/>
        </dgm:presLayoutVars>
      </dgm:prSet>
      <dgm:spPr/>
    </dgm:pt>
    <dgm:pt modelId="{4FBF866E-2D20-43CF-8273-155277F7CD33}" type="pres">
      <dgm:prSet presAssocID="{8B1849F7-AE06-4252-8CA2-A067EDA8093B}" presName="rootComposite" presStyleCnt="0"/>
      <dgm:spPr/>
    </dgm:pt>
    <dgm:pt modelId="{723324EA-9B51-4AE8-869D-CD7D93BEAC1C}" type="pres">
      <dgm:prSet presAssocID="{8B1849F7-AE06-4252-8CA2-A067EDA8093B}" presName="rootText" presStyleLbl="node4" presStyleIdx="0" presStyleCnt="5" custScaleX="256661" custLinFactNeighborX="47565" custLinFactNeighborY="-1143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1065985-233A-4625-9C60-2442261F320C}" type="pres">
      <dgm:prSet presAssocID="{8B1849F7-AE06-4252-8CA2-A067EDA8093B}" presName="rootConnector" presStyleLbl="node4" presStyleIdx="0" presStyleCnt="5"/>
      <dgm:spPr/>
      <dgm:t>
        <a:bodyPr/>
        <a:lstStyle/>
        <a:p>
          <a:endParaRPr lang="ru-RU"/>
        </a:p>
      </dgm:t>
    </dgm:pt>
    <dgm:pt modelId="{48D162AE-DB12-4140-AA6A-9D456A5ECE80}" type="pres">
      <dgm:prSet presAssocID="{8B1849F7-AE06-4252-8CA2-A067EDA8093B}" presName="hierChild4" presStyleCnt="0"/>
      <dgm:spPr/>
    </dgm:pt>
    <dgm:pt modelId="{79E09F74-176B-4B30-9FB2-427A51BBBA03}" type="pres">
      <dgm:prSet presAssocID="{3140A8FF-4FBC-477B-8BF3-CDF34E1C7E34}" presName="Name37" presStyleLbl="parChTrans1D4" presStyleIdx="1" presStyleCnt="5"/>
      <dgm:spPr/>
      <dgm:t>
        <a:bodyPr/>
        <a:lstStyle/>
        <a:p>
          <a:endParaRPr lang="ru-RU"/>
        </a:p>
      </dgm:t>
    </dgm:pt>
    <dgm:pt modelId="{F0075215-9933-4C0F-A079-78E044C57B8B}" type="pres">
      <dgm:prSet presAssocID="{8C2A5EC8-A084-4CC9-BDC1-32CFC1A43FE1}" presName="hierRoot2" presStyleCnt="0">
        <dgm:presLayoutVars>
          <dgm:hierBranch val="init"/>
        </dgm:presLayoutVars>
      </dgm:prSet>
      <dgm:spPr/>
    </dgm:pt>
    <dgm:pt modelId="{B0B16A1B-13F1-46AE-8481-74AB639343C2}" type="pres">
      <dgm:prSet presAssocID="{8C2A5EC8-A084-4CC9-BDC1-32CFC1A43FE1}" presName="rootComposite" presStyleCnt="0"/>
      <dgm:spPr/>
    </dgm:pt>
    <dgm:pt modelId="{81AFF3EE-555B-4BB4-8BB3-193F2CF2FB25}" type="pres">
      <dgm:prSet presAssocID="{8C2A5EC8-A084-4CC9-BDC1-32CFC1A43FE1}" presName="rootText" presStyleLbl="node4" presStyleIdx="1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E4E15FE-8F2C-4009-9AF1-51FCA537DD38}" type="pres">
      <dgm:prSet presAssocID="{8C2A5EC8-A084-4CC9-BDC1-32CFC1A43FE1}" presName="rootConnector" presStyleLbl="node4" presStyleIdx="1" presStyleCnt="5"/>
      <dgm:spPr/>
      <dgm:t>
        <a:bodyPr/>
        <a:lstStyle/>
        <a:p>
          <a:endParaRPr lang="ru-RU"/>
        </a:p>
      </dgm:t>
    </dgm:pt>
    <dgm:pt modelId="{90F954D2-C9A4-4452-A756-CC0583CE5E1B}" type="pres">
      <dgm:prSet presAssocID="{8C2A5EC8-A084-4CC9-BDC1-32CFC1A43FE1}" presName="hierChild4" presStyleCnt="0"/>
      <dgm:spPr/>
    </dgm:pt>
    <dgm:pt modelId="{8A12A1E9-E49D-4209-A032-A70639230BC1}" type="pres">
      <dgm:prSet presAssocID="{3643C530-2C43-4211-A5A9-563FE7DA21C3}" presName="Name37" presStyleLbl="parChTrans1D4" presStyleIdx="2" presStyleCnt="5"/>
      <dgm:spPr/>
      <dgm:t>
        <a:bodyPr/>
        <a:lstStyle/>
        <a:p>
          <a:endParaRPr lang="ru-RU"/>
        </a:p>
      </dgm:t>
    </dgm:pt>
    <dgm:pt modelId="{028E8D8C-1AA8-438D-B951-36DE9DF4978C}" type="pres">
      <dgm:prSet presAssocID="{11689B01-68E5-4AAD-B4DC-8DEF7B5939AB}" presName="hierRoot2" presStyleCnt="0">
        <dgm:presLayoutVars>
          <dgm:hierBranch val="init"/>
        </dgm:presLayoutVars>
      </dgm:prSet>
      <dgm:spPr/>
    </dgm:pt>
    <dgm:pt modelId="{23EA152F-5F73-4BFD-979B-7EE784A5122D}" type="pres">
      <dgm:prSet presAssocID="{11689B01-68E5-4AAD-B4DC-8DEF7B5939AB}" presName="rootComposite" presStyleCnt="0"/>
      <dgm:spPr/>
    </dgm:pt>
    <dgm:pt modelId="{783B2CF6-51A8-4B51-84F7-0F29567BD9E7}" type="pres">
      <dgm:prSet presAssocID="{11689B01-68E5-4AAD-B4DC-8DEF7B5939AB}" presName="rootText" presStyleLbl="node4" presStyleIdx="2" presStyleCnt="5" custScaleX="337055" custLinFactNeighborX="-36197" custLinFactNeighborY="40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FD24756-0833-4050-B4BC-F6B5C6F744D6}" type="pres">
      <dgm:prSet presAssocID="{11689B01-68E5-4AAD-B4DC-8DEF7B5939AB}" presName="rootConnector" presStyleLbl="node4" presStyleIdx="2" presStyleCnt="5"/>
      <dgm:spPr/>
      <dgm:t>
        <a:bodyPr/>
        <a:lstStyle/>
        <a:p>
          <a:endParaRPr lang="ru-RU"/>
        </a:p>
      </dgm:t>
    </dgm:pt>
    <dgm:pt modelId="{2E214201-CCA4-4DF1-A737-FCA745E3FEB2}" type="pres">
      <dgm:prSet presAssocID="{11689B01-68E5-4AAD-B4DC-8DEF7B5939AB}" presName="hierChild4" presStyleCnt="0"/>
      <dgm:spPr/>
    </dgm:pt>
    <dgm:pt modelId="{CC99A4FE-4F7D-49C8-A66E-F3FA8D21D60C}" type="pres">
      <dgm:prSet presAssocID="{73ADCC68-B4E5-46E7-95EC-3930093A1B77}" presName="Name37" presStyleLbl="parChTrans1D4" presStyleIdx="3" presStyleCnt="5"/>
      <dgm:spPr/>
      <dgm:t>
        <a:bodyPr/>
        <a:lstStyle/>
        <a:p>
          <a:endParaRPr lang="ru-RU"/>
        </a:p>
      </dgm:t>
    </dgm:pt>
    <dgm:pt modelId="{2B8B3888-4589-4C96-88F2-ACA8EEA698FC}" type="pres">
      <dgm:prSet presAssocID="{5ABADAB3-E181-43EC-A68F-D53EC708DB2E}" presName="hierRoot2" presStyleCnt="0">
        <dgm:presLayoutVars>
          <dgm:hierBranch val="init"/>
        </dgm:presLayoutVars>
      </dgm:prSet>
      <dgm:spPr/>
    </dgm:pt>
    <dgm:pt modelId="{CBC1CAD3-9DBB-4416-844B-A34A2BF115FA}" type="pres">
      <dgm:prSet presAssocID="{5ABADAB3-E181-43EC-A68F-D53EC708DB2E}" presName="rootComposite" presStyleCnt="0"/>
      <dgm:spPr/>
    </dgm:pt>
    <dgm:pt modelId="{66C43C05-32F3-4F3C-8E00-CFF994C42743}" type="pres">
      <dgm:prSet presAssocID="{5ABADAB3-E181-43EC-A68F-D53EC708DB2E}" presName="rootText" presStyleLbl="node4" presStyleIdx="3" presStyleCnt="5" custScaleX="25484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A83901A-6445-4A1F-9084-18F657012B6D}" type="pres">
      <dgm:prSet presAssocID="{5ABADAB3-E181-43EC-A68F-D53EC708DB2E}" presName="rootConnector" presStyleLbl="node4" presStyleIdx="3" presStyleCnt="5"/>
      <dgm:spPr/>
      <dgm:t>
        <a:bodyPr/>
        <a:lstStyle/>
        <a:p>
          <a:endParaRPr lang="ru-RU"/>
        </a:p>
      </dgm:t>
    </dgm:pt>
    <dgm:pt modelId="{95E76BEC-5938-446C-86AB-C962F7D17606}" type="pres">
      <dgm:prSet presAssocID="{5ABADAB3-E181-43EC-A68F-D53EC708DB2E}" presName="hierChild4" presStyleCnt="0"/>
      <dgm:spPr/>
    </dgm:pt>
    <dgm:pt modelId="{08EFE741-DDF4-4ED3-B96D-1662D06EC14D}" type="pres">
      <dgm:prSet presAssocID="{5ABADAB3-E181-43EC-A68F-D53EC708DB2E}" presName="hierChild5" presStyleCnt="0"/>
      <dgm:spPr/>
    </dgm:pt>
    <dgm:pt modelId="{0715E292-8A5A-4B84-ABD6-35C4B0F397F3}" type="pres">
      <dgm:prSet presAssocID="{11689B01-68E5-4AAD-B4DC-8DEF7B5939AB}" presName="hierChild5" presStyleCnt="0"/>
      <dgm:spPr/>
    </dgm:pt>
    <dgm:pt modelId="{25E5AABC-6336-456D-BC16-1379F4848A24}" type="pres">
      <dgm:prSet presAssocID="{8C2A5EC8-A084-4CC9-BDC1-32CFC1A43FE1}" presName="hierChild5" presStyleCnt="0"/>
      <dgm:spPr/>
    </dgm:pt>
    <dgm:pt modelId="{FDB3FA9E-0A47-4601-A5A3-6AFBE2D00862}" type="pres">
      <dgm:prSet presAssocID="{14DFDDC3-A30D-4540-A175-42DA378697FA}" presName="Name37" presStyleLbl="parChTrans1D4" presStyleIdx="4" presStyleCnt="5"/>
      <dgm:spPr/>
      <dgm:t>
        <a:bodyPr/>
        <a:lstStyle/>
        <a:p>
          <a:endParaRPr lang="ru-RU"/>
        </a:p>
      </dgm:t>
    </dgm:pt>
    <dgm:pt modelId="{3E90C054-D390-40FC-98F3-EE536738B0D5}" type="pres">
      <dgm:prSet presAssocID="{6EEACA6A-9C40-4013-BF7E-5225A8C33902}" presName="hierRoot2" presStyleCnt="0">
        <dgm:presLayoutVars>
          <dgm:hierBranch val="init"/>
        </dgm:presLayoutVars>
      </dgm:prSet>
      <dgm:spPr/>
    </dgm:pt>
    <dgm:pt modelId="{54C44F5F-1AAD-40C4-8B6D-DCFFFC5B15B9}" type="pres">
      <dgm:prSet presAssocID="{6EEACA6A-9C40-4013-BF7E-5225A8C33902}" presName="rootComposite" presStyleCnt="0"/>
      <dgm:spPr/>
    </dgm:pt>
    <dgm:pt modelId="{DE90394F-C400-4B75-A37B-646A63B35F89}" type="pres">
      <dgm:prSet presAssocID="{6EEACA6A-9C40-4013-BF7E-5225A8C33902}" presName="rootText" presStyleLbl="node4" presStyleIdx="4" presStyleCnt="5" custLinFactX="-100000" custLinFactY="-41691" custLinFactNeighborX="-159294" custLinFactNeighborY="-10000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688692B-C85A-47FA-8FD7-63B30801AE91}" type="pres">
      <dgm:prSet presAssocID="{6EEACA6A-9C40-4013-BF7E-5225A8C33902}" presName="rootConnector" presStyleLbl="node4" presStyleIdx="4" presStyleCnt="5"/>
      <dgm:spPr/>
      <dgm:t>
        <a:bodyPr/>
        <a:lstStyle/>
        <a:p>
          <a:endParaRPr lang="ru-RU"/>
        </a:p>
      </dgm:t>
    </dgm:pt>
    <dgm:pt modelId="{EEFC1CC8-F0CC-4B59-B4F2-B9AF28406B36}" type="pres">
      <dgm:prSet presAssocID="{6EEACA6A-9C40-4013-BF7E-5225A8C33902}" presName="hierChild4" presStyleCnt="0"/>
      <dgm:spPr/>
    </dgm:pt>
    <dgm:pt modelId="{8C19CC81-636C-4F53-BBBE-A7BA45CCC8CA}" type="pres">
      <dgm:prSet presAssocID="{6EEACA6A-9C40-4013-BF7E-5225A8C33902}" presName="hierChild5" presStyleCnt="0"/>
      <dgm:spPr/>
    </dgm:pt>
    <dgm:pt modelId="{64525067-1D36-41F8-9BEE-3EE0212D4E38}" type="pres">
      <dgm:prSet presAssocID="{8B1849F7-AE06-4252-8CA2-A067EDA8093B}" presName="hierChild5" presStyleCnt="0"/>
      <dgm:spPr/>
    </dgm:pt>
    <dgm:pt modelId="{C341F590-DF22-44B4-A3D5-30EE8CB8EF8B}" type="pres">
      <dgm:prSet presAssocID="{0ABE52C7-0B94-4364-A721-7D24DA3A0F63}" presName="hierChild5" presStyleCnt="0"/>
      <dgm:spPr/>
    </dgm:pt>
    <dgm:pt modelId="{1D1DCFC3-494B-4844-96F3-F1A6EAE1BF1E}" type="pres">
      <dgm:prSet presAssocID="{D20BEDFD-2727-404F-8A22-7BD789A181E2}" presName="hierChild5" presStyleCnt="0"/>
      <dgm:spPr/>
    </dgm:pt>
    <dgm:pt modelId="{ED798BA3-4821-49D1-BD4B-5208A4755FFF}" type="pres">
      <dgm:prSet presAssocID="{B47C8791-6CE3-43AC-8F2E-C50C502F75BE}" presName="hierChild3" presStyleCnt="0"/>
      <dgm:spPr/>
    </dgm:pt>
  </dgm:ptLst>
  <dgm:cxnLst>
    <dgm:cxn modelId="{37DAF234-82A3-4950-B247-BB6309C3E2D2}" type="presOf" srcId="{8B1849F7-AE06-4252-8CA2-A067EDA8093B}" destId="{01065985-233A-4625-9C60-2442261F320C}" srcOrd="1" destOrd="0" presId="urn:microsoft.com/office/officeart/2005/8/layout/orgChart1"/>
    <dgm:cxn modelId="{12E59C48-CB40-4D74-948B-08B92730F3AA}" type="presOf" srcId="{B47C8791-6CE3-43AC-8F2E-C50C502F75BE}" destId="{7FED4801-34E8-4FC8-8453-C86F2824C1F2}" srcOrd="0" destOrd="0" presId="urn:microsoft.com/office/officeart/2005/8/layout/orgChart1"/>
    <dgm:cxn modelId="{865A0D44-9DE5-4660-8280-C4B4B99F3A06}" type="presOf" srcId="{3643C530-2C43-4211-A5A9-563FE7DA21C3}" destId="{8A12A1E9-E49D-4209-A032-A70639230BC1}" srcOrd="0" destOrd="0" presId="urn:microsoft.com/office/officeart/2005/8/layout/orgChart1"/>
    <dgm:cxn modelId="{45811BF1-8772-4E4B-97FC-92546542B9A5}" type="presOf" srcId="{5ABADAB3-E181-43EC-A68F-D53EC708DB2E}" destId="{1A83901A-6445-4A1F-9084-18F657012B6D}" srcOrd="1" destOrd="0" presId="urn:microsoft.com/office/officeart/2005/8/layout/orgChart1"/>
    <dgm:cxn modelId="{6613BC20-2AF9-4F62-8C02-51F323B58E4B}" type="presOf" srcId="{422FF197-7338-42F6-A8D4-130FE805E834}" destId="{91FBD630-C17A-4A17-B4A8-58330D4D9785}" srcOrd="0" destOrd="0" presId="urn:microsoft.com/office/officeart/2005/8/layout/orgChart1"/>
    <dgm:cxn modelId="{03330D1B-8922-438E-94BC-92FA14814DF4}" type="presOf" srcId="{D20BEDFD-2727-404F-8A22-7BD789A181E2}" destId="{EF11571B-AD87-409D-A2FC-6F042660F7CC}" srcOrd="0" destOrd="0" presId="urn:microsoft.com/office/officeart/2005/8/layout/orgChart1"/>
    <dgm:cxn modelId="{A51B0740-6FD7-4DFD-B81C-66E8275A3C69}" type="presOf" srcId="{8C2A5EC8-A084-4CC9-BDC1-32CFC1A43FE1}" destId="{9E4E15FE-8F2C-4009-9AF1-51FCA537DD38}" srcOrd="1" destOrd="0" presId="urn:microsoft.com/office/officeart/2005/8/layout/orgChart1"/>
    <dgm:cxn modelId="{09987A75-2E17-4B0E-B6FB-FC6CD13D9379}" srcId="{EBC6EAE6-245A-4CF0-B2EF-CC9179707E5E}" destId="{FEB9B5F7-3D1C-4720-886A-E600E19B695A}" srcOrd="0" destOrd="0" parTransId="{4EC2A6FD-A713-46A7-BBC0-8DCC99F02B7B}" sibTransId="{20C9A650-2E02-4739-8B1E-34896763FDF2}"/>
    <dgm:cxn modelId="{746A06BB-80EE-4C75-8094-9235CD15CBB6}" type="presOf" srcId="{6EEACA6A-9C40-4013-BF7E-5225A8C33902}" destId="{7688692B-C85A-47FA-8FD7-63B30801AE91}" srcOrd="1" destOrd="0" presId="urn:microsoft.com/office/officeart/2005/8/layout/orgChart1"/>
    <dgm:cxn modelId="{BA3BA887-2CDA-4022-BF0B-32F8ADADF597}" type="presOf" srcId="{11689B01-68E5-4AAD-B4DC-8DEF7B5939AB}" destId="{4FD24756-0833-4050-B4BC-F6B5C6F744D6}" srcOrd="1" destOrd="0" presId="urn:microsoft.com/office/officeart/2005/8/layout/orgChart1"/>
    <dgm:cxn modelId="{49D0B5A0-57C6-4E16-926A-A1C67DB33C04}" srcId="{B47C8791-6CE3-43AC-8F2E-C50C502F75BE}" destId="{EBC6EAE6-245A-4CF0-B2EF-CC9179707E5E}" srcOrd="0" destOrd="0" parTransId="{A115A0E7-10E9-4BE9-A8A7-74AED1ADCFAA}" sibTransId="{D3B9C138-BECD-4B66-AD72-1C38E4849D1E}"/>
    <dgm:cxn modelId="{A8450DF3-ACAB-43D7-B218-D077CC9C8B2F}" srcId="{8B1849F7-AE06-4252-8CA2-A067EDA8093B}" destId="{6EEACA6A-9C40-4013-BF7E-5225A8C33902}" srcOrd="1" destOrd="0" parTransId="{14DFDDC3-A30D-4540-A175-42DA378697FA}" sibTransId="{485E23F2-F81E-4EF6-8C77-3BDBA8B88AC8}"/>
    <dgm:cxn modelId="{42B5699F-0B91-48A4-B1F6-93FF5C7D4F9D}" srcId="{0ABE52C7-0B94-4364-A721-7D24DA3A0F63}" destId="{8B1849F7-AE06-4252-8CA2-A067EDA8093B}" srcOrd="0" destOrd="0" parTransId="{B59D2AAD-CDA7-47DF-90B0-C4E6F507D016}" sibTransId="{4EC1B92E-7EF6-490C-A0FD-37D35A249BC4}"/>
    <dgm:cxn modelId="{3D537F99-35B5-4FB7-9AF6-968C675DD003}" type="presOf" srcId="{B47C8791-6CE3-43AC-8F2E-C50C502F75BE}" destId="{0BC5DD5F-CA7B-4958-A717-7258D8CAEC43}" srcOrd="1" destOrd="0" presId="urn:microsoft.com/office/officeart/2005/8/layout/orgChart1"/>
    <dgm:cxn modelId="{66B2EA36-840F-46D5-9D54-04355AA879B2}" type="presOf" srcId="{D20BEDFD-2727-404F-8A22-7BD789A181E2}" destId="{88EF7043-A6A0-4683-9A13-98BDF8BFCE96}" srcOrd="1" destOrd="0" presId="urn:microsoft.com/office/officeart/2005/8/layout/orgChart1"/>
    <dgm:cxn modelId="{8503A4BC-E1F2-4626-B14B-1BBBCA10C441}" srcId="{EBC6EAE6-245A-4CF0-B2EF-CC9179707E5E}" destId="{422FF197-7338-42F6-A8D4-130FE805E834}" srcOrd="1" destOrd="0" parTransId="{326C57A8-0634-4F2D-82A7-7A3D64717E75}" sibTransId="{2EF00C31-2B5D-4152-8831-EEB46A5718C8}"/>
    <dgm:cxn modelId="{BAF6003B-940D-4AC3-AB71-DAD4BEE4F874}" type="presOf" srcId="{422FF197-7338-42F6-A8D4-130FE805E834}" destId="{4FFF32B7-5084-4039-AD43-B14A12517593}" srcOrd="1" destOrd="0" presId="urn:microsoft.com/office/officeart/2005/8/layout/orgChart1"/>
    <dgm:cxn modelId="{C72B0550-81E5-4F79-AC8B-1F059368C9AB}" type="presOf" srcId="{B59D2AAD-CDA7-47DF-90B0-C4E6F507D016}" destId="{F1E607D4-C514-4A70-A022-822A37472907}" srcOrd="0" destOrd="0" presId="urn:microsoft.com/office/officeart/2005/8/layout/orgChart1"/>
    <dgm:cxn modelId="{4836190F-0DE1-4952-B279-96DB812333B3}" srcId="{B47C8791-6CE3-43AC-8F2E-C50C502F75BE}" destId="{D20BEDFD-2727-404F-8A22-7BD789A181E2}" srcOrd="1" destOrd="0" parTransId="{3CF2E1C1-CD3D-4B03-A545-64195C4B4A55}" sibTransId="{E371E9EC-8D2D-4648-8246-ADEA4249E129}"/>
    <dgm:cxn modelId="{36DEBCFA-19FF-4411-B669-927E4F589AEF}" srcId="{8C2A5EC8-A084-4CC9-BDC1-32CFC1A43FE1}" destId="{11689B01-68E5-4AAD-B4DC-8DEF7B5939AB}" srcOrd="0" destOrd="0" parTransId="{3643C530-2C43-4211-A5A9-563FE7DA21C3}" sibTransId="{06242993-FF60-4F8D-B23F-3D260D926764}"/>
    <dgm:cxn modelId="{A12A206C-B7C2-4AD1-8499-5ED40774FCEE}" type="presOf" srcId="{6EEACA6A-9C40-4013-BF7E-5225A8C33902}" destId="{DE90394F-C400-4B75-A37B-646A63B35F89}" srcOrd="0" destOrd="0" presId="urn:microsoft.com/office/officeart/2005/8/layout/orgChart1"/>
    <dgm:cxn modelId="{D42AC47C-17B6-41B0-93B6-77C79F03487B}" type="presOf" srcId="{3CF2E1C1-CD3D-4B03-A545-64195C4B4A55}" destId="{8BACBCFA-6536-417D-9D07-5BB1A72E6F6C}" srcOrd="0" destOrd="0" presId="urn:microsoft.com/office/officeart/2005/8/layout/orgChart1"/>
    <dgm:cxn modelId="{E50B1B16-4A63-44B2-902E-6CEABD63560C}" type="presOf" srcId="{0ABE52C7-0B94-4364-A721-7D24DA3A0F63}" destId="{E74C1727-C192-40DB-BDA9-15C2A33BE806}" srcOrd="1" destOrd="0" presId="urn:microsoft.com/office/officeart/2005/8/layout/orgChart1"/>
    <dgm:cxn modelId="{0ADFF9EA-3C31-4B41-86AB-C621B2BE3B14}" type="presOf" srcId="{8C2A5EC8-A084-4CC9-BDC1-32CFC1A43FE1}" destId="{81AFF3EE-555B-4BB4-8BB3-193F2CF2FB25}" srcOrd="0" destOrd="0" presId="urn:microsoft.com/office/officeart/2005/8/layout/orgChart1"/>
    <dgm:cxn modelId="{69A32A1B-0391-41A2-BA92-F1E92B79883A}" type="presOf" srcId="{EBC6EAE6-245A-4CF0-B2EF-CC9179707E5E}" destId="{E6BEE13F-470A-453A-81DB-E8739CB529D5}" srcOrd="1" destOrd="0" presId="urn:microsoft.com/office/officeart/2005/8/layout/orgChart1"/>
    <dgm:cxn modelId="{5BB675BC-2440-47F7-BC1C-889511075FE6}" type="presOf" srcId="{8B1849F7-AE06-4252-8CA2-A067EDA8093B}" destId="{723324EA-9B51-4AE8-869D-CD7D93BEAC1C}" srcOrd="0" destOrd="0" presId="urn:microsoft.com/office/officeart/2005/8/layout/orgChart1"/>
    <dgm:cxn modelId="{E7EB8DB0-0DD4-4B2C-B31F-98CDAFD58D6B}" type="presOf" srcId="{FEB9B5F7-3D1C-4720-886A-E600E19B695A}" destId="{442C0F4D-4887-4B35-AC64-76887409CEC8}" srcOrd="0" destOrd="0" presId="urn:microsoft.com/office/officeart/2005/8/layout/orgChart1"/>
    <dgm:cxn modelId="{3B2570B6-A9DD-478A-A561-1D0AE11832AC}" type="presOf" srcId="{5ABADAB3-E181-43EC-A68F-D53EC708DB2E}" destId="{66C43C05-32F3-4F3C-8E00-CFF994C42743}" srcOrd="0" destOrd="0" presId="urn:microsoft.com/office/officeart/2005/8/layout/orgChart1"/>
    <dgm:cxn modelId="{BE80E7A7-A478-483D-8FE7-4B6CD71FDD40}" srcId="{13AE194B-BE5C-4683-AEC9-D6B223896432}" destId="{B47C8791-6CE3-43AC-8F2E-C50C502F75BE}" srcOrd="0" destOrd="0" parTransId="{FACBD11E-82AC-4BBF-BF12-83AE8264FFC6}" sibTransId="{A57F44C1-8C8A-4C22-B02A-60ED3937645E}"/>
    <dgm:cxn modelId="{FFF3F417-7A80-4965-B736-E6C4D9C6F84D}" type="presOf" srcId="{FEB9B5F7-3D1C-4720-886A-E600E19B695A}" destId="{CBBF7161-4F0A-4119-B21A-01F3E45F5684}" srcOrd="1" destOrd="0" presId="urn:microsoft.com/office/officeart/2005/8/layout/orgChart1"/>
    <dgm:cxn modelId="{EC996FBE-64FF-483F-BD75-DE2B25872506}" type="presOf" srcId="{73ADCC68-B4E5-46E7-95EC-3930093A1B77}" destId="{CC99A4FE-4F7D-49C8-A66E-F3FA8D21D60C}" srcOrd="0" destOrd="0" presId="urn:microsoft.com/office/officeart/2005/8/layout/orgChart1"/>
    <dgm:cxn modelId="{09332EE4-254E-4E6B-BC25-F1C5B6DD2479}" srcId="{D20BEDFD-2727-404F-8A22-7BD789A181E2}" destId="{0ABE52C7-0B94-4364-A721-7D24DA3A0F63}" srcOrd="0" destOrd="0" parTransId="{3C46935D-4286-4028-BF62-3458ACF144CC}" sibTransId="{47952884-D8A2-4BCA-875B-19DF2A00DCA4}"/>
    <dgm:cxn modelId="{CC10F8CB-33F0-45A1-BB23-92E969549CBA}" type="presOf" srcId="{326C57A8-0634-4F2D-82A7-7A3D64717E75}" destId="{F9B1A08B-0B1E-42FE-A418-2AA058604C0C}" srcOrd="0" destOrd="0" presId="urn:microsoft.com/office/officeart/2005/8/layout/orgChart1"/>
    <dgm:cxn modelId="{20551E28-75EE-4D9E-807B-88D5ED6A44F5}" type="presOf" srcId="{4EC2A6FD-A713-46A7-BBC0-8DCC99F02B7B}" destId="{6E70E651-912B-4586-B01B-B5D9A9B046A6}" srcOrd="0" destOrd="0" presId="urn:microsoft.com/office/officeart/2005/8/layout/orgChart1"/>
    <dgm:cxn modelId="{3F037B57-0231-4EA7-BFE7-98B745A5768A}" type="presOf" srcId="{0ABE52C7-0B94-4364-A721-7D24DA3A0F63}" destId="{CDFB366B-C237-4BD8-B464-1CDC3831BE58}" srcOrd="0" destOrd="0" presId="urn:microsoft.com/office/officeart/2005/8/layout/orgChart1"/>
    <dgm:cxn modelId="{FDFA38FA-F5BA-4367-B177-6F4AC4B759FA}" srcId="{11689B01-68E5-4AAD-B4DC-8DEF7B5939AB}" destId="{5ABADAB3-E181-43EC-A68F-D53EC708DB2E}" srcOrd="0" destOrd="0" parTransId="{73ADCC68-B4E5-46E7-95EC-3930093A1B77}" sibTransId="{CC94A399-ABD2-4E2A-9B66-337C33FE8298}"/>
    <dgm:cxn modelId="{6AC5F374-2679-4849-8909-17D9E6348119}" type="presOf" srcId="{3140A8FF-4FBC-477B-8BF3-CDF34E1C7E34}" destId="{79E09F74-176B-4B30-9FB2-427A51BBBA03}" srcOrd="0" destOrd="0" presId="urn:microsoft.com/office/officeart/2005/8/layout/orgChart1"/>
    <dgm:cxn modelId="{62BFBD52-E894-4E1C-9995-29BE09428534}" type="presOf" srcId="{EBC6EAE6-245A-4CF0-B2EF-CC9179707E5E}" destId="{FA3BBA5E-ECD8-487E-B206-0C815F0277ED}" srcOrd="0" destOrd="0" presId="urn:microsoft.com/office/officeart/2005/8/layout/orgChart1"/>
    <dgm:cxn modelId="{064F41BC-6BA0-4EFF-B4E9-70755AB1554C}" type="presOf" srcId="{3C46935D-4286-4028-BF62-3458ACF144CC}" destId="{1B875ED0-15EE-493A-8D3F-C75818F7B6B0}" srcOrd="0" destOrd="0" presId="urn:microsoft.com/office/officeart/2005/8/layout/orgChart1"/>
    <dgm:cxn modelId="{24D333E9-A691-4411-8B48-6A415312AEDB}" type="presOf" srcId="{11689B01-68E5-4AAD-B4DC-8DEF7B5939AB}" destId="{783B2CF6-51A8-4B51-84F7-0F29567BD9E7}" srcOrd="0" destOrd="0" presId="urn:microsoft.com/office/officeart/2005/8/layout/orgChart1"/>
    <dgm:cxn modelId="{A9E3853E-86E1-4A27-AD78-41CFD91B244F}" type="presOf" srcId="{13AE194B-BE5C-4683-AEC9-D6B223896432}" destId="{FBDFA42B-ECB8-4B9A-8636-ABCF374A1CFB}" srcOrd="0" destOrd="0" presId="urn:microsoft.com/office/officeart/2005/8/layout/orgChart1"/>
    <dgm:cxn modelId="{A6DF9D91-8E05-4524-AC1F-B1FF3871DD98}" type="presOf" srcId="{14DFDDC3-A30D-4540-A175-42DA378697FA}" destId="{FDB3FA9E-0A47-4601-A5A3-6AFBE2D00862}" srcOrd="0" destOrd="0" presId="urn:microsoft.com/office/officeart/2005/8/layout/orgChart1"/>
    <dgm:cxn modelId="{F4854EF4-544F-47DF-B7FC-C6DDBD49582C}" srcId="{8B1849F7-AE06-4252-8CA2-A067EDA8093B}" destId="{8C2A5EC8-A084-4CC9-BDC1-32CFC1A43FE1}" srcOrd="0" destOrd="0" parTransId="{3140A8FF-4FBC-477B-8BF3-CDF34E1C7E34}" sibTransId="{0EF9D144-A5F2-4F31-8582-880E2F3E51B7}"/>
    <dgm:cxn modelId="{0554D155-FE83-4394-80BD-87A672ABB0E8}" type="presOf" srcId="{A115A0E7-10E9-4BE9-A8A7-74AED1ADCFAA}" destId="{4D38D34E-09B9-4481-BB3A-DC30A609770C}" srcOrd="0" destOrd="0" presId="urn:microsoft.com/office/officeart/2005/8/layout/orgChart1"/>
    <dgm:cxn modelId="{4E9918AE-6F33-47B9-881D-09DEA564DC78}" type="presParOf" srcId="{FBDFA42B-ECB8-4B9A-8636-ABCF374A1CFB}" destId="{D3E7D56B-CDBB-40BB-BC51-0DAABC95F058}" srcOrd="0" destOrd="0" presId="urn:microsoft.com/office/officeart/2005/8/layout/orgChart1"/>
    <dgm:cxn modelId="{CADE34FE-2FBF-45DE-821F-BF7A7C42D11C}" type="presParOf" srcId="{D3E7D56B-CDBB-40BB-BC51-0DAABC95F058}" destId="{1F41243B-874B-41BB-ACCA-855E360C78C1}" srcOrd="0" destOrd="0" presId="urn:microsoft.com/office/officeart/2005/8/layout/orgChart1"/>
    <dgm:cxn modelId="{4623D394-E9FD-4327-A093-63739B848622}" type="presParOf" srcId="{1F41243B-874B-41BB-ACCA-855E360C78C1}" destId="{7FED4801-34E8-4FC8-8453-C86F2824C1F2}" srcOrd="0" destOrd="0" presId="urn:microsoft.com/office/officeart/2005/8/layout/orgChart1"/>
    <dgm:cxn modelId="{5A4DD84C-E230-44AD-ABAE-EE507F96A3E8}" type="presParOf" srcId="{1F41243B-874B-41BB-ACCA-855E360C78C1}" destId="{0BC5DD5F-CA7B-4958-A717-7258D8CAEC43}" srcOrd="1" destOrd="0" presId="urn:microsoft.com/office/officeart/2005/8/layout/orgChart1"/>
    <dgm:cxn modelId="{356A83CC-543D-4398-971D-E606B652CF14}" type="presParOf" srcId="{D3E7D56B-CDBB-40BB-BC51-0DAABC95F058}" destId="{D4D6CDC4-9A1B-4309-A956-1808088C68E7}" srcOrd="1" destOrd="0" presId="urn:microsoft.com/office/officeart/2005/8/layout/orgChart1"/>
    <dgm:cxn modelId="{A2A450EA-40A6-40C7-A1C5-54C48A2E5447}" type="presParOf" srcId="{D4D6CDC4-9A1B-4309-A956-1808088C68E7}" destId="{4D38D34E-09B9-4481-BB3A-DC30A609770C}" srcOrd="0" destOrd="0" presId="urn:microsoft.com/office/officeart/2005/8/layout/orgChart1"/>
    <dgm:cxn modelId="{8894384B-A1FB-474A-90DE-DF966C84BF21}" type="presParOf" srcId="{D4D6CDC4-9A1B-4309-A956-1808088C68E7}" destId="{BCDC3B20-E946-4A31-A410-37B1CDBCB086}" srcOrd="1" destOrd="0" presId="urn:microsoft.com/office/officeart/2005/8/layout/orgChart1"/>
    <dgm:cxn modelId="{BA344F3E-6006-47BD-994D-406E2244CD16}" type="presParOf" srcId="{BCDC3B20-E946-4A31-A410-37B1CDBCB086}" destId="{E4CBD59C-7B17-4B7D-85D4-63851E811949}" srcOrd="0" destOrd="0" presId="urn:microsoft.com/office/officeart/2005/8/layout/orgChart1"/>
    <dgm:cxn modelId="{89B4A0DB-E34D-4B3C-9595-42F7D644C185}" type="presParOf" srcId="{E4CBD59C-7B17-4B7D-85D4-63851E811949}" destId="{FA3BBA5E-ECD8-487E-B206-0C815F0277ED}" srcOrd="0" destOrd="0" presId="urn:microsoft.com/office/officeart/2005/8/layout/orgChart1"/>
    <dgm:cxn modelId="{4A482692-616C-4D7A-81C8-25F65F49FA8D}" type="presParOf" srcId="{E4CBD59C-7B17-4B7D-85D4-63851E811949}" destId="{E6BEE13F-470A-453A-81DB-E8739CB529D5}" srcOrd="1" destOrd="0" presId="urn:microsoft.com/office/officeart/2005/8/layout/orgChart1"/>
    <dgm:cxn modelId="{F5892D5E-D94C-4621-B95A-AFA3D1EDE050}" type="presParOf" srcId="{BCDC3B20-E946-4A31-A410-37B1CDBCB086}" destId="{46F161E1-6343-46A1-A69E-C6A64D5460E2}" srcOrd="1" destOrd="0" presId="urn:microsoft.com/office/officeart/2005/8/layout/orgChart1"/>
    <dgm:cxn modelId="{5F2CB198-07F6-4199-982E-3E428D56968B}" type="presParOf" srcId="{46F161E1-6343-46A1-A69E-C6A64D5460E2}" destId="{6E70E651-912B-4586-B01B-B5D9A9B046A6}" srcOrd="0" destOrd="0" presId="urn:microsoft.com/office/officeart/2005/8/layout/orgChart1"/>
    <dgm:cxn modelId="{2468BDA5-F58A-4A15-8E6D-78F856E5CDA2}" type="presParOf" srcId="{46F161E1-6343-46A1-A69E-C6A64D5460E2}" destId="{59F3E359-4352-4CAE-A6F8-19C0EBA9A311}" srcOrd="1" destOrd="0" presId="urn:microsoft.com/office/officeart/2005/8/layout/orgChart1"/>
    <dgm:cxn modelId="{667BF9D9-643E-4E1A-889E-30AE32BC3BE9}" type="presParOf" srcId="{59F3E359-4352-4CAE-A6F8-19C0EBA9A311}" destId="{E3E6B3B5-A17E-429D-B327-C7535D98ECDE}" srcOrd="0" destOrd="0" presId="urn:microsoft.com/office/officeart/2005/8/layout/orgChart1"/>
    <dgm:cxn modelId="{6EAD93BB-1B0A-4531-9700-3680FD22E02A}" type="presParOf" srcId="{E3E6B3B5-A17E-429D-B327-C7535D98ECDE}" destId="{442C0F4D-4887-4B35-AC64-76887409CEC8}" srcOrd="0" destOrd="0" presId="urn:microsoft.com/office/officeart/2005/8/layout/orgChart1"/>
    <dgm:cxn modelId="{95FFC0D0-0960-4322-8E88-58023FAF6A0F}" type="presParOf" srcId="{E3E6B3B5-A17E-429D-B327-C7535D98ECDE}" destId="{CBBF7161-4F0A-4119-B21A-01F3E45F5684}" srcOrd="1" destOrd="0" presId="urn:microsoft.com/office/officeart/2005/8/layout/orgChart1"/>
    <dgm:cxn modelId="{D5BAE125-DEA5-4952-B012-1ABFA41F5816}" type="presParOf" srcId="{59F3E359-4352-4CAE-A6F8-19C0EBA9A311}" destId="{9E5D73CC-30C2-4A65-A253-84121FAA6400}" srcOrd="1" destOrd="0" presId="urn:microsoft.com/office/officeart/2005/8/layout/orgChart1"/>
    <dgm:cxn modelId="{D8BA50B9-5907-4383-B19E-7A7C86A484C3}" type="presParOf" srcId="{59F3E359-4352-4CAE-A6F8-19C0EBA9A311}" destId="{D81BC63B-5311-4503-8CDB-82165F53E910}" srcOrd="2" destOrd="0" presId="urn:microsoft.com/office/officeart/2005/8/layout/orgChart1"/>
    <dgm:cxn modelId="{793EA181-2D80-4944-9152-61EB9D780DE9}" type="presParOf" srcId="{46F161E1-6343-46A1-A69E-C6A64D5460E2}" destId="{F9B1A08B-0B1E-42FE-A418-2AA058604C0C}" srcOrd="2" destOrd="0" presId="urn:microsoft.com/office/officeart/2005/8/layout/orgChart1"/>
    <dgm:cxn modelId="{0B9AEA89-0534-4020-AD0E-DB14D0A5A11E}" type="presParOf" srcId="{46F161E1-6343-46A1-A69E-C6A64D5460E2}" destId="{0933B03E-69DF-499E-B105-282FC3B48FC5}" srcOrd="3" destOrd="0" presId="urn:microsoft.com/office/officeart/2005/8/layout/orgChart1"/>
    <dgm:cxn modelId="{C13A9A35-F363-447A-84A8-0E5E138CBFE9}" type="presParOf" srcId="{0933B03E-69DF-499E-B105-282FC3B48FC5}" destId="{2DD6BC09-B3EE-4D33-A7FF-AFB6CBB944BE}" srcOrd="0" destOrd="0" presId="urn:microsoft.com/office/officeart/2005/8/layout/orgChart1"/>
    <dgm:cxn modelId="{58C017F5-4351-423A-B5F4-78BE985311C2}" type="presParOf" srcId="{2DD6BC09-B3EE-4D33-A7FF-AFB6CBB944BE}" destId="{91FBD630-C17A-4A17-B4A8-58330D4D9785}" srcOrd="0" destOrd="0" presId="urn:microsoft.com/office/officeart/2005/8/layout/orgChart1"/>
    <dgm:cxn modelId="{2EE9D769-1F06-4054-9150-4CF7EFBDF16D}" type="presParOf" srcId="{2DD6BC09-B3EE-4D33-A7FF-AFB6CBB944BE}" destId="{4FFF32B7-5084-4039-AD43-B14A12517593}" srcOrd="1" destOrd="0" presId="urn:microsoft.com/office/officeart/2005/8/layout/orgChart1"/>
    <dgm:cxn modelId="{538439AE-4127-4CBD-8F43-463ED3DF51CA}" type="presParOf" srcId="{0933B03E-69DF-499E-B105-282FC3B48FC5}" destId="{682BD59D-6802-44CB-8589-206DBC09789C}" srcOrd="1" destOrd="0" presId="urn:microsoft.com/office/officeart/2005/8/layout/orgChart1"/>
    <dgm:cxn modelId="{8598C558-BDF8-4AA9-A34F-F305DC77158E}" type="presParOf" srcId="{0933B03E-69DF-499E-B105-282FC3B48FC5}" destId="{2AD04A66-239C-410E-A057-369F23CC9E42}" srcOrd="2" destOrd="0" presId="urn:microsoft.com/office/officeart/2005/8/layout/orgChart1"/>
    <dgm:cxn modelId="{10C150E8-8D10-4F96-B8AE-88FD399C5ACD}" type="presParOf" srcId="{BCDC3B20-E946-4A31-A410-37B1CDBCB086}" destId="{8F35FAD8-C43C-4A4F-822D-FAEB93EF3AE5}" srcOrd="2" destOrd="0" presId="urn:microsoft.com/office/officeart/2005/8/layout/orgChart1"/>
    <dgm:cxn modelId="{5AA8135D-DF46-4149-9B99-FCEB688B7C05}" type="presParOf" srcId="{D4D6CDC4-9A1B-4309-A956-1808088C68E7}" destId="{8BACBCFA-6536-417D-9D07-5BB1A72E6F6C}" srcOrd="2" destOrd="0" presId="urn:microsoft.com/office/officeart/2005/8/layout/orgChart1"/>
    <dgm:cxn modelId="{7EC61FC3-2E47-417D-A12C-EF556B426E52}" type="presParOf" srcId="{D4D6CDC4-9A1B-4309-A956-1808088C68E7}" destId="{2CEC6610-702D-4DF5-9383-FFEFE1C75541}" srcOrd="3" destOrd="0" presId="urn:microsoft.com/office/officeart/2005/8/layout/orgChart1"/>
    <dgm:cxn modelId="{EA025CD7-6DCE-48AF-B616-6B1618B23404}" type="presParOf" srcId="{2CEC6610-702D-4DF5-9383-FFEFE1C75541}" destId="{CC708BEA-89F5-477C-9093-B5A100531B5A}" srcOrd="0" destOrd="0" presId="urn:microsoft.com/office/officeart/2005/8/layout/orgChart1"/>
    <dgm:cxn modelId="{25045A58-8A24-419B-80B7-A8B42BB8099F}" type="presParOf" srcId="{CC708BEA-89F5-477C-9093-B5A100531B5A}" destId="{EF11571B-AD87-409D-A2FC-6F042660F7CC}" srcOrd="0" destOrd="0" presId="urn:microsoft.com/office/officeart/2005/8/layout/orgChart1"/>
    <dgm:cxn modelId="{5476B63C-11FB-4695-8D48-0E1E54A8B94D}" type="presParOf" srcId="{CC708BEA-89F5-477C-9093-B5A100531B5A}" destId="{88EF7043-A6A0-4683-9A13-98BDF8BFCE96}" srcOrd="1" destOrd="0" presId="urn:microsoft.com/office/officeart/2005/8/layout/orgChart1"/>
    <dgm:cxn modelId="{1CF4F65C-9EF6-4DEB-B54D-C02D057A74CF}" type="presParOf" srcId="{2CEC6610-702D-4DF5-9383-FFEFE1C75541}" destId="{66D19305-EAEB-4FA5-8E15-5DFDB1C4BB25}" srcOrd="1" destOrd="0" presId="urn:microsoft.com/office/officeart/2005/8/layout/orgChart1"/>
    <dgm:cxn modelId="{46E60DB5-3BFB-48DF-B809-04D92F01C45D}" type="presParOf" srcId="{66D19305-EAEB-4FA5-8E15-5DFDB1C4BB25}" destId="{1B875ED0-15EE-493A-8D3F-C75818F7B6B0}" srcOrd="0" destOrd="0" presId="urn:microsoft.com/office/officeart/2005/8/layout/orgChart1"/>
    <dgm:cxn modelId="{88C8D6DD-0899-411D-9C44-1C2FF43FFBC0}" type="presParOf" srcId="{66D19305-EAEB-4FA5-8E15-5DFDB1C4BB25}" destId="{07EB585A-1AA7-4A41-BD63-142922A5A6D3}" srcOrd="1" destOrd="0" presId="urn:microsoft.com/office/officeart/2005/8/layout/orgChart1"/>
    <dgm:cxn modelId="{06EB571C-8BFC-4891-877C-555B613D7AA6}" type="presParOf" srcId="{07EB585A-1AA7-4A41-BD63-142922A5A6D3}" destId="{70EAC8C3-1BF2-4E59-AB85-EE43ACF11EE4}" srcOrd="0" destOrd="0" presId="urn:microsoft.com/office/officeart/2005/8/layout/orgChart1"/>
    <dgm:cxn modelId="{B3F7E390-6D04-4A96-826E-ECF7306F6157}" type="presParOf" srcId="{70EAC8C3-1BF2-4E59-AB85-EE43ACF11EE4}" destId="{CDFB366B-C237-4BD8-B464-1CDC3831BE58}" srcOrd="0" destOrd="0" presId="urn:microsoft.com/office/officeart/2005/8/layout/orgChart1"/>
    <dgm:cxn modelId="{E8E80105-9468-4123-B1C9-134B57B22B08}" type="presParOf" srcId="{70EAC8C3-1BF2-4E59-AB85-EE43ACF11EE4}" destId="{E74C1727-C192-40DB-BDA9-15C2A33BE806}" srcOrd="1" destOrd="0" presId="urn:microsoft.com/office/officeart/2005/8/layout/orgChart1"/>
    <dgm:cxn modelId="{B6F8A0C3-2962-4EDF-B38C-F77E59C1E9FD}" type="presParOf" srcId="{07EB585A-1AA7-4A41-BD63-142922A5A6D3}" destId="{446B89ED-CC8F-4F0E-96C4-A54F7A68D893}" srcOrd="1" destOrd="0" presId="urn:microsoft.com/office/officeart/2005/8/layout/orgChart1"/>
    <dgm:cxn modelId="{CFBB10A1-6238-43FD-9561-D2AE17FB58C2}" type="presParOf" srcId="{446B89ED-CC8F-4F0E-96C4-A54F7A68D893}" destId="{F1E607D4-C514-4A70-A022-822A37472907}" srcOrd="0" destOrd="0" presId="urn:microsoft.com/office/officeart/2005/8/layout/orgChart1"/>
    <dgm:cxn modelId="{8C58D2F3-3958-46AD-9B85-5D6EEBC365CC}" type="presParOf" srcId="{446B89ED-CC8F-4F0E-96C4-A54F7A68D893}" destId="{419BFB21-BAAA-486A-8532-6F57B9EF984A}" srcOrd="1" destOrd="0" presId="urn:microsoft.com/office/officeart/2005/8/layout/orgChart1"/>
    <dgm:cxn modelId="{92D5A283-E8E5-4833-A783-AE200882FF17}" type="presParOf" srcId="{419BFB21-BAAA-486A-8532-6F57B9EF984A}" destId="{4FBF866E-2D20-43CF-8273-155277F7CD33}" srcOrd="0" destOrd="0" presId="urn:microsoft.com/office/officeart/2005/8/layout/orgChart1"/>
    <dgm:cxn modelId="{A049019A-DAC6-4FFF-9543-D11E74EEE994}" type="presParOf" srcId="{4FBF866E-2D20-43CF-8273-155277F7CD33}" destId="{723324EA-9B51-4AE8-869D-CD7D93BEAC1C}" srcOrd="0" destOrd="0" presId="urn:microsoft.com/office/officeart/2005/8/layout/orgChart1"/>
    <dgm:cxn modelId="{04AC3E47-FCCD-4C6A-93AF-9DDA3DC52F1C}" type="presParOf" srcId="{4FBF866E-2D20-43CF-8273-155277F7CD33}" destId="{01065985-233A-4625-9C60-2442261F320C}" srcOrd="1" destOrd="0" presId="urn:microsoft.com/office/officeart/2005/8/layout/orgChart1"/>
    <dgm:cxn modelId="{692F9066-1E8F-47F3-938A-AB99B2D9E9A7}" type="presParOf" srcId="{419BFB21-BAAA-486A-8532-6F57B9EF984A}" destId="{48D162AE-DB12-4140-AA6A-9D456A5ECE80}" srcOrd="1" destOrd="0" presId="urn:microsoft.com/office/officeart/2005/8/layout/orgChart1"/>
    <dgm:cxn modelId="{7BE0BE65-23EF-4ACC-94C6-13D5ED776D96}" type="presParOf" srcId="{48D162AE-DB12-4140-AA6A-9D456A5ECE80}" destId="{79E09F74-176B-4B30-9FB2-427A51BBBA03}" srcOrd="0" destOrd="0" presId="urn:microsoft.com/office/officeart/2005/8/layout/orgChart1"/>
    <dgm:cxn modelId="{6B89C15D-BBDC-4111-9130-E5FBFFEF54CD}" type="presParOf" srcId="{48D162AE-DB12-4140-AA6A-9D456A5ECE80}" destId="{F0075215-9933-4C0F-A079-78E044C57B8B}" srcOrd="1" destOrd="0" presId="urn:microsoft.com/office/officeart/2005/8/layout/orgChart1"/>
    <dgm:cxn modelId="{3C1B6711-4DA0-4D12-A16E-9F64CE551407}" type="presParOf" srcId="{F0075215-9933-4C0F-A079-78E044C57B8B}" destId="{B0B16A1B-13F1-46AE-8481-74AB639343C2}" srcOrd="0" destOrd="0" presId="urn:microsoft.com/office/officeart/2005/8/layout/orgChart1"/>
    <dgm:cxn modelId="{53A51CE9-2D6A-489E-855A-E0C112B89403}" type="presParOf" srcId="{B0B16A1B-13F1-46AE-8481-74AB639343C2}" destId="{81AFF3EE-555B-4BB4-8BB3-193F2CF2FB25}" srcOrd="0" destOrd="0" presId="urn:microsoft.com/office/officeart/2005/8/layout/orgChart1"/>
    <dgm:cxn modelId="{D3B64E47-C92B-4DD4-A9AF-3C357602A2E8}" type="presParOf" srcId="{B0B16A1B-13F1-46AE-8481-74AB639343C2}" destId="{9E4E15FE-8F2C-4009-9AF1-51FCA537DD38}" srcOrd="1" destOrd="0" presId="urn:microsoft.com/office/officeart/2005/8/layout/orgChart1"/>
    <dgm:cxn modelId="{41E20C8C-579D-4FE9-8A11-B7F11622B7B5}" type="presParOf" srcId="{F0075215-9933-4C0F-A079-78E044C57B8B}" destId="{90F954D2-C9A4-4452-A756-CC0583CE5E1B}" srcOrd="1" destOrd="0" presId="urn:microsoft.com/office/officeart/2005/8/layout/orgChart1"/>
    <dgm:cxn modelId="{AD5D3F97-8CED-4DCD-AA17-49F8994E4DEF}" type="presParOf" srcId="{90F954D2-C9A4-4452-A756-CC0583CE5E1B}" destId="{8A12A1E9-E49D-4209-A032-A70639230BC1}" srcOrd="0" destOrd="0" presId="urn:microsoft.com/office/officeart/2005/8/layout/orgChart1"/>
    <dgm:cxn modelId="{9DFE52AB-1692-4FD6-9223-5EDECBED6FE6}" type="presParOf" srcId="{90F954D2-C9A4-4452-A756-CC0583CE5E1B}" destId="{028E8D8C-1AA8-438D-B951-36DE9DF4978C}" srcOrd="1" destOrd="0" presId="urn:microsoft.com/office/officeart/2005/8/layout/orgChart1"/>
    <dgm:cxn modelId="{E641BC0A-4EFC-43A2-8511-12877D82521A}" type="presParOf" srcId="{028E8D8C-1AA8-438D-B951-36DE9DF4978C}" destId="{23EA152F-5F73-4BFD-979B-7EE784A5122D}" srcOrd="0" destOrd="0" presId="urn:microsoft.com/office/officeart/2005/8/layout/orgChart1"/>
    <dgm:cxn modelId="{9BA77C0D-D790-4840-8339-0B01D89AA02B}" type="presParOf" srcId="{23EA152F-5F73-4BFD-979B-7EE784A5122D}" destId="{783B2CF6-51A8-4B51-84F7-0F29567BD9E7}" srcOrd="0" destOrd="0" presId="urn:microsoft.com/office/officeart/2005/8/layout/orgChart1"/>
    <dgm:cxn modelId="{0CE4E1BB-6AFC-459F-A140-EAD05D5CE5AD}" type="presParOf" srcId="{23EA152F-5F73-4BFD-979B-7EE784A5122D}" destId="{4FD24756-0833-4050-B4BC-F6B5C6F744D6}" srcOrd="1" destOrd="0" presId="urn:microsoft.com/office/officeart/2005/8/layout/orgChart1"/>
    <dgm:cxn modelId="{9D19D4AA-659E-4246-A7C2-DBF448259039}" type="presParOf" srcId="{028E8D8C-1AA8-438D-B951-36DE9DF4978C}" destId="{2E214201-CCA4-4DF1-A737-FCA745E3FEB2}" srcOrd="1" destOrd="0" presId="urn:microsoft.com/office/officeart/2005/8/layout/orgChart1"/>
    <dgm:cxn modelId="{B6C97D3E-7436-4823-B60A-54F132FA61B9}" type="presParOf" srcId="{2E214201-CCA4-4DF1-A737-FCA745E3FEB2}" destId="{CC99A4FE-4F7D-49C8-A66E-F3FA8D21D60C}" srcOrd="0" destOrd="0" presId="urn:microsoft.com/office/officeart/2005/8/layout/orgChart1"/>
    <dgm:cxn modelId="{06CE7936-9FF7-4D48-99CD-378519383AC8}" type="presParOf" srcId="{2E214201-CCA4-4DF1-A737-FCA745E3FEB2}" destId="{2B8B3888-4589-4C96-88F2-ACA8EEA698FC}" srcOrd="1" destOrd="0" presId="urn:microsoft.com/office/officeart/2005/8/layout/orgChart1"/>
    <dgm:cxn modelId="{41A3E4BF-4E96-4944-955D-6009367B7BEC}" type="presParOf" srcId="{2B8B3888-4589-4C96-88F2-ACA8EEA698FC}" destId="{CBC1CAD3-9DBB-4416-844B-A34A2BF115FA}" srcOrd="0" destOrd="0" presId="urn:microsoft.com/office/officeart/2005/8/layout/orgChart1"/>
    <dgm:cxn modelId="{F04C7E57-5436-4151-876D-D7CB32439563}" type="presParOf" srcId="{CBC1CAD3-9DBB-4416-844B-A34A2BF115FA}" destId="{66C43C05-32F3-4F3C-8E00-CFF994C42743}" srcOrd="0" destOrd="0" presId="urn:microsoft.com/office/officeart/2005/8/layout/orgChart1"/>
    <dgm:cxn modelId="{9987C978-82C7-4157-88DB-FB2F50C848A9}" type="presParOf" srcId="{CBC1CAD3-9DBB-4416-844B-A34A2BF115FA}" destId="{1A83901A-6445-4A1F-9084-18F657012B6D}" srcOrd="1" destOrd="0" presId="urn:microsoft.com/office/officeart/2005/8/layout/orgChart1"/>
    <dgm:cxn modelId="{2D9B8358-B0B8-4CA6-A76B-A9133E28FC16}" type="presParOf" srcId="{2B8B3888-4589-4C96-88F2-ACA8EEA698FC}" destId="{95E76BEC-5938-446C-86AB-C962F7D17606}" srcOrd="1" destOrd="0" presId="urn:microsoft.com/office/officeart/2005/8/layout/orgChart1"/>
    <dgm:cxn modelId="{CFC36F1E-424A-4994-B7E9-D9E0DFF4B9D9}" type="presParOf" srcId="{2B8B3888-4589-4C96-88F2-ACA8EEA698FC}" destId="{08EFE741-DDF4-4ED3-B96D-1662D06EC14D}" srcOrd="2" destOrd="0" presId="urn:microsoft.com/office/officeart/2005/8/layout/orgChart1"/>
    <dgm:cxn modelId="{DAD9E9FE-6CC4-4B83-8B73-4363278FCB88}" type="presParOf" srcId="{028E8D8C-1AA8-438D-B951-36DE9DF4978C}" destId="{0715E292-8A5A-4B84-ABD6-35C4B0F397F3}" srcOrd="2" destOrd="0" presId="urn:microsoft.com/office/officeart/2005/8/layout/orgChart1"/>
    <dgm:cxn modelId="{C89FF80C-1609-44B8-90C5-A76C9079C706}" type="presParOf" srcId="{F0075215-9933-4C0F-A079-78E044C57B8B}" destId="{25E5AABC-6336-456D-BC16-1379F4848A24}" srcOrd="2" destOrd="0" presId="urn:microsoft.com/office/officeart/2005/8/layout/orgChart1"/>
    <dgm:cxn modelId="{FA74C545-66E1-4B5C-852D-6E7AFF5ADD2F}" type="presParOf" srcId="{48D162AE-DB12-4140-AA6A-9D456A5ECE80}" destId="{FDB3FA9E-0A47-4601-A5A3-6AFBE2D00862}" srcOrd="2" destOrd="0" presId="urn:microsoft.com/office/officeart/2005/8/layout/orgChart1"/>
    <dgm:cxn modelId="{303B4D4B-A3A5-4ABB-BD70-7803DD02FBF4}" type="presParOf" srcId="{48D162AE-DB12-4140-AA6A-9D456A5ECE80}" destId="{3E90C054-D390-40FC-98F3-EE536738B0D5}" srcOrd="3" destOrd="0" presId="urn:microsoft.com/office/officeart/2005/8/layout/orgChart1"/>
    <dgm:cxn modelId="{C5B54CFB-B3F2-4A73-B912-0C94A2552E1C}" type="presParOf" srcId="{3E90C054-D390-40FC-98F3-EE536738B0D5}" destId="{54C44F5F-1AAD-40C4-8B6D-DCFFFC5B15B9}" srcOrd="0" destOrd="0" presId="urn:microsoft.com/office/officeart/2005/8/layout/orgChart1"/>
    <dgm:cxn modelId="{C9D35119-7C22-49D5-B372-FF41A0EF089B}" type="presParOf" srcId="{54C44F5F-1AAD-40C4-8B6D-DCFFFC5B15B9}" destId="{DE90394F-C400-4B75-A37B-646A63B35F89}" srcOrd="0" destOrd="0" presId="urn:microsoft.com/office/officeart/2005/8/layout/orgChart1"/>
    <dgm:cxn modelId="{F17CC37B-3524-4A47-8966-E2F3F3FCCD37}" type="presParOf" srcId="{54C44F5F-1AAD-40C4-8B6D-DCFFFC5B15B9}" destId="{7688692B-C85A-47FA-8FD7-63B30801AE91}" srcOrd="1" destOrd="0" presId="urn:microsoft.com/office/officeart/2005/8/layout/orgChart1"/>
    <dgm:cxn modelId="{EC1C04F0-F7BC-46FE-BEAE-A2D330853DC0}" type="presParOf" srcId="{3E90C054-D390-40FC-98F3-EE536738B0D5}" destId="{EEFC1CC8-F0CC-4B59-B4F2-B9AF28406B36}" srcOrd="1" destOrd="0" presId="urn:microsoft.com/office/officeart/2005/8/layout/orgChart1"/>
    <dgm:cxn modelId="{759CBA16-B3EB-4E34-BE31-45182787B467}" type="presParOf" srcId="{3E90C054-D390-40FC-98F3-EE536738B0D5}" destId="{8C19CC81-636C-4F53-BBBE-A7BA45CCC8CA}" srcOrd="2" destOrd="0" presId="urn:microsoft.com/office/officeart/2005/8/layout/orgChart1"/>
    <dgm:cxn modelId="{1F132CE4-FBE2-43CA-BC37-E1C2C2C22417}" type="presParOf" srcId="{419BFB21-BAAA-486A-8532-6F57B9EF984A}" destId="{64525067-1D36-41F8-9BEE-3EE0212D4E38}" srcOrd="2" destOrd="0" presId="urn:microsoft.com/office/officeart/2005/8/layout/orgChart1"/>
    <dgm:cxn modelId="{AA43FBA6-DB0A-4E43-BE6F-EB6265199BDA}" type="presParOf" srcId="{07EB585A-1AA7-4A41-BD63-142922A5A6D3}" destId="{C341F590-DF22-44B4-A3D5-30EE8CB8EF8B}" srcOrd="2" destOrd="0" presId="urn:microsoft.com/office/officeart/2005/8/layout/orgChart1"/>
    <dgm:cxn modelId="{90BA3884-8D9E-41D5-A6EC-0C8C13882B2A}" type="presParOf" srcId="{2CEC6610-702D-4DF5-9383-FFEFE1C75541}" destId="{1D1DCFC3-494B-4844-96F3-F1A6EAE1BF1E}" srcOrd="2" destOrd="0" presId="urn:microsoft.com/office/officeart/2005/8/layout/orgChart1"/>
    <dgm:cxn modelId="{77159F43-9224-4F65-8493-455894E4379A}" type="presParOf" srcId="{D3E7D56B-CDBB-40BB-BC51-0DAABC95F058}" destId="{ED798BA3-4821-49D1-BD4B-5208A4755FFF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рямоугольник 22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Прямоугольник 23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Прямоугольник 24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Прямоугольник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Скругленный прямоугольник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Скругленный прямоугольник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Прямоугольник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20B8F9DB-5256-4A67-91BE-222CB451D3AE}" type="datetimeFigureOut">
              <a:rPr lang="ru-RU" smtClean="0"/>
              <a:pPr/>
              <a:t>16.08.2015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5190710F-28D8-48C6-9CB0-C2045859E2F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B8F9DB-5256-4A67-91BE-222CB451D3AE}" type="datetimeFigureOut">
              <a:rPr lang="ru-RU" smtClean="0"/>
              <a:pPr/>
              <a:t>16.08.2015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0710F-28D8-48C6-9CB0-C2045859E2F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B8F9DB-5256-4A67-91BE-222CB451D3AE}" type="datetimeFigureOut">
              <a:rPr lang="ru-RU" smtClean="0"/>
              <a:pPr/>
              <a:t>16.08.2015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0710F-28D8-48C6-9CB0-C2045859E2F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B8F9DB-5256-4A67-91BE-222CB451D3AE}" type="datetimeFigureOut">
              <a:rPr lang="ru-RU" smtClean="0"/>
              <a:pPr/>
              <a:t>16.08.2015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0710F-28D8-48C6-9CB0-C2045859E2F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6" name="Дата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20B8F9DB-5256-4A67-91BE-222CB451D3AE}" type="datetimeFigureOut">
              <a:rPr lang="ru-RU" smtClean="0"/>
              <a:pPr/>
              <a:t>16.08.2015</a:t>
            </a:fld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5190710F-28D8-48C6-9CB0-C2045859E2FD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20B8F9DB-5256-4A67-91BE-222CB451D3AE}" type="datetimeFigureOut">
              <a:rPr lang="ru-RU" smtClean="0"/>
              <a:pPr/>
              <a:t>16.08.2015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5190710F-28D8-48C6-9CB0-C2045859E2F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B8F9DB-5256-4A67-91BE-222CB451D3AE}" type="datetimeFigureOut">
              <a:rPr lang="ru-RU" smtClean="0"/>
              <a:pPr/>
              <a:t>16.08.2015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0710F-28D8-48C6-9CB0-C2045859E2F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B8F9DB-5256-4A67-91BE-222CB451D3AE}" type="datetimeFigureOut">
              <a:rPr lang="ru-RU" smtClean="0"/>
              <a:pPr/>
              <a:t>16.08.2015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0710F-28D8-48C6-9CB0-C2045859E2F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B8F9DB-5256-4A67-91BE-222CB451D3AE}" type="datetimeFigureOut">
              <a:rPr lang="ru-RU" smtClean="0"/>
              <a:pPr/>
              <a:t>16.08.2015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0710F-28D8-48C6-9CB0-C2045859E2F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B8F9DB-5256-4A67-91BE-222CB451D3AE}" type="datetimeFigureOut">
              <a:rPr lang="ru-RU" smtClean="0"/>
              <a:pPr/>
              <a:t>16.08.2015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0710F-28D8-48C6-9CB0-C2045859E2F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B8F9DB-5256-4A67-91BE-222CB451D3AE}" type="datetimeFigureOut">
              <a:rPr lang="ru-RU" smtClean="0"/>
              <a:pPr/>
              <a:t>16.08.2015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0710F-28D8-48C6-9CB0-C2045859E2F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Прямоугольник 27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Прямоугольник 28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Прямоугольник 29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Прямоугольник 30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Прямоугольник 31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Скругленный прямоугольник 32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Скругленный прямоугольник 33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Прямоугольник 34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Прямоугольник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Прямоугольник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Прямоугольник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Прямоугольник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Прямоугольник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20B8F9DB-5256-4A67-91BE-222CB451D3AE}" type="datetimeFigureOut">
              <a:rPr lang="ru-RU" smtClean="0"/>
              <a:pPr/>
              <a:t>16.08.2015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5190710F-28D8-48C6-9CB0-C2045859E2FD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slide" Target="slide12.xml"/><Relationship Id="rId3" Type="http://schemas.openxmlformats.org/officeDocument/2006/relationships/slide" Target="slide7.xml"/><Relationship Id="rId7" Type="http://schemas.openxmlformats.org/officeDocument/2006/relationships/slide" Target="slide11.xml"/><Relationship Id="rId2" Type="http://schemas.openxmlformats.org/officeDocument/2006/relationships/slide" Target="slide5.xml"/><Relationship Id="rId1" Type="http://schemas.openxmlformats.org/officeDocument/2006/relationships/slideLayout" Target="../slideLayouts/slideLayout7.xml"/><Relationship Id="rId6" Type="http://schemas.openxmlformats.org/officeDocument/2006/relationships/slide" Target="slide10.xml"/><Relationship Id="rId5" Type="http://schemas.openxmlformats.org/officeDocument/2006/relationships/slide" Target="slide9.xml"/><Relationship Id="rId10" Type="http://schemas.openxmlformats.org/officeDocument/2006/relationships/image" Target="../media/image2.jpeg"/><Relationship Id="rId4" Type="http://schemas.openxmlformats.org/officeDocument/2006/relationships/slide" Target="slide8.xml"/><Relationship Id="rId9" Type="http://schemas.openxmlformats.org/officeDocument/2006/relationships/slide" Target="slide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" Target="slide14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" Target="slide14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slide" Target="slide16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slide" Target="slide14.xml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Relationship Id="rId9" Type="http://schemas.openxmlformats.org/officeDocument/2006/relationships/slide" Target="slide1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" Target="slide14.xml"/><Relationship Id="rId7" Type="http://schemas.openxmlformats.org/officeDocument/2006/relationships/image" Target="../media/image8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slide" Target="slide1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" Target="slide14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jpeg"/><Relationship Id="rId4" Type="http://schemas.openxmlformats.org/officeDocument/2006/relationships/slide" Target="slide1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slide" Target="slide7.xml"/><Relationship Id="rId5" Type="http://schemas.openxmlformats.org/officeDocument/2006/relationships/slide" Target="slide15.xml"/><Relationship Id="rId4" Type="http://schemas.openxmlformats.org/officeDocument/2006/relationships/slide" Target="slide1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slide" Target="slide7.xml"/><Relationship Id="rId4" Type="http://schemas.openxmlformats.org/officeDocument/2006/relationships/slide" Target="slide1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" Target="slide14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slide" Target="slide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" Target="slide14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slide" Target="slide9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" Target="slide14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slide" Target="slide10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" Target="slide14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jpeg"/><Relationship Id="rId4" Type="http://schemas.openxmlformats.org/officeDocument/2006/relationships/slide" Target="slide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sierpinski_pyramid_y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071934" y="3466246"/>
            <a:ext cx="4773708" cy="2988341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57158" y="336156"/>
            <a:ext cx="8458200" cy="1383552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Поиск решения задач на нахождение объёма пирамиды и цилиндра.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85720" y="2084286"/>
            <a:ext cx="8501122" cy="672357"/>
          </a:xfrm>
        </p:spPr>
        <p:txBody>
          <a:bodyPr/>
          <a:lstStyle/>
          <a:p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Электронное приложение к обобщающему уроку в 11 классе</a:t>
            </a:r>
            <a:endParaRPr lang="ru-RU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85720" y="642918"/>
            <a:ext cx="4786346" cy="55707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Задачи урока: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b="1" i="1" dirty="0">
                <a:latin typeface="Times New Roman" pitchFamily="18" charset="0"/>
                <a:cs typeface="Times New Roman" pitchFamily="18" charset="0"/>
              </a:rPr>
              <a:t>Образовательная: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pPr lvl="0">
              <a:buFont typeface="Wingdings" pitchFamily="2" charset="2"/>
              <a:buChar char="ü"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Обобщить, систематизировать и закрепить представления учащихся</a:t>
            </a:r>
          </a:p>
          <a:p>
            <a:pPr lvl="0">
              <a:buFont typeface="Wingdings" pitchFamily="2" charset="2"/>
              <a:buChar char="ü"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При помощи информационных технологий облегчить решение задач по стереометрии</a:t>
            </a:r>
          </a:p>
          <a:p>
            <a:pPr lvl="0">
              <a:buFont typeface="Wingdings" pitchFamily="2" charset="2"/>
              <a:buChar char="ü"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Проверить свои знания в ходе урока</a:t>
            </a:r>
          </a:p>
          <a:p>
            <a:r>
              <a:rPr lang="ru-RU" sz="2400" b="1" i="1" dirty="0">
                <a:latin typeface="Times New Roman" pitchFamily="18" charset="0"/>
                <a:cs typeface="Times New Roman" pitchFamily="18" charset="0"/>
              </a:rPr>
              <a:t>Развивающая: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pPr lvl="0">
              <a:buFont typeface="Wingdings" pitchFamily="2" charset="2"/>
              <a:buChar char="ü"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Развитие геометрической интуиции при решении задач стереометрии</a:t>
            </a:r>
          </a:p>
          <a:p>
            <a:pPr lvl="0">
              <a:buFont typeface="Wingdings" pitchFamily="2" charset="2"/>
              <a:buChar char="ü"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Развитие пространственного мышления, пространственной абстракции, их общности, анализа и синтеза геометрических образов, пространственного воображения.</a:t>
            </a:r>
          </a:p>
          <a:p>
            <a:r>
              <a:rPr lang="ru-RU" sz="2400" b="1" i="1" dirty="0">
                <a:latin typeface="Times New Roman" pitchFamily="18" charset="0"/>
                <a:cs typeface="Times New Roman" pitchFamily="18" charset="0"/>
              </a:rPr>
              <a:t>Воспитательная: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pPr lvl="0">
              <a:buFont typeface="Wingdings" pitchFamily="2" charset="2"/>
              <a:buChar char="ü"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Воспитание активности, самостоятельности, внимания и силы воли в поставленной цели.</a:t>
            </a: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sierpinski_pyramid_y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378100" y="4500547"/>
            <a:ext cx="3765900" cy="2357453"/>
          </a:xfrm>
          <a:prstGeom prst="rect">
            <a:avLst/>
          </a:prstGeom>
        </p:spPr>
      </p:pic>
      <p:pic>
        <p:nvPicPr>
          <p:cNvPr id="5" name="Рисунок 4" descr="1_100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357818" y="642918"/>
            <a:ext cx="3786182" cy="385765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85720" y="642918"/>
            <a:ext cx="4786346" cy="26161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Цель урока:</a:t>
            </a:r>
          </a:p>
          <a:p>
            <a:pPr lvl="0">
              <a:buFont typeface="Wingdings" pitchFamily="2" charset="2"/>
              <a:buChar char="ü"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Обобщить, систематизировать и закрепить полученные знания</a:t>
            </a:r>
          </a:p>
          <a:p>
            <a:pPr lvl="0">
              <a:buFont typeface="Wingdings" pitchFamily="2" charset="2"/>
              <a:buChar char="ü"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Рассмотреть их развитие в перспективе</a:t>
            </a:r>
          </a:p>
          <a:p>
            <a:pPr lvl="0"/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sierpinski_pyramid_y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378100" y="4500547"/>
            <a:ext cx="3765900" cy="2357453"/>
          </a:xfrm>
          <a:prstGeom prst="rect">
            <a:avLst/>
          </a:prstGeom>
        </p:spPr>
      </p:pic>
      <p:pic>
        <p:nvPicPr>
          <p:cNvPr id="5" name="Рисунок 4" descr="1_100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357818" y="642918"/>
            <a:ext cx="3786182" cy="385765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4282" y="642918"/>
            <a:ext cx="8072494" cy="46782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Ход урока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:</a:t>
            </a:r>
            <a:endParaRPr lang="en-US" sz="3200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  <a:p>
            <a:pPr lvl="0">
              <a:buFont typeface="Wingdings" pitchFamily="2" charset="2"/>
              <a:buChar char="Ø"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Организационный момент</a:t>
            </a:r>
          </a:p>
          <a:p>
            <a:pPr lvl="0">
              <a:buFont typeface="Wingdings" pitchFamily="2" charset="2"/>
              <a:buChar char="Ø"/>
            </a:pPr>
            <a:r>
              <a:rPr lang="ru-RU" sz="2400" dirty="0">
                <a:latin typeface="Times New Roman" pitchFamily="18" charset="0"/>
                <a:cs typeface="Times New Roman" pitchFamily="18" charset="0"/>
                <a:hlinkClick r:id="rId2" action="ppaction://hlinksldjump"/>
              </a:rPr>
              <a:t>Проверка домашнего задания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pPr lvl="0">
              <a:buFont typeface="Wingdings" pitchFamily="2" charset="2"/>
              <a:buChar char="Ø"/>
            </a:pPr>
            <a:r>
              <a:rPr lang="ru-RU" sz="2400" dirty="0">
                <a:latin typeface="Times New Roman" pitchFamily="18" charset="0"/>
                <a:cs typeface="Times New Roman" pitchFamily="18" charset="0"/>
                <a:hlinkClick r:id="rId3" action="ppaction://hlinksldjump"/>
              </a:rPr>
              <a:t>Устный опрос теории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pPr lvl="0">
              <a:buFont typeface="Wingdings" pitchFamily="2" charset="2"/>
              <a:buChar char="Ø"/>
            </a:pPr>
            <a:r>
              <a:rPr lang="ru-RU" sz="2400" dirty="0">
                <a:latin typeface="Times New Roman" pitchFamily="18" charset="0"/>
                <a:cs typeface="Times New Roman" pitchFamily="18" charset="0"/>
                <a:hlinkClick r:id="rId4" action="ppaction://hlinksldjump"/>
              </a:rPr>
              <a:t>Решение устных задач по планиметрии 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pPr lvl="0">
              <a:buFont typeface="Wingdings" pitchFamily="2" charset="2"/>
              <a:buChar char="Ø"/>
            </a:pPr>
            <a:r>
              <a:rPr lang="ru-RU" sz="2400" dirty="0">
                <a:latin typeface="Times New Roman" pitchFamily="18" charset="0"/>
                <a:cs typeface="Times New Roman" pitchFamily="18" charset="0"/>
                <a:hlinkClick r:id="rId5" action="ppaction://hlinksldjump"/>
              </a:rPr>
              <a:t>Решение задачи на нахождение объёма пирамиды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pPr lvl="0">
              <a:buFont typeface="Wingdings" pitchFamily="2" charset="2"/>
              <a:buChar char="Ø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  <a:hlinkClick r:id="rId6" action="ppaction://hlinksldjump"/>
              </a:rPr>
              <a:t>Решение устных задач по стереометрии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lvl="0">
              <a:buFont typeface="Wingdings" pitchFamily="2" charset="2"/>
              <a:buChar char="Ø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  <a:hlinkClick r:id="rId7" action="ppaction://hlinksldjump"/>
              </a:rPr>
              <a:t>Решение </a:t>
            </a:r>
            <a:r>
              <a:rPr lang="ru-RU" sz="2400" dirty="0">
                <a:latin typeface="Times New Roman" pitchFamily="18" charset="0"/>
                <a:cs typeface="Times New Roman" pitchFamily="18" charset="0"/>
                <a:hlinkClick r:id="rId7" action="ppaction://hlinksldjump"/>
              </a:rPr>
              <a:t>задачи на нахождение объёма цилиндра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pPr lvl="0">
              <a:buFont typeface="Wingdings" pitchFamily="2" charset="2"/>
              <a:buChar char="Ø"/>
            </a:pPr>
            <a:r>
              <a:rPr lang="ru-RU" sz="2400" dirty="0">
                <a:latin typeface="Times New Roman" pitchFamily="18" charset="0"/>
                <a:cs typeface="Times New Roman" pitchFamily="18" charset="0"/>
                <a:hlinkClick r:id="rId8" action="ppaction://hlinksldjump"/>
              </a:rPr>
              <a:t>Подведение итогов урока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pPr lvl="0">
              <a:buFont typeface="Wingdings" pitchFamily="2" charset="2"/>
              <a:buChar char="Ø"/>
            </a:pPr>
            <a:r>
              <a:rPr lang="ru-RU" sz="2400" dirty="0">
                <a:latin typeface="Times New Roman" pitchFamily="18" charset="0"/>
                <a:cs typeface="Times New Roman" pitchFamily="18" charset="0"/>
                <a:hlinkClick r:id="rId9" action="ppaction://hlinksldjump"/>
              </a:rPr>
              <a:t>Домашнее задание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Рисунок 2" descr="sierpinski_pyramid_y.jp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6715140" y="5337534"/>
            <a:ext cx="2428860" cy="152046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sierpinski_pyramid_y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715140" y="5337534"/>
            <a:ext cx="2428860" cy="152046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0" y="571480"/>
            <a:ext cx="5786446" cy="49244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Проверка домашнего задания</a:t>
            </a:r>
          </a:p>
          <a:p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Задача №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1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Прямоугольный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параллелепипед описан около цилиндра, радиус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основания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и высота, которого равны 1.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v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Найдите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объём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параллелепипеда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r>
              <a:rPr lang="ru-RU" b="1" dirty="0">
                <a:latin typeface="Times New Roman" pitchFamily="18" charset="0"/>
                <a:cs typeface="Times New Roman" pitchFamily="18" charset="0"/>
              </a:rPr>
              <a:t>  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Решение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Прежде всего, заметим, что высота цилиндра равна 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ысоте параллелепипеда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Нарисуйте вид сверху, то есть круг, вписанный в прямоугольник.</a:t>
            </a:r>
          </a:p>
          <a:p>
            <a:pPr>
              <a:buFont typeface="Wingdings" pitchFamily="2" charset="2"/>
              <a:buChar char="Ø"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   Тут сразу и увидите, что прямоугольник – на самом деле квадрат, а сторона его в два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раза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больше, чем радиус вписанной в него окружности. Итак, площадь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основания параллелепипеда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равна 4, высота равна 1, объём равен 4.</a:t>
            </a: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 descr="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837802" y="785794"/>
            <a:ext cx="2942251" cy="235745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sierpinski_pyramid_y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715140" y="5337534"/>
            <a:ext cx="2428860" cy="152046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0" y="571480"/>
            <a:ext cx="5786446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Задача №2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В основании прямой призмы лежит прямоугольный треугольник с катетами 6 и 8. Боковые рёбра равны 4.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v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Найдите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объём цилиндра, описанного около этой призмы. В ответ запишите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V/</a:t>
            </a:r>
            <a:r>
              <a:rPr lang="el-GR" dirty="0" smtClean="0">
                <a:latin typeface="Times New Roman" pitchFamily="18" charset="0"/>
                <a:cs typeface="Times New Roman" pitchFamily="18" charset="0"/>
              </a:rPr>
              <a:t>π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b="1" dirty="0">
                <a:latin typeface="Times New Roman" pitchFamily="18" charset="0"/>
                <a:cs typeface="Times New Roman" pitchFamily="18" charset="0"/>
              </a:rPr>
              <a:t>  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Решение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Очевидно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высота цилиндра равна боковому ребру призмы, то есть 4. Осталось найти радиус его основания.</a:t>
            </a:r>
          </a:p>
          <a:p>
            <a:pPr>
              <a:buFont typeface="Wingdings" pitchFamily="2" charset="2"/>
              <a:buChar char="Ø"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Рисуем вид сверху. Прямоугольный треугольник вписан в окружность. Где будет находиться радиус этой окружности? Правильно, посередине гипотенузы. Гипотенузу находим по теореме Пифагора, она равна 10. Тогда радиус основания цилиндра равен 5. Находим объём цилиндра по формуле и записываем ответ: 100.</a:t>
            </a: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 descr="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143636" y="785794"/>
            <a:ext cx="2815332" cy="292895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sierpinski_pyramid_y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715140" y="5337534"/>
            <a:ext cx="2428860" cy="152046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85720" y="571480"/>
            <a:ext cx="8501090" cy="50475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Устный опрос 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теории</a:t>
            </a:r>
          </a:p>
          <a:p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  <a:p>
            <a:pPr marL="342900" lvl="0" indent="-342900">
              <a:buFont typeface="+mj-lt"/>
              <a:buAutoNum type="arabicPeriod"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Что называется синусом острого угла прямоугольного треугольника?</a:t>
            </a:r>
          </a:p>
          <a:p>
            <a:pPr marL="342900" lvl="0" indent="-342900">
              <a:buFont typeface="+mj-lt"/>
              <a:buAutoNum type="arabicPeriod"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Что называется косинусом острого угла прямоугольного треугольника?</a:t>
            </a:r>
          </a:p>
          <a:p>
            <a:pPr marL="342900" lvl="0" indent="-342900">
              <a:buFont typeface="+mj-lt"/>
              <a:buAutoNum type="arabicPeriod"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Что называется тангенсом острого угла прямоугольного треугольника?</a:t>
            </a:r>
          </a:p>
          <a:p>
            <a:pPr marL="342900" lvl="0" indent="-342900">
              <a:buFont typeface="+mj-lt"/>
              <a:buAutoNum type="arabicPeriod"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Чему равна площадь треугольника?</a:t>
            </a:r>
          </a:p>
          <a:p>
            <a:pPr marL="342900" lvl="0" indent="-342900">
              <a:buFont typeface="+mj-lt"/>
              <a:buAutoNum type="arabicPeriod"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Что такое средняя линия треугольника и чему она равна?</a:t>
            </a:r>
          </a:p>
          <a:p>
            <a:pPr marL="342900" lvl="0" indent="-342900">
              <a:buFont typeface="+mj-lt"/>
              <a:buAutoNum type="arabicPeriod"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Формула, по которой можно найти радиус  окружности через сторону правильного вписанного многоугольника?</a:t>
            </a:r>
          </a:p>
          <a:p>
            <a:pPr marL="342900" lvl="0" indent="-342900">
              <a:buFont typeface="+mj-lt"/>
              <a:buAutoNum type="arabicPeriod"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Формула, по которой можно найти радиус  окружности через сторону правильного описанного многоугольника?</a:t>
            </a:r>
          </a:p>
          <a:p>
            <a:pPr marL="342900" lvl="0" indent="-342900">
              <a:buFont typeface="+mj-lt"/>
              <a:buAutoNum type="arabicPeriod"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Формула, по которой можно найти объём пирамиды?</a:t>
            </a:r>
          </a:p>
          <a:p>
            <a:pPr marL="342900" lvl="0" indent="-342900">
              <a:buFont typeface="+mj-lt"/>
              <a:buAutoNum type="arabicPeriod"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Формула, по которой можно найти объём цилиндра?</a:t>
            </a:r>
          </a:p>
          <a:p>
            <a:pPr marL="342900" lvl="0" indent="-342900">
              <a:buFont typeface="+mj-lt"/>
              <a:buAutoNum type="arabicPeriod"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Теорема о трёх перпендикулярах.</a:t>
            </a: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>
            <a:hlinkClick r:id="rId3" action="ppaction://hlinksldjump"/>
          </p:cNvPr>
          <p:cNvSpPr txBox="1"/>
          <p:nvPr/>
        </p:nvSpPr>
        <p:spPr>
          <a:xfrm>
            <a:off x="5715008" y="6396335"/>
            <a:ext cx="957121" cy="46166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  <a:hlinkClick r:id="rId3" action="ppaction://hlinksldjump"/>
              </a:rPr>
              <a:t>Ответ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sierpinski_pyramid_y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715140" y="5337534"/>
            <a:ext cx="2428860" cy="152046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14282" y="1785926"/>
            <a:ext cx="6143668" cy="44319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>
              <a:buFont typeface="+mj-lt"/>
              <a:buAutoNum type="arabicPeriod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На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плоскости нарисована окружность, С помощью чертёжного треугольника найти её центр.</a:t>
            </a:r>
          </a:p>
          <a:p>
            <a:pPr marL="342900" lvl="0" indent="-342900">
              <a:buFont typeface="+mj-lt"/>
              <a:buAutoNum type="arabicPeriod"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Ученик нарисовал на доске треугольник и отметил середины его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сторон. Затем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треугольник стёрли, но отмеченные точки остались. Нельзя ли восстановить треугольник</a:t>
            </a:r>
          </a:p>
          <a:p>
            <a:pPr marL="342900" lvl="0" indent="-342900">
              <a:buFont typeface="+mj-lt"/>
              <a:buAutoNum type="arabicPeriod"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Дан прямоугольный треугольник АВС, где угол В=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β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угол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А=90</a:t>
            </a:r>
            <a:r>
              <a:rPr lang="ru-RU" sz="2400" baseline="30000" dirty="0">
                <a:latin typeface="Times New Roman" pitchFamily="18" charset="0"/>
                <a:cs typeface="Times New Roman" pitchFamily="18" charset="0"/>
              </a:rPr>
              <a:t>0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ВС= а. Найти АС, АВ,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S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АВС.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>
            <a:hlinkClick r:id="rId3" action="ppaction://hlinksldjump"/>
          </p:cNvPr>
          <p:cNvSpPr txBox="1"/>
          <p:nvPr/>
        </p:nvSpPr>
        <p:spPr>
          <a:xfrm>
            <a:off x="5357818" y="6396335"/>
            <a:ext cx="1328377" cy="46166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  <a:hlinkClick r:id="rId4" action="ppaction://hlinksldjump"/>
              </a:rPr>
              <a:t>Решение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85720" y="714356"/>
            <a:ext cx="750820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Решение устных задач по планиметрии</a:t>
            </a:r>
            <a:endParaRPr lang="ru-RU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sierpinski_pyramid_y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715140" y="5337534"/>
            <a:ext cx="2428860" cy="152046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14282" y="500042"/>
            <a:ext cx="8929718" cy="27392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Решение задачи на нахождение объёма 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пирамиды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Основание пирамиды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SABC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– треугольник. Угол С равен 90</a:t>
            </a:r>
            <a:r>
              <a:rPr lang="ru-RU" baseline="30000" dirty="0">
                <a:latin typeface="Times New Roman" pitchFamily="18" charset="0"/>
                <a:cs typeface="Times New Roman" pitchFamily="18" charset="0"/>
              </a:rPr>
              <a:t>0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угол А равен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α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АВ=с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Боковые рёбра пирамиды одинаково наклонены к плоскости её основания, угол между гранью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S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ВС и плоскостью основания равен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β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Найдите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V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пирамиды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i="1" dirty="0">
                <a:latin typeface="Times New Roman" pitchFamily="18" charset="0"/>
                <a:cs typeface="Times New Roman" pitchFamily="18" charset="0"/>
              </a:rPr>
              <a:t>Составить схему «разложения» задачи на более простые - составляющие задачи.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5" name="Схема 4"/>
          <p:cNvGraphicFramePr/>
          <p:nvPr/>
        </p:nvGraphicFramePr>
        <p:xfrm>
          <a:off x="-357222" y="3000372"/>
          <a:ext cx="5143536" cy="38576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4572000" y="3000372"/>
            <a:ext cx="4357686" cy="206210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Для решения данной задачи надо повторить:</a:t>
            </a:r>
          </a:p>
          <a:p>
            <a:pPr marL="342900" lvl="0" indent="-342900">
              <a:buFont typeface="Arial" pitchFamily="34" charset="0"/>
              <a:buChar char="•"/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S треугольника.</a:t>
            </a:r>
          </a:p>
          <a:p>
            <a:pPr marL="342900" lvl="0" indent="-342900">
              <a:buFont typeface="Arial" pitchFamily="34" charset="0"/>
              <a:buChar char="•"/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Средняя линия треугольника.</a:t>
            </a:r>
          </a:p>
          <a:p>
            <a:pPr marL="342900" lvl="0" indent="-342900">
              <a:buFont typeface="Arial" pitchFamily="34" charset="0"/>
              <a:buChar char="•"/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Центр окружности описанной около прямоугольного треугольника.</a:t>
            </a:r>
          </a:p>
          <a:p>
            <a:pPr marL="342900" lvl="0" indent="-342900">
              <a:buFont typeface="Arial" pitchFamily="34" charset="0"/>
              <a:buChar char="•"/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Косинус и тангенс острого угла.</a:t>
            </a:r>
          </a:p>
          <a:p>
            <a:pPr marL="342900" lvl="0" indent="-342900">
              <a:buFont typeface="Arial" pitchFamily="34" charset="0"/>
              <a:buChar char="•"/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Теорема о трёх перпендикулярах.</a:t>
            </a:r>
          </a:p>
          <a:p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>
            <a:hlinkClick r:id="rId8" action="ppaction://hlinksldjump"/>
          </p:cNvPr>
          <p:cNvSpPr txBox="1"/>
          <p:nvPr/>
        </p:nvSpPr>
        <p:spPr>
          <a:xfrm>
            <a:off x="5357818" y="6396335"/>
            <a:ext cx="1328377" cy="46166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  <a:hlinkClick r:id="rId9" action="ppaction://hlinksldjump"/>
              </a:rPr>
              <a:t>Решение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sierpinski_pyramid_y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715140" y="5337534"/>
            <a:ext cx="2428860" cy="152046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0" y="1500174"/>
            <a:ext cx="6143668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1.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Дано: 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S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АВС- правильная призма, АВ=6 двугранный угол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S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ВСА=60</a:t>
            </a:r>
            <a:r>
              <a:rPr lang="ru-RU" sz="2400" baseline="30000" dirty="0" smtClean="0">
                <a:latin typeface="Times New Roman" pitchFamily="18" charset="0"/>
                <a:cs typeface="Times New Roman" pitchFamily="18" charset="0"/>
              </a:rPr>
              <a:t>0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 Найти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SO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.Дано: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АС</a:t>
            </a:r>
            <a:r>
              <a:rPr lang="ru-RU" sz="2400" b="1" baseline="-25000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-правильная призма. Цилиндр равносторонний. АВ=4. Найти объём цилиндра.</a:t>
            </a:r>
          </a:p>
          <a:p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.Дано: треугольник АВС равнобедренный. М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ОР-квадрат, угол С равен 30</a:t>
            </a:r>
            <a:r>
              <a:rPr lang="ru-RU" sz="2400" baseline="30000" dirty="0" smtClean="0">
                <a:latin typeface="Times New Roman" pitchFamily="18" charset="0"/>
                <a:cs typeface="Times New Roman" pitchFamily="18" charset="0"/>
              </a:rPr>
              <a:t>0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 РС=4. Найти площадь М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ОР.</a:t>
            </a:r>
          </a:p>
        </p:txBody>
      </p:sp>
      <p:sp>
        <p:nvSpPr>
          <p:cNvPr id="5" name="TextBox 4">
            <a:hlinkClick r:id="rId3" action="ppaction://hlinksldjump"/>
          </p:cNvPr>
          <p:cNvSpPr txBox="1"/>
          <p:nvPr/>
        </p:nvSpPr>
        <p:spPr>
          <a:xfrm>
            <a:off x="5357818" y="6396335"/>
            <a:ext cx="1328377" cy="46166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  <a:hlinkClick r:id="rId4" action="ppaction://hlinksldjump"/>
              </a:rPr>
              <a:t>Решение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85720" y="714356"/>
            <a:ext cx="753565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Решение устных задач по стереометрии</a:t>
            </a:r>
            <a:endParaRPr lang="ru-RU" sz="3200" dirty="0"/>
          </a:p>
        </p:txBody>
      </p:sp>
      <p:pic>
        <p:nvPicPr>
          <p:cNvPr id="7" name="Рисунок 6" descr="5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858016" y="1142984"/>
            <a:ext cx="1936763" cy="1857388"/>
          </a:xfrm>
          <a:prstGeom prst="rect">
            <a:avLst/>
          </a:prstGeom>
        </p:spPr>
      </p:pic>
      <p:pic>
        <p:nvPicPr>
          <p:cNvPr id="8" name="Рисунок 7" descr="7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357554" y="4886405"/>
            <a:ext cx="1928826" cy="1971595"/>
          </a:xfrm>
          <a:prstGeom prst="rect">
            <a:avLst/>
          </a:prstGeom>
        </p:spPr>
      </p:pic>
      <p:pic>
        <p:nvPicPr>
          <p:cNvPr id="9" name="Рисунок 8" descr="4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6929454" y="3286124"/>
            <a:ext cx="1826242" cy="189994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sierpinski_pyramid_y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715140" y="5337534"/>
            <a:ext cx="2428860" cy="152046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0" y="1428736"/>
            <a:ext cx="91440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В правильную треугольную пирамиду вписан цилиндр так, что его нижнее основание принадлежит основанию пирамиды, а окружность верхнего основания касается боковых граней пирамиды. Осевое сечение цилиндра- квадрат. Боковая грань пирамиды наклонена к основанию под углом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α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 а сторона основания равна 2а. Найдите объём цилиндра.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>
            <a:hlinkClick r:id="rId3" action="ppaction://hlinksldjump"/>
          </p:cNvPr>
          <p:cNvSpPr txBox="1"/>
          <p:nvPr/>
        </p:nvSpPr>
        <p:spPr>
          <a:xfrm>
            <a:off x="5357818" y="6396335"/>
            <a:ext cx="1328377" cy="46166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  <a:hlinkClick r:id="rId4" action="ppaction://hlinksldjump"/>
              </a:rPr>
              <a:t>Решение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85720" y="428604"/>
            <a:ext cx="728667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Поиск решения задачи на нахождение объёма цилиндра.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Рисунок 6" descr="8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85786" y="3647378"/>
            <a:ext cx="4500562" cy="321062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sierpinski_pyramid_y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715140" y="5337534"/>
            <a:ext cx="2428860" cy="152046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57158" y="642918"/>
            <a:ext cx="486274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Подведение итогов урока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000100" y="2500306"/>
            <a:ext cx="7429552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6000" b="1" cap="none" spc="0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Georgia" pitchFamily="18" charset="0"/>
              </a:rPr>
              <a:t>Спасибо за урок!</a:t>
            </a:r>
            <a:endParaRPr lang="ru-RU" sz="6000" b="1" cap="none" spc="0" dirty="0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2">
                      <a:tint val="10000"/>
                      <a:satMod val="155000"/>
                    </a:schemeClr>
                  </a:gs>
                  <a:gs pos="60000">
                    <a:schemeClr val="accent2">
                      <a:tint val="30000"/>
                      <a:satMod val="155000"/>
                    </a:schemeClr>
                  </a:gs>
                  <a:gs pos="100000">
                    <a:schemeClr val="accent2">
                      <a:tint val="73000"/>
                      <a:satMod val="155000"/>
                    </a:schemeClr>
                  </a:gs>
                </a:gsLst>
                <a:lin ang="5400000"/>
              </a:gra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  <a:latin typeface="Georg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sierpinski_pyramid_y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715140" y="5337534"/>
            <a:ext cx="2428860" cy="152046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14282" y="571480"/>
            <a:ext cx="7572396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Домашнее задание</a:t>
            </a:r>
          </a:p>
          <a:p>
            <a:endParaRPr lang="ru-RU" sz="32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В равносторонний цилиндр вписан прямоугольный параллелепипед. Площадь основания цилиндра равна 25πсм</a:t>
            </a:r>
            <a:r>
              <a:rPr lang="ru-RU" sz="2400" baseline="30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 Найти объём параллелепипеда.</a:t>
            </a:r>
          </a:p>
          <a:p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Разложить данную задачу на простые составляющие задачи. Составить список вопросов  по планиметрии, которые надо повторить для решения этой задачи.</a:t>
            </a:r>
          </a:p>
          <a:p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sierpinski_pyramid_y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715140" y="5337534"/>
            <a:ext cx="2428860" cy="152046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0" y="517803"/>
            <a:ext cx="8501090" cy="43704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Проверь свои знания теории</a:t>
            </a:r>
          </a:p>
          <a:p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  <a:p>
            <a:pPr marL="342900" lvl="0" indent="-342900">
              <a:buFont typeface="+mj-lt"/>
              <a:buAutoNum type="arabicPeriod"/>
            </a:pP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Синусом острого угла прямоугольного треугольника называется отношение противолежащего катета к гипотенузе.</a:t>
            </a:r>
          </a:p>
          <a:p>
            <a:pPr marL="342900" lvl="0" indent="-342900">
              <a:buFont typeface="+mj-lt"/>
              <a:buAutoNum type="arabicPeriod"/>
            </a:pP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Косинусом острого угла прямоугольного треугольника называется отношение прилежащего катета к гипотенузе.</a:t>
            </a:r>
          </a:p>
          <a:p>
            <a:pPr marL="342900" lvl="0" indent="-342900">
              <a:buFont typeface="+mj-lt"/>
              <a:buAutoNum type="arabicPeriod"/>
            </a:pP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Тангенсом острого угла прямоугольного треугольника называется отношение противолежащего катета к прилежащему.</a:t>
            </a:r>
          </a:p>
          <a:p>
            <a:pPr marL="342900" lvl="0" indent="-342900">
              <a:buFont typeface="+mj-lt"/>
              <a:buAutoNum type="arabicPeriod"/>
            </a:pP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Площадь треугольника равна половине произведения основания на 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высоту. Площадь 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треугольника равна половине произведения двух сторон на синус угла между ними.</a:t>
            </a:r>
          </a:p>
          <a:p>
            <a:pPr marL="342900" indent="-342900"/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38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6385" name="Picture 1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0"/>
            <a:ext cx="361950" cy="428625"/>
          </a:xfrm>
          <a:prstGeom prst="rect">
            <a:avLst/>
          </a:prstGeom>
          <a:noFill/>
        </p:spPr>
      </p:pic>
      <p:sp>
        <p:nvSpPr>
          <p:cNvPr id="16388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6387" name="Picture 3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0"/>
            <a:ext cx="361950" cy="428625"/>
          </a:xfrm>
          <a:prstGeom prst="rect">
            <a:avLst/>
          </a:prstGeom>
          <a:noFill/>
        </p:spPr>
      </p:pic>
      <p:sp>
        <p:nvSpPr>
          <p:cNvPr id="8" name="TextBox 7">
            <a:hlinkClick r:id="rId4" action="ppaction://hlinksldjump"/>
          </p:cNvPr>
          <p:cNvSpPr txBox="1"/>
          <p:nvPr/>
        </p:nvSpPr>
        <p:spPr>
          <a:xfrm>
            <a:off x="4929190" y="6396335"/>
            <a:ext cx="748923" cy="46166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  <a:hlinkClick r:id="rId5" action="ppaction://hlinksldjump"/>
              </a:rPr>
              <a:t>5-10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>
            <a:hlinkClick r:id="rId4" action="ppaction://hlinksldjump"/>
          </p:cNvPr>
          <p:cNvSpPr txBox="1"/>
          <p:nvPr/>
        </p:nvSpPr>
        <p:spPr>
          <a:xfrm>
            <a:off x="5715008" y="6396335"/>
            <a:ext cx="958917" cy="46166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  <a:hlinkClick r:id="rId6" action="ppaction://hlinksldjump"/>
              </a:rPr>
              <a:t>Назад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sierpinski_pyramid_y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715140" y="5337534"/>
            <a:ext cx="2428860" cy="152046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85720" y="1142984"/>
            <a:ext cx="8001056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lvl="0" indent="-457200">
              <a:buFont typeface="+mj-lt"/>
              <a:buAutoNum type="arabicPeriod" startAt="5"/>
            </a:pP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Средней 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линией треугольника называется отрезок соединяющий середины двух сторон треугольника. Средняя линия параллельна стороне треугольника и равна её половине.</a:t>
            </a:r>
          </a:p>
          <a:p>
            <a:pPr marL="342900" lvl="0" indent="-342900">
              <a:buFont typeface="+mj-lt"/>
              <a:buAutoNum type="arabicPeriod" startAt="5"/>
            </a:pP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ru-RU" sz="2200" baseline="-25000" dirty="0" err="1">
                <a:latin typeface="Times New Roman" pitchFamily="18" charset="0"/>
                <a:cs typeface="Times New Roman" pitchFamily="18" charset="0"/>
              </a:rPr>
              <a:t>п</a:t>
            </a:r>
            <a:r>
              <a:rPr lang="ru-RU" sz="2200" baseline="-25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=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R 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2sin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(180/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)</a:t>
            </a:r>
            <a:endParaRPr lang="ru-RU" sz="2200" dirty="0">
              <a:latin typeface="Times New Roman" pitchFamily="18" charset="0"/>
              <a:cs typeface="Times New Roman" pitchFamily="18" charset="0"/>
            </a:endParaRPr>
          </a:p>
          <a:p>
            <a:pPr marL="342900" lvl="0" indent="-342900">
              <a:buFont typeface="+mj-lt"/>
              <a:buAutoNum type="arabicPeriod" startAt="5"/>
            </a:pP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ru-RU" sz="2200" baseline="-25000" dirty="0" err="1">
                <a:latin typeface="Times New Roman" pitchFamily="18" charset="0"/>
                <a:cs typeface="Times New Roman" pitchFamily="18" charset="0"/>
              </a:rPr>
              <a:t>п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=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r 2tg 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(180/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)</a:t>
            </a:r>
            <a:endParaRPr lang="ru-RU" sz="2200" dirty="0">
              <a:latin typeface="Times New Roman" pitchFamily="18" charset="0"/>
              <a:cs typeface="Times New Roman" pitchFamily="18" charset="0"/>
            </a:endParaRPr>
          </a:p>
          <a:p>
            <a:pPr marL="342900" lvl="0" indent="-342900">
              <a:buFont typeface="+mj-lt"/>
              <a:buAutoNum type="arabicPeriod" startAt="5"/>
            </a:pP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V=S</a:t>
            </a:r>
            <a:r>
              <a:rPr lang="ru-RU" sz="2200" baseline="-25000" dirty="0" err="1">
                <a:latin typeface="Times New Roman" pitchFamily="18" charset="0"/>
                <a:cs typeface="Times New Roman" pitchFamily="18" charset="0"/>
              </a:rPr>
              <a:t>осн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h</a:t>
            </a:r>
            <a:endParaRPr lang="ru-RU" sz="2200" dirty="0">
              <a:latin typeface="Times New Roman" pitchFamily="18" charset="0"/>
              <a:cs typeface="Times New Roman" pitchFamily="18" charset="0"/>
            </a:endParaRPr>
          </a:p>
          <a:p>
            <a:pPr marL="342900" lvl="0" indent="-342900">
              <a:buFont typeface="+mj-lt"/>
              <a:buAutoNum type="arabicPeriod" startAt="5"/>
            </a:pP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V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=</a:t>
            </a:r>
            <a:r>
              <a:rPr lang="el-GR" sz="2200" dirty="0" smtClean="0">
                <a:latin typeface="Times New Roman" pitchFamily="18" charset="0"/>
                <a:cs typeface="Times New Roman" pitchFamily="18" charset="0"/>
              </a:rPr>
              <a:t> π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r</a:t>
            </a:r>
            <a:r>
              <a:rPr lang="ru-RU" sz="2000" baseline="30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h</a:t>
            </a:r>
            <a:endParaRPr lang="ru-RU" sz="2200" dirty="0">
              <a:latin typeface="Times New Roman" pitchFamily="18" charset="0"/>
              <a:cs typeface="Times New Roman" pitchFamily="18" charset="0"/>
            </a:endParaRPr>
          </a:p>
          <a:p>
            <a:pPr marL="342900" lvl="0" indent="-342900">
              <a:buFont typeface="+mj-lt"/>
              <a:buAutoNum type="arabicPeriod" startAt="5"/>
            </a:pP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Если через конец наклонной провести прямую перпендикулярную её проекции то она будет перпендикулярна и самой наклонной.</a:t>
            </a:r>
          </a:p>
          <a:p>
            <a:pPr marL="342900" indent="-342900">
              <a:buFont typeface="+mj-lt"/>
              <a:buAutoNum type="arabicPeriod" startAt="5"/>
            </a:pP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38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6385" name="Picture 1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0"/>
            <a:ext cx="361950" cy="428625"/>
          </a:xfrm>
          <a:prstGeom prst="rect">
            <a:avLst/>
          </a:prstGeom>
          <a:noFill/>
        </p:spPr>
      </p:pic>
      <p:sp>
        <p:nvSpPr>
          <p:cNvPr id="16388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6387" name="Picture 3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0"/>
            <a:ext cx="361950" cy="428625"/>
          </a:xfrm>
          <a:prstGeom prst="rect">
            <a:avLst/>
          </a:prstGeom>
          <a:noFill/>
        </p:spPr>
      </p:pic>
      <p:sp>
        <p:nvSpPr>
          <p:cNvPr id="8" name="TextBox 7">
            <a:hlinkClick r:id="rId4" action="ppaction://hlinksldjump"/>
          </p:cNvPr>
          <p:cNvSpPr txBox="1"/>
          <p:nvPr/>
        </p:nvSpPr>
        <p:spPr>
          <a:xfrm>
            <a:off x="5072066" y="6396335"/>
            <a:ext cx="595035" cy="46166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  <a:hlinkClick r:id="rId4" action="ppaction://hlinksldjump"/>
              </a:rPr>
              <a:t>1-4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>
            <a:hlinkClick r:id="rId4" action="ppaction://hlinksldjump"/>
          </p:cNvPr>
          <p:cNvSpPr txBox="1"/>
          <p:nvPr/>
        </p:nvSpPr>
        <p:spPr>
          <a:xfrm>
            <a:off x="5715008" y="6396335"/>
            <a:ext cx="958917" cy="46166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  <a:hlinkClick r:id="rId5" action="ppaction://hlinksldjump"/>
              </a:rPr>
              <a:t>Назад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sierpinski_pyramid_y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715140" y="5337534"/>
            <a:ext cx="2428860" cy="152046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85720" y="1571612"/>
            <a:ext cx="6143668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lvl="0" indent="-457200">
              <a:buFont typeface="+mj-lt"/>
              <a:buAutoNum type="arabicPeriod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Если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мы нарисуем прямой угол с вершиной на окружности, то прямая, соединяющая точки пересечения его сторон с окружностью, проходит через центр круга. Две такие прямые определят центр.</a:t>
            </a:r>
          </a:p>
          <a:p>
            <a:pPr marL="457200" lvl="0" indent="-457200">
              <a:buFont typeface="+mj-lt"/>
              <a:buAutoNum type="arabicPeriod"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Через каждую из трёх точек надо провести прямую, параллельную прямой, проходящей через две другие точки.</a:t>
            </a:r>
          </a:p>
          <a:p>
            <a:pPr marL="457200" lvl="0" indent="-457200">
              <a:buFont typeface="+mj-lt"/>
              <a:buAutoNum type="arabicPeriod"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АС= а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sinβ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АВ= а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cosβ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S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АВС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=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1/2а</a:t>
            </a:r>
            <a:r>
              <a:rPr lang="ru-RU" sz="2400" baseline="30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sinβ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cosβ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>
            <a:hlinkClick r:id="rId3" action="ppaction://hlinksldjump"/>
          </p:cNvPr>
          <p:cNvSpPr txBox="1"/>
          <p:nvPr/>
        </p:nvSpPr>
        <p:spPr>
          <a:xfrm>
            <a:off x="5715008" y="6396335"/>
            <a:ext cx="958917" cy="46166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  <a:hlinkClick r:id="rId4" action="ppaction://hlinksldjump"/>
              </a:rPr>
              <a:t>Назад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14282" y="642918"/>
            <a:ext cx="750820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Решение устных задач по планиметрии</a:t>
            </a:r>
            <a:endParaRPr lang="ru-RU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sierpinski_pyramid_y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715140" y="5337534"/>
            <a:ext cx="2428860" cy="152046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14282" y="714356"/>
            <a:ext cx="6143668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Решение</a:t>
            </a:r>
          </a:p>
          <a:p>
            <a:endParaRPr lang="ru-RU" sz="32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Из треугольника АВС, АС =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с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со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s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α.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ОК – средняя линия треугольника АВС, значит 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ОК=1/2 АС=1/2 с со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s</a:t>
            </a:r>
            <a:r>
              <a:rPr lang="el-GR" sz="2400" dirty="0" smtClean="0">
                <a:latin typeface="Times New Roman" pitchFamily="18" charset="0"/>
                <a:cs typeface="Times New Roman" pitchFamily="18" charset="0"/>
              </a:rPr>
              <a:t>α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. По теореме о трёх перпендикулярах угол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S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КО и есть угол между гранью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S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ВС и плоскостью основания. Из треугольника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S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ОК,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SO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=1/2 с со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s</a:t>
            </a:r>
            <a:r>
              <a:rPr lang="el-GR" sz="2400" dirty="0" smtClean="0">
                <a:latin typeface="Times New Roman" pitchFamily="18" charset="0"/>
                <a:cs typeface="Times New Roman" pitchFamily="18" charset="0"/>
              </a:rPr>
              <a:t>α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tg</a:t>
            </a:r>
            <a:r>
              <a:rPr lang="el-GR" sz="2400" dirty="0" smtClean="0">
                <a:latin typeface="Times New Roman" pitchFamily="18" charset="0"/>
                <a:cs typeface="Times New Roman" pitchFamily="18" charset="0"/>
              </a:rPr>
              <a:t>β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S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АВС=1/2 АВ АС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sin</a:t>
            </a:r>
            <a:r>
              <a:rPr lang="el-GR" sz="2400" dirty="0" smtClean="0">
                <a:latin typeface="Times New Roman" pitchFamily="18" charset="0"/>
                <a:cs typeface="Times New Roman" pitchFamily="18" charset="0"/>
              </a:rPr>
              <a:t>α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l-GR" sz="2400" dirty="0" smtClean="0">
                <a:latin typeface="Times New Roman" pitchFamily="18" charset="0"/>
                <a:cs typeface="Times New Roman" pitchFamily="18" charset="0"/>
              </a:rPr>
              <a:t>=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l-GR" sz="2400" dirty="0" smtClean="0">
                <a:latin typeface="Times New Roman" pitchFamily="18" charset="0"/>
                <a:cs typeface="Times New Roman" pitchFamily="18" charset="0"/>
              </a:rPr>
              <a:t>1/2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ru-RU" sz="2400" baseline="30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cos</a:t>
            </a:r>
            <a:r>
              <a:rPr lang="el-GR" sz="2400" dirty="0" smtClean="0">
                <a:latin typeface="Times New Roman" pitchFamily="18" charset="0"/>
                <a:cs typeface="Times New Roman" pitchFamily="18" charset="0"/>
              </a:rPr>
              <a:t>α. 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V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=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S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осн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h, V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=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1/4 c</a:t>
            </a:r>
            <a:r>
              <a:rPr lang="ru-RU" sz="2400" baseline="30000" dirty="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cos</a:t>
            </a:r>
            <a:r>
              <a:rPr lang="ru-RU" sz="2400" baseline="30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l-GR" sz="2400" dirty="0" smtClean="0">
                <a:latin typeface="Times New Roman" pitchFamily="18" charset="0"/>
                <a:cs typeface="Times New Roman" pitchFamily="18" charset="0"/>
              </a:rPr>
              <a:t>α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tg</a:t>
            </a:r>
            <a:r>
              <a:rPr lang="el-GR" sz="2400" dirty="0" smtClean="0">
                <a:latin typeface="Times New Roman" pitchFamily="18" charset="0"/>
                <a:cs typeface="Times New Roman" pitchFamily="18" charset="0"/>
              </a:rPr>
              <a:t>β.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  <a:p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>
            <a:hlinkClick r:id="rId3" action="ppaction://hlinksldjump"/>
          </p:cNvPr>
          <p:cNvSpPr txBox="1"/>
          <p:nvPr/>
        </p:nvSpPr>
        <p:spPr>
          <a:xfrm>
            <a:off x="5715008" y="6396335"/>
            <a:ext cx="958917" cy="46166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  <a:hlinkClick r:id="rId4" action="ppaction://hlinksldjump"/>
              </a:rPr>
              <a:t>Назад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sierpinski_pyramid_y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715140" y="5337534"/>
            <a:ext cx="2428860" cy="152046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85720" y="1571612"/>
            <a:ext cx="8143932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1. ОК радиус вписанной окружности, значит, воспользуемся формулой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r= a</a:t>
            </a:r>
            <a:r>
              <a:rPr lang="en-US" sz="2400" baseline="-25000" dirty="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/(2√3),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r= √3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Из треугольника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S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ОК,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SO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=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√3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tg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60</a:t>
            </a:r>
            <a:r>
              <a:rPr lang="ru-RU" sz="2400" baseline="30000" dirty="0" smtClean="0">
                <a:latin typeface="Times New Roman" pitchFamily="18" charset="0"/>
                <a:cs typeface="Times New Roman" pitchFamily="18" charset="0"/>
              </a:rPr>
              <a:t>0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SO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=3.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 Радиус основания цилиндра находим из формулы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r= a</a:t>
            </a:r>
            <a:r>
              <a:rPr lang="en-US" sz="2400" baseline="-25000" dirty="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/(2√3),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r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=2. Значит высота цилиндра равна 4.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V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=16π.</a:t>
            </a:r>
          </a:p>
          <a:p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3. Из треугольника ОРС, ОР=4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tg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30</a:t>
            </a:r>
            <a:r>
              <a:rPr lang="ru-RU" sz="2400" baseline="30000" dirty="0" smtClean="0">
                <a:latin typeface="Times New Roman" pitchFamily="18" charset="0"/>
                <a:cs typeface="Times New Roman" pitchFamily="18" charset="0"/>
              </a:rPr>
              <a:t>0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=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4/√3. SMNOP=16/3</a:t>
            </a:r>
            <a:endParaRPr lang="en-US" sz="2400" baseline="300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>
            <a:hlinkClick r:id="rId3" action="ppaction://hlinksldjump"/>
          </p:cNvPr>
          <p:cNvSpPr txBox="1"/>
          <p:nvPr/>
        </p:nvSpPr>
        <p:spPr>
          <a:xfrm>
            <a:off x="5715008" y="6396335"/>
            <a:ext cx="958917" cy="46166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  <a:hlinkClick r:id="rId4" action="ppaction://hlinksldjump"/>
              </a:rPr>
              <a:t>Назад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14282" y="642918"/>
            <a:ext cx="753565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Решение устных задач по стереометрии</a:t>
            </a:r>
            <a:endParaRPr lang="ru-RU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sierpinski_pyramid_y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715140" y="5337534"/>
            <a:ext cx="2428860" cy="152046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14282" y="1714488"/>
            <a:ext cx="642942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1.Рассмотрим треугольник СМВ,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СК=а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√3.</a:t>
            </a:r>
          </a:p>
          <a:p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2.Найдём ОК (см. задачу №1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r= a</a:t>
            </a:r>
            <a:r>
              <a:rPr lang="en-US" sz="2400" baseline="-25000" dirty="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/(2√3)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ОК=а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3.О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К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=х, тогда К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М=2х, КМ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=а-х,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tg</a:t>
            </a:r>
            <a:r>
              <a:rPr lang="el-GR" sz="2400" dirty="0" smtClean="0">
                <a:latin typeface="Times New Roman" pitchFamily="18" charset="0"/>
                <a:cs typeface="Times New Roman" pitchFamily="18" charset="0"/>
              </a:rPr>
              <a:t>α=2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х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/(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а-х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), откуда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х=а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tg</a:t>
            </a:r>
            <a:r>
              <a:rPr lang="el-GR" sz="2400" dirty="0" smtClean="0">
                <a:latin typeface="Times New Roman" pitchFamily="18" charset="0"/>
                <a:cs typeface="Times New Roman" pitchFamily="18" charset="0"/>
              </a:rPr>
              <a:t>α/(2-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tg</a:t>
            </a:r>
            <a:r>
              <a:rPr lang="el-GR" sz="2400" dirty="0" smtClean="0">
                <a:latin typeface="Times New Roman" pitchFamily="18" charset="0"/>
                <a:cs typeface="Times New Roman" pitchFamily="18" charset="0"/>
              </a:rPr>
              <a:t>α)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(см. задачу №3) тогда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V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=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πR</a:t>
            </a:r>
            <a:r>
              <a:rPr lang="ru-RU" sz="2400" baseline="30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=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πx</a:t>
            </a:r>
            <a:r>
              <a:rPr lang="ru-RU" sz="2400" baseline="30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=2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πx</a:t>
            </a:r>
            <a:r>
              <a:rPr lang="ru-RU" sz="2400" baseline="30000" dirty="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=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l-GR" sz="2400" dirty="0" smtClean="0">
                <a:latin typeface="Times New Roman" pitchFamily="18" charset="0"/>
                <a:cs typeface="Times New Roman" pitchFamily="18" charset="0"/>
              </a:rPr>
              <a:t>(2π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ru-RU" sz="2400" baseline="30000" dirty="0" smtClean="0">
                <a:latin typeface="Times New Roman" pitchFamily="18" charset="0"/>
                <a:cs typeface="Times New Roman" pitchFamily="18" charset="0"/>
              </a:rPr>
              <a:t> 3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tg</a:t>
            </a:r>
            <a:r>
              <a:rPr lang="el-GR" sz="2400" dirty="0" smtClean="0">
                <a:latin typeface="Times New Roman" pitchFamily="18" charset="0"/>
                <a:cs typeface="Times New Roman" pitchFamily="18" charset="0"/>
              </a:rPr>
              <a:t>α</a:t>
            </a:r>
            <a:r>
              <a:rPr lang="ru-RU" sz="2400" baseline="30000" dirty="0" smtClean="0">
                <a:latin typeface="Times New Roman" pitchFamily="18" charset="0"/>
                <a:cs typeface="Times New Roman" pitchFamily="18" charset="0"/>
              </a:rPr>
              <a:t> 3</a:t>
            </a:r>
            <a:r>
              <a:rPr lang="el-GR" sz="2400" dirty="0" smtClean="0">
                <a:latin typeface="Times New Roman" pitchFamily="18" charset="0"/>
                <a:cs typeface="Times New Roman" pitchFamily="18" charset="0"/>
              </a:rPr>
              <a:t>)/(2+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tg</a:t>
            </a:r>
            <a:r>
              <a:rPr lang="el-GR" sz="2400" dirty="0" smtClean="0">
                <a:latin typeface="Times New Roman" pitchFamily="18" charset="0"/>
                <a:cs typeface="Times New Roman" pitchFamily="18" charset="0"/>
              </a:rPr>
              <a:t>α)</a:t>
            </a:r>
            <a:r>
              <a:rPr lang="ru-RU" sz="2400" baseline="30000" dirty="0" smtClean="0">
                <a:latin typeface="Times New Roman" pitchFamily="18" charset="0"/>
                <a:cs typeface="Times New Roman" pitchFamily="18" charset="0"/>
              </a:rPr>
              <a:t> 3</a:t>
            </a:r>
          </a:p>
          <a:p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Ответ: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V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= </a:t>
            </a:r>
            <a:r>
              <a:rPr lang="el-GR" sz="2400" dirty="0" smtClean="0">
                <a:latin typeface="Times New Roman" pitchFamily="18" charset="0"/>
                <a:cs typeface="Times New Roman" pitchFamily="18" charset="0"/>
              </a:rPr>
              <a:t>(2π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ru-RU" sz="2400" baseline="30000" dirty="0" smtClean="0">
                <a:latin typeface="Times New Roman" pitchFamily="18" charset="0"/>
                <a:cs typeface="Times New Roman" pitchFamily="18" charset="0"/>
              </a:rPr>
              <a:t> 3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tg</a:t>
            </a:r>
            <a:r>
              <a:rPr lang="el-GR" sz="2400" dirty="0" smtClean="0">
                <a:latin typeface="Times New Roman" pitchFamily="18" charset="0"/>
                <a:cs typeface="Times New Roman" pitchFamily="18" charset="0"/>
              </a:rPr>
              <a:t>α</a:t>
            </a:r>
            <a:r>
              <a:rPr lang="ru-RU" sz="2400" baseline="30000" dirty="0" smtClean="0">
                <a:latin typeface="Times New Roman" pitchFamily="18" charset="0"/>
                <a:cs typeface="Times New Roman" pitchFamily="18" charset="0"/>
              </a:rPr>
              <a:t> 3</a:t>
            </a:r>
            <a:r>
              <a:rPr lang="el-GR" sz="2400" dirty="0" smtClean="0">
                <a:latin typeface="Times New Roman" pitchFamily="18" charset="0"/>
                <a:cs typeface="Times New Roman" pitchFamily="18" charset="0"/>
              </a:rPr>
              <a:t>)/(2+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tg</a:t>
            </a:r>
            <a:r>
              <a:rPr lang="el-GR" sz="2400" dirty="0" smtClean="0">
                <a:latin typeface="Times New Roman" pitchFamily="18" charset="0"/>
                <a:cs typeface="Times New Roman" pitchFamily="18" charset="0"/>
              </a:rPr>
              <a:t>α)</a:t>
            </a:r>
            <a:r>
              <a:rPr lang="ru-RU" sz="2400" baseline="30000" dirty="0" smtClean="0">
                <a:latin typeface="Times New Roman" pitchFamily="18" charset="0"/>
                <a:cs typeface="Times New Roman" pitchFamily="18" charset="0"/>
              </a:rPr>
              <a:t> 3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>
            <a:hlinkClick r:id="rId3" action="ppaction://hlinksldjump"/>
          </p:cNvPr>
          <p:cNvSpPr txBox="1"/>
          <p:nvPr/>
        </p:nvSpPr>
        <p:spPr>
          <a:xfrm>
            <a:off x="5715008" y="6396335"/>
            <a:ext cx="958917" cy="46166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  <a:hlinkClick r:id="rId4" action="ppaction://hlinksldjump"/>
              </a:rPr>
              <a:t>Назад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642918"/>
            <a:ext cx="9144001" cy="569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100" b="1" dirty="0" smtClean="0">
                <a:latin typeface="Times New Roman" pitchFamily="18" charset="0"/>
                <a:cs typeface="Times New Roman" pitchFamily="18" charset="0"/>
              </a:rPr>
              <a:t>Решение задачи на нахождение объёма цилиндра</a:t>
            </a:r>
            <a:endParaRPr lang="ru-RU" sz="31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Рисунок 6" descr="9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622455" y="1428736"/>
            <a:ext cx="2521545" cy="342902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Городская">
  <a:themeElements>
    <a:clrScheme name="Другая 5">
      <a:dk1>
        <a:sysClr val="windowText" lastClr="000000"/>
      </a:dk1>
      <a:lt1>
        <a:sysClr val="window" lastClr="FFFFFF"/>
      </a:lt1>
      <a:dk2>
        <a:srgbClr val="000000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Городская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Город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108</TotalTime>
  <Words>1143</Words>
  <Application>Microsoft Office PowerPoint</Application>
  <PresentationFormat>Экран (4:3)</PresentationFormat>
  <Paragraphs>143</Paragraphs>
  <Slides>19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6" baseType="lpstr">
      <vt:lpstr>Arial</vt:lpstr>
      <vt:lpstr>Georgia</vt:lpstr>
      <vt:lpstr>Times New Roman</vt:lpstr>
      <vt:lpstr>Trebuchet MS</vt:lpstr>
      <vt:lpstr>Wingdings</vt:lpstr>
      <vt:lpstr>Wingdings 2</vt:lpstr>
      <vt:lpstr>Городская</vt:lpstr>
      <vt:lpstr>Поиск решения задач на нахождение объёма пирамиды и цилиндра.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Microsoft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Поиск решения задач на нахождение объёма пирамиды и цилиндра</dc:title>
  <dc:creator>Пользователь</dc:creator>
  <cp:lastModifiedBy>Сергей</cp:lastModifiedBy>
  <cp:revision>28</cp:revision>
  <dcterms:created xsi:type="dcterms:W3CDTF">2012-08-13T10:50:14Z</dcterms:created>
  <dcterms:modified xsi:type="dcterms:W3CDTF">2015-08-16T17:07:14Z</dcterms:modified>
</cp:coreProperties>
</file>