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E4DE24E0-5AC2-4CA6-AC99-9146CB801744}" type="datetimeFigureOut">
              <a:rPr lang="ru-RU" smtClean="0"/>
              <a:pPr/>
              <a:t>12.08.2015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586B1D7-0CDB-4602-BCA4-3AD577DAE6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24E0-5AC2-4CA6-AC99-9146CB801744}" type="datetimeFigureOut">
              <a:rPr lang="ru-RU" smtClean="0"/>
              <a:pPr/>
              <a:t>12.08.2015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6B1D7-0CDB-4602-BCA4-3AD577DAE6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E4DE24E0-5AC2-4CA6-AC99-9146CB801744}" type="datetimeFigureOut">
              <a:rPr lang="ru-RU" smtClean="0"/>
              <a:pPr/>
              <a:t>12.08.2015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586B1D7-0CDB-4602-BCA4-3AD577DAE6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24E0-5AC2-4CA6-AC99-9146CB801744}" type="datetimeFigureOut">
              <a:rPr lang="ru-RU" smtClean="0"/>
              <a:pPr/>
              <a:t>12.08.2015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6B1D7-0CDB-4602-BCA4-3AD577DAE6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24E0-5AC2-4CA6-AC99-9146CB801744}" type="datetimeFigureOut">
              <a:rPr lang="ru-RU" smtClean="0"/>
              <a:pPr/>
              <a:t>12.08.2015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6B1D7-0CDB-4602-BCA4-3AD577DAE6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24E0-5AC2-4CA6-AC99-9146CB801744}" type="datetimeFigureOut">
              <a:rPr lang="ru-RU" smtClean="0"/>
              <a:pPr/>
              <a:t>12.08.2015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6B1D7-0CDB-4602-BCA4-3AD577DAE6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24E0-5AC2-4CA6-AC99-9146CB801744}" type="datetimeFigureOut">
              <a:rPr lang="ru-RU" smtClean="0"/>
              <a:pPr/>
              <a:t>12.08.2015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6B1D7-0CDB-4602-BCA4-3AD577DAE6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24E0-5AC2-4CA6-AC99-9146CB801744}" type="datetimeFigureOut">
              <a:rPr lang="ru-RU" smtClean="0"/>
              <a:pPr/>
              <a:t>12.08.2015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6B1D7-0CDB-4602-BCA4-3AD577DAE6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24E0-5AC2-4CA6-AC99-9146CB801744}" type="datetimeFigureOut">
              <a:rPr lang="ru-RU" smtClean="0"/>
              <a:pPr/>
              <a:t>12.08.2015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6B1D7-0CDB-4602-BCA4-3AD577DAE6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24E0-5AC2-4CA6-AC99-9146CB801744}" type="datetimeFigureOut">
              <a:rPr lang="ru-RU" smtClean="0"/>
              <a:pPr/>
              <a:t>12.08.2015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6B1D7-0CDB-4602-BCA4-3AD577DAE6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24E0-5AC2-4CA6-AC99-9146CB801744}" type="datetimeFigureOut">
              <a:rPr lang="ru-RU" smtClean="0"/>
              <a:pPr/>
              <a:t>12.08.2015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6B1D7-0CDB-4602-BCA4-3AD577DAE6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4DE24E0-5AC2-4CA6-AC99-9146CB801744}" type="datetimeFigureOut">
              <a:rPr lang="ru-RU" smtClean="0"/>
              <a:pPr/>
              <a:t>12.08.2015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86B1D7-0CDB-4602-BCA4-3AD577DAE6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6.png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0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2488" y="764704"/>
            <a:ext cx="6858000" cy="990600"/>
          </a:xfrm>
        </p:spPr>
        <p:txBody>
          <a:bodyPr/>
          <a:lstStyle/>
          <a:p>
            <a:r>
              <a:rPr lang="ru-RU" dirty="0" smtClean="0"/>
              <a:t>Электромагнитные колебания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11 класс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Определение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Электромагнитные колебания – это периодические или почти периодические изменения заряда, силы тока и напряжения.</a:t>
            </a:r>
          </a:p>
          <a:p>
            <a:pPr>
              <a:buNone/>
            </a:pPr>
            <a:r>
              <a:rPr lang="ru-RU" dirty="0" smtClean="0"/>
              <a:t>Колебания происходят с большой частотой.</a:t>
            </a:r>
          </a:p>
          <a:p>
            <a:pPr>
              <a:buNone/>
            </a:pPr>
            <a:r>
              <a:rPr lang="ru-RU" dirty="0" smtClean="0"/>
              <a:t>Для наблюдения используют </a:t>
            </a:r>
            <a:r>
              <a:rPr lang="ru-RU" b="1" dirty="0" smtClean="0"/>
              <a:t>осциллограф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b="31875"/>
          <a:stretch>
            <a:fillRect/>
          </a:stretch>
        </p:blipFill>
        <p:spPr bwMode="auto">
          <a:xfrm>
            <a:off x="3929058" y="3429000"/>
            <a:ext cx="5000660" cy="2725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Свободные и вынужденные колебания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Свободными колебаниями </a:t>
            </a:r>
            <a:r>
              <a:rPr lang="ru-RU" dirty="0" smtClean="0"/>
              <a:t>– это колебания, которые возникают в системе после выведения ее из положения равновесия</a:t>
            </a:r>
          </a:p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Вынужденные колебания </a:t>
            </a:r>
            <a:r>
              <a:rPr lang="ru-RU" dirty="0" smtClean="0"/>
              <a:t>– это колебания в цепи под действием внешней периодически изменяющейся электродвижущей силы.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Колебательный контур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Колебательный контур </a:t>
            </a:r>
            <a:r>
              <a:rPr lang="ru-RU" dirty="0" smtClean="0"/>
              <a:t>– это электрическая цепь, состоящая из конденсатора и катушки, в которой могут происходить свободные электрические колебания.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7812" t="10937" r="55859" b="37500"/>
          <a:stretch>
            <a:fillRect/>
          </a:stretch>
        </p:blipFill>
        <p:spPr bwMode="auto">
          <a:xfrm>
            <a:off x="428596" y="3071810"/>
            <a:ext cx="2786082" cy="2965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8" name="Объект 17"/>
          <p:cNvGraphicFramePr>
            <a:graphicFrameLocks noChangeAspect="1"/>
          </p:cNvGraphicFramePr>
          <p:nvPr/>
        </p:nvGraphicFramePr>
        <p:xfrm>
          <a:off x="3434687" y="1997360"/>
          <a:ext cx="1549132" cy="16459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Формула" r:id="rId4" imgW="406224" imgH="431613" progId="Equation.3">
                  <p:embed/>
                </p:oleObj>
              </mc:Choice>
              <mc:Fallback>
                <p:oleObj name="Формула" r:id="rId4" imgW="406224" imgH="431613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4687" y="1997360"/>
                        <a:ext cx="1549132" cy="164595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Объект 18"/>
          <p:cNvGraphicFramePr>
            <a:graphicFrameLocks noChangeAspect="1"/>
          </p:cNvGraphicFramePr>
          <p:nvPr/>
        </p:nvGraphicFramePr>
        <p:xfrm>
          <a:off x="3357554" y="3429000"/>
          <a:ext cx="1792288" cy="154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Формула" r:id="rId6" imgW="469696" imgH="406224" progId="Equation.3">
                  <p:embed/>
                </p:oleObj>
              </mc:Choice>
              <mc:Fallback>
                <p:oleObj name="Формула" r:id="rId6" imgW="469696" imgH="406224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7554" y="3429000"/>
                        <a:ext cx="1792288" cy="154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5214942" y="2714620"/>
            <a:ext cx="35004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энергия электрического поля конденсатора</a:t>
            </a:r>
            <a:endParaRPr lang="ru-RU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5214942" y="4071942"/>
            <a:ext cx="35004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э</a:t>
            </a:r>
            <a:r>
              <a:rPr lang="ru-RU" sz="2400" dirty="0" smtClean="0"/>
              <a:t>нергия магнитного поля катушки</a:t>
            </a:r>
            <a:endParaRPr lang="ru-RU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428596" y="6000768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рис. 4.4 стр.83</a:t>
            </a:r>
            <a:endParaRPr lang="ru-RU" b="1" dirty="0"/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/>
        </p:nvGraphicFramePr>
        <p:xfrm>
          <a:off x="4429124" y="5079122"/>
          <a:ext cx="3148013" cy="1135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Формула" r:id="rId8" imgW="1371600" imgH="495300" progId="Equation.3">
                  <p:embed/>
                </p:oleObj>
              </mc:Choice>
              <mc:Fallback>
                <p:oleObj name="Формула" r:id="rId8" imgW="1371600" imgH="4953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124" y="5079122"/>
                        <a:ext cx="3148013" cy="113596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Уравнения электромагнитных колебаний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Гармонические колебания заряда, тока и напряжения в контуре описываются уравнениями:</a:t>
            </a:r>
          </a:p>
          <a:p>
            <a:pPr>
              <a:buNone/>
            </a:pPr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785786" y="2285992"/>
          <a:ext cx="2428892" cy="7608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Формула" r:id="rId3" imgW="1054100" imgH="330200" progId="Equation.3">
                  <p:embed/>
                </p:oleObj>
              </mc:Choice>
              <mc:Fallback>
                <p:oleObj name="Формула" r:id="rId3" imgW="1054100" imgH="3302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786" y="2285992"/>
                        <a:ext cx="2428892" cy="76085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857224" y="3214686"/>
          <a:ext cx="2986088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Формула" r:id="rId5" imgW="1295400" imgH="279400" progId="Equation.3">
                  <p:embed/>
                </p:oleObj>
              </mc:Choice>
              <mc:Fallback>
                <p:oleObj name="Формула" r:id="rId5" imgW="1295400" imgH="2794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224" y="3214686"/>
                        <a:ext cx="2986088" cy="644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7574095"/>
              </p:ext>
            </p:extLst>
          </p:nvPr>
        </p:nvGraphicFramePr>
        <p:xfrm>
          <a:off x="1243013" y="4143375"/>
          <a:ext cx="2546350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Формула" r:id="rId7" imgW="1104840" imgH="279360" progId="Equation.3">
                  <p:embed/>
                </p:oleObj>
              </mc:Choice>
              <mc:Fallback>
                <p:oleObj name="Формула" r:id="rId7" imgW="1104840" imgH="27936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3013" y="4143375"/>
                        <a:ext cx="2546350" cy="644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Частота и период колебаний в контуре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53702087"/>
              </p:ext>
            </p:extLst>
          </p:nvPr>
        </p:nvGraphicFramePr>
        <p:xfrm>
          <a:off x="642938" y="1722438"/>
          <a:ext cx="2500312" cy="142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Формула" r:id="rId3" imgW="736560" imgH="419040" progId="Equation.3">
                  <p:embed/>
                </p:oleObj>
              </mc:Choice>
              <mc:Fallback>
                <p:oleObj name="Формула" r:id="rId3" imgW="736560" imgH="419040" progId="Equation.3">
                  <p:embed/>
                  <p:pic>
                    <p:nvPicPr>
                      <p:cNvPr id="0" name="Picture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38" y="1722438"/>
                        <a:ext cx="2500312" cy="14224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Содержимое 3"/>
          <p:cNvGraphicFramePr>
            <a:graphicFrameLocks noChangeAspect="1"/>
          </p:cNvGraphicFramePr>
          <p:nvPr/>
        </p:nvGraphicFramePr>
        <p:xfrm>
          <a:off x="571472" y="3786190"/>
          <a:ext cx="3770313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Формула" r:id="rId5" imgW="787400" imgH="228600" progId="Equation.3">
                  <p:embed/>
                </p:oleObj>
              </mc:Choice>
              <mc:Fallback>
                <p:oleObj name="Формула" r:id="rId5" imgW="787400" imgH="2286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472" y="3786190"/>
                        <a:ext cx="3770313" cy="10953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0" y="4143380"/>
            <a:ext cx="3786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mtClean="0"/>
              <a:t>формула </a:t>
            </a:r>
            <a:r>
              <a:rPr lang="ru-RU" sz="2400" dirty="0" smtClean="0"/>
              <a:t>Томсона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 задач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1255</a:t>
            </a:r>
          </a:p>
          <a:p>
            <a:r>
              <a:rPr lang="ru-RU" dirty="0" smtClean="0"/>
              <a:t>1256</a:t>
            </a:r>
          </a:p>
          <a:p>
            <a:r>
              <a:rPr lang="ru-RU" dirty="0" smtClean="0"/>
              <a:t>1257</a:t>
            </a:r>
          </a:p>
          <a:p>
            <a:r>
              <a:rPr lang="ru-RU" dirty="0" smtClean="0"/>
              <a:t>1258</a:t>
            </a:r>
          </a:p>
          <a:p>
            <a:r>
              <a:rPr lang="ru-RU" smtClean="0"/>
              <a:t>1264</a:t>
            </a:r>
            <a:endParaRPr lang="ru-RU" dirty="0" smtClean="0"/>
          </a:p>
          <a:p>
            <a:r>
              <a:rPr lang="ru-RU" dirty="0" smtClean="0"/>
              <a:t>1265</a:t>
            </a:r>
          </a:p>
          <a:p>
            <a:r>
              <a:rPr lang="ru-RU" dirty="0" smtClean="0"/>
              <a:t>1266</a:t>
            </a:r>
          </a:p>
          <a:p>
            <a:r>
              <a:rPr lang="ru-RU" dirty="0" smtClean="0"/>
              <a:t>1267</a:t>
            </a:r>
          </a:p>
          <a:p>
            <a:r>
              <a:rPr lang="ru-RU" dirty="0" smtClean="0"/>
              <a:t>1270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Выучить новые понятия и формулы</a:t>
            </a:r>
          </a:p>
          <a:p>
            <a:r>
              <a:rPr lang="ru-RU" dirty="0" smtClean="0"/>
              <a:t>п.27-30, ответить </a:t>
            </a:r>
            <a:r>
              <a:rPr lang="ru-RU" smtClean="0"/>
              <a:t>на вопросы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154</TotalTime>
  <Words>148</Words>
  <Application>Microsoft Office PowerPoint</Application>
  <PresentationFormat>Экран (4:3)</PresentationFormat>
  <Paragraphs>31</Paragraphs>
  <Slides>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Bookman Old Style</vt:lpstr>
      <vt:lpstr>Calibri</vt:lpstr>
      <vt:lpstr>Cambria</vt:lpstr>
      <vt:lpstr>Gill Sans MT</vt:lpstr>
      <vt:lpstr>Wingdings</vt:lpstr>
      <vt:lpstr>Wingdings 3</vt:lpstr>
      <vt:lpstr>Начальная</vt:lpstr>
      <vt:lpstr>Формула</vt:lpstr>
      <vt:lpstr>Электромагнитные колебания</vt:lpstr>
      <vt:lpstr>Определение </vt:lpstr>
      <vt:lpstr>Свободные и вынужденные колебания</vt:lpstr>
      <vt:lpstr>Колебательный контур</vt:lpstr>
      <vt:lpstr>Уравнения электромагнитных колебаний</vt:lpstr>
      <vt:lpstr>Частота и период колебаний в контуре</vt:lpstr>
      <vt:lpstr>Решение задач</vt:lpstr>
      <vt:lpstr>Домашнее задание</vt:lpstr>
    </vt:vector>
  </TitlesOfParts>
  <Company>Милый дом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Электромагнитные колебания</dc:title>
  <dc:creator>Виталена</dc:creator>
  <cp:lastModifiedBy>Сергей</cp:lastModifiedBy>
  <cp:revision>12</cp:revision>
  <dcterms:created xsi:type="dcterms:W3CDTF">2011-11-08T10:28:15Z</dcterms:created>
  <dcterms:modified xsi:type="dcterms:W3CDTF">2015-08-11T21:40:47Z</dcterms:modified>
</cp:coreProperties>
</file>