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63" r:id="rId4"/>
    <p:sldId id="264" r:id="rId5"/>
    <p:sldId id="268" r:id="rId6"/>
    <p:sldId id="269" r:id="rId7"/>
    <p:sldId id="270" r:id="rId8"/>
    <p:sldId id="274" r:id="rId9"/>
    <p:sldId id="262" r:id="rId10"/>
    <p:sldId id="277" r:id="rId11"/>
    <p:sldId id="276" r:id="rId12"/>
    <p:sldId id="278" r:id="rId13"/>
    <p:sldId id="283" r:id="rId14"/>
    <p:sldId id="279" r:id="rId15"/>
    <p:sldId id="280" r:id="rId16"/>
    <p:sldId id="281" r:id="rId17"/>
    <p:sldId id="258" r:id="rId18"/>
    <p:sldId id="284" r:id="rId19"/>
  </p:sldIdLst>
  <p:sldSz cx="9144000" cy="6858000" type="screen4x3"/>
  <p:notesSz cx="6858000" cy="9144000"/>
  <p:custShowLst>
    <p:custShow name="Произвольный показ 1" id="0">
      <p:sldLst>
        <p:sld r:id="rId8"/>
        <p:sld r:id="rId9"/>
      </p:sldLst>
    </p:custShow>
    <p:custShow name="Произвольный показ 2" id="1">
      <p:sldLst>
        <p:sld r:id="rId9"/>
        <p:sld r:id="rId10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66"/>
    <a:srgbClr val="B545C1"/>
    <a:srgbClr val="9900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1" autoAdjust="0"/>
    <p:restoredTop sz="94718" autoAdjust="0"/>
  </p:normalViewPr>
  <p:slideViewPr>
    <p:cSldViewPr>
      <p:cViewPr varScale="1">
        <p:scale>
          <a:sx n="46" d="100"/>
          <a:sy n="46" d="100"/>
        </p:scale>
        <p:origin x="11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C9E69-C3BF-40F8-98E1-A8429574D800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E95CE-24ED-415F-9CC0-CE5562CA2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63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885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99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76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055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608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414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913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78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04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02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848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06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515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809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707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258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752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95CE-24ED-415F-9CC0-CE5562CA2DE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15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4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DFC51-9025-41E9-B3DD-1DFA566E54AE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F84CE-09EF-4BA2-B4F5-4D2C9B4D7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4000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4;&#1079;&#1086;&#1085;&#1086;&#1074;&#1072;%20&#1054;&#1083;&#1100;&#1075;&#1072;\Downloads\25_spyat_ustalie_igrushki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7290" y="1500174"/>
            <a:ext cx="70009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Спят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a_BraggaStars" pitchFamily="82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643182"/>
            <a:ext cx="68580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у</a:t>
            </a:r>
            <a:r>
              <a:rPr lang="ru-RU" sz="6600" b="1" smtClean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сталые</a:t>
            </a:r>
            <a:r>
              <a:rPr lang="en-US" sz="6600" b="1" dirty="0" smtClean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   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 </a:t>
            </a:r>
            <a:r>
              <a:rPr lang="ru-RU" sz="6600" b="1" dirty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игрушки</a:t>
            </a:r>
          </a:p>
        </p:txBody>
      </p:sp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3)">
                                      <p:cBhvr>
                                        <p:cTn id="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4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rev="1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4-конечная звезда 7"/>
          <p:cNvSpPr/>
          <p:nvPr/>
        </p:nvSpPr>
        <p:spPr>
          <a:xfrm>
            <a:off x="5357818" y="1071546"/>
            <a:ext cx="500066" cy="500066"/>
          </a:xfrm>
          <a:prstGeom prst="star4">
            <a:avLst/>
          </a:prstGeom>
          <a:ln>
            <a:solidFill>
              <a:srgbClr val="FFC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 rot="19830788">
            <a:off x="7000892" y="2000240"/>
            <a:ext cx="857256" cy="785818"/>
          </a:xfrm>
          <a:prstGeom prst="star4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 rot="1738271">
            <a:off x="4206640" y="2991241"/>
            <a:ext cx="688891" cy="552750"/>
          </a:xfrm>
          <a:prstGeom prst="star4">
            <a:avLst/>
          </a:prstGeom>
          <a:solidFill>
            <a:schemeClr val="accent3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1643042" y="2214554"/>
            <a:ext cx="2428892" cy="107157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лако 11"/>
          <p:cNvSpPr/>
          <p:nvPr/>
        </p:nvSpPr>
        <p:spPr>
          <a:xfrm>
            <a:off x="4214810" y="4286256"/>
            <a:ext cx="3571900" cy="107157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есяц 5"/>
          <p:cNvSpPr/>
          <p:nvPr/>
        </p:nvSpPr>
        <p:spPr>
          <a:xfrm>
            <a:off x="2857488" y="1285860"/>
            <a:ext cx="1071570" cy="1357322"/>
          </a:xfrm>
          <a:prstGeom prst="moo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25_spyat_ustalie_igrushk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604448" y="6309320"/>
            <a:ext cx="425208" cy="425208"/>
          </a:xfrm>
          <a:prstGeom prst="rect">
            <a:avLst/>
          </a:prstGeom>
        </p:spPr>
      </p:pic>
      <p:sp>
        <p:nvSpPr>
          <p:cNvPr id="14" name="6-конечная звезда 13"/>
          <p:cNvSpPr/>
          <p:nvPr/>
        </p:nvSpPr>
        <p:spPr>
          <a:xfrm rot="1838965">
            <a:off x="2714612" y="4929198"/>
            <a:ext cx="785818" cy="642942"/>
          </a:xfrm>
          <a:prstGeom prst="star6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2FCE0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E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62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500"/>
                            </p:stCondLst>
                            <p:childTnLst>
                              <p:par>
                                <p:cTn id="7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1" showWhenStopped="0">
                <p:cTn id="7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6" grpId="0" animBg="1"/>
      <p:bldP spid="14" grpId="0" animBg="1"/>
      <p:bldP spid="1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Рисунок 5" descr="БАКЛАЖАН 0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288" y="979884"/>
            <a:ext cx="4934728" cy="5286803"/>
          </a:xfrm>
          <a:prstGeom prst="roundRect">
            <a:avLst/>
          </a:prstGeom>
          <a:ln w="57150" cap="rnd"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bevel/>
          </a:ln>
          <a:scene3d>
            <a:camera prst="orthographicFront"/>
            <a:lightRig rig="threePt" dir="t"/>
          </a:scene3d>
          <a:sp3d prstMaterial="flat"/>
        </p:spPr>
      </p:pic>
      <p:pic>
        <p:nvPicPr>
          <p:cNvPr id="17" name="Рисунок 16" descr="кубикgif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112" y="242887"/>
            <a:ext cx="8867775" cy="6372225"/>
          </a:xfrm>
          <a:prstGeom prst="rect">
            <a:avLst/>
          </a:prstGeom>
        </p:spPr>
      </p:pic>
      <p:pic>
        <p:nvPicPr>
          <p:cNvPr id="10" name="Рисунок 9" descr="svetok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34" y="5000636"/>
            <a:ext cx="1343025" cy="134302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Рисунок 11" descr="svetok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00" y="2357430"/>
            <a:ext cx="642942" cy="64294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Рисунок 12" descr="svetok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10" y="3429000"/>
            <a:ext cx="1057273" cy="105727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22" name="Рисунок 21" descr="подушки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785794"/>
            <a:ext cx="5638348" cy="5420750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004"/>
            <a:ext cx="9144000" cy="6857999"/>
          </a:xfrm>
          <a:prstGeom prst="rect">
            <a:avLst/>
          </a:prstGeom>
        </p:spPr>
      </p:pic>
      <p:pic>
        <p:nvPicPr>
          <p:cNvPr id="9" name="Рисунок 8" descr="RADUG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0"/>
            <a:ext cx="7858180" cy="7500934"/>
          </a:xfrm>
          <a:prstGeom prst="rect">
            <a:avLst/>
          </a:prstGeom>
        </p:spPr>
      </p:pic>
      <p:pic>
        <p:nvPicPr>
          <p:cNvPr id="6" name="Рисунок 5" descr="мой цветочек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488" y="928670"/>
            <a:ext cx="3714776" cy="5489816"/>
          </a:xfrm>
          <a:prstGeom prst="rect">
            <a:avLst/>
          </a:prstGeom>
          <a:ln w="60325" cap="rnd" cmpd="tri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  <a:tileRect r="-100000" b="-100000"/>
            </a:gradFill>
          </a:ln>
          <a:effectLst>
            <a:innerShdw blurRad="25400" dist="50800" dir="2700000">
              <a:srgbClr val="C00000">
                <a:alpha val="37000"/>
              </a:srgbClr>
            </a:innerShdw>
          </a:effectLst>
        </p:spPr>
      </p:pic>
      <p:pic>
        <p:nvPicPr>
          <p:cNvPr id="7" name="Рисунок 6" descr="BAB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47941">
            <a:off x="-1039480" y="2115991"/>
            <a:ext cx="4762500" cy="3962400"/>
          </a:xfrm>
          <a:prstGeom prst="rect">
            <a:avLst/>
          </a:prstGeom>
        </p:spPr>
      </p:pic>
      <p:pic>
        <p:nvPicPr>
          <p:cNvPr id="8" name="Рисунок 7" descr="1BAB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3347249">
            <a:off x="4213419" y="-983819"/>
            <a:ext cx="4762500" cy="3962400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00578E-6 L 0.64462 -0.684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00" y="-34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4335E-6 C -0.00399 0.00809 -0.01128 0.01295 -0.01458 0.02173 C -0.01684 0.02751 -0.01979 0.03283 -0.02187 0.03884 C -0.02656 0.05295 -0.02986 0.06682 -0.03646 0.08 C -0.03993 0.0941 -0.04687 0.1052 -0.05104 0.11861 C -0.05521 0.13156 -0.06076 0.1422 -0.06545 0.15491 C -0.07396 0.17803 -0.06458 0.15815 -0.07274 0.17434 C -0.07639 0.19121 -0.08177 0.20578 -0.08923 0.22035 C -0.09132 0.22936 -0.09444 0.23676 -0.09826 0.24462 C -0.10225 0.26081 -0.09705 0.24208 -0.10364 0.25919 C -0.10538 0.26381 -0.10503 0.2696 -0.10729 0.27353 C -0.1092 0.27746 -0.11232 0.27954 -0.11458 0.28324 C -0.11857 0.28925 -0.1217 0.29642 -0.12552 0.30243 C -0.12899 0.31723 -0.12465 0.30405 -0.13646 0.31954 C -0.13802 0.32162 -0.13854 0.32486 -0.1401 0.32694 C -0.14166 0.32902 -0.14375 0.32994 -0.14548 0.33179 C -0.15434 0.3415 -0.16232 0.35399 -0.17274 0.36092 C -0.18159 0.3667 -0.19097 0.37179 -0.2 0.3778 C -0.20746 0.38289 -0.21337 0.38913 -0.22187 0.39237 C -0.23559 0.39769 -0.24982 0.39861 -0.26371 0.40439 C -0.31389 0.40231 -0.30642 0.40624 -0.33455 0.39723 C -0.33993 0.39283 -0.34618 0.39029 -0.35104 0.38497 C -0.35486 0.38081 -0.36076 0.36879 -0.36371 0.36324 C -0.36771 0.34728 -0.37048 0.33087 -0.37465 0.31491 C -0.37396 0.28347 -0.37534 0.25179 -0.37274 0.22035 C -0.37222 0.21457 -0.36545 0.20578 -0.36545 0.20578 C -0.3625 0.1896 -0.3585 0.18104 -0.35104 0.16717 C -0.34809 0.16162 -0.34288 0.15838 -0.3401 0.1526 C -0.33889 0.15006 -0.33819 0.14682 -0.33646 0.1452 C -0.33194 0.14104 -0.32673 0.13896 -0.32187 0.13572 C -0.31944 0.1341 -0.31666 0.13295 -0.31458 0.13087 C -0.31215 0.12832 -0.31007 0.12532 -0.30729 0.12347 C -0.29861 0.11769 -0.2875 0.11538 -0.2783 0.11144 C -0.25399 0.11214 -0.22986 0.11237 -0.20555 0.11376 C -0.20191 0.11399 -0.19357 0.11838 -0.19097 0.12116 C -0.15816 0.15607 -0.19288 0.12416 -0.17465 0.14058 C -0.17048 0.1563 -0.17604 0.13873 -0.16736 0.15491 C -0.16319 0.16254 -0.15955 0.17318 -0.15642 0.18173 C -0.15469 0.19168 -0.15104 0.19838 -0.14913 0.20832 C -0.14861 0.21711 -0.14739 0.22613 -0.14739 0.23491 C -0.14739 0.28462 -0.14132 0.37827 -0.17465 0.42127 C -0.1809 0.44208 -0.17465 0.42613 -0.18732 0.44555 C -0.20486 0.4726 -0.19409 0.46636 -0.20729 0.47214 C -0.21632 0.48162 -0.22344 0.49387 -0.23455 0.49873 C -0.24409 0.51792 -0.26128 0.53017 -0.27639 0.54012 C -0.28472 0.54543 -0.28923 0.55168 -0.29826 0.55422 C -0.31597 0.5704 -0.33923 0.57919 -0.36007 0.58358 C -0.37621 0.59075 -0.36719 0.58798 -0.38732 0.59075 C -0.40034 0.59653 -0.38385 0.5896 -0.4092 0.59561 C -0.42552 0.59931 -0.42951 0.60301 -0.44739 0.60509 C -0.48107 0.62127 -0.51962 0.61618 -0.55469 0.61988 C -0.57587 0.62497 -0.59687 0.62705 -0.61823 0.6296 C -0.66944 0.65087 -0.62187 0.63191 -0.76736 0.63191 " pathEditMode="relative" ptsTypes="ffffffffffffffffffffffffffffffffffffffffffffffffffffA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Рисунок 5" descr="пвупсик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8867"/>
            <a:ext cx="6200624" cy="4455657"/>
          </a:xfrm>
          <a:prstGeom prst="rect">
            <a:avLst/>
          </a:prstGeom>
        </p:spPr>
      </p:pic>
      <p:pic>
        <p:nvPicPr>
          <p:cNvPr id="7" name="Рисунок 6" descr="post-43958-12035308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818" y="428604"/>
            <a:ext cx="3536064" cy="2643206"/>
          </a:xfrm>
          <a:prstGeom prst="rect">
            <a:avLst/>
          </a:prstGeom>
          <a:effectLst>
            <a:outerShdw blurRad="50800" dist="1892300" dir="18900000" sx="200000" sy="200000" algn="bl" rotWithShape="0">
              <a:prstClr val="black">
                <a:alpha val="97000"/>
              </a:prstClr>
            </a:outerShdw>
          </a:effectLst>
          <a:scene3d>
            <a:camera prst="orthographicFront">
              <a:rot lat="0" lon="11399999" rev="0"/>
            </a:camera>
            <a:lightRig rig="threePt" dir="t"/>
          </a:scene3d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5" name="Рисунок 4" descr="1214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919" y="1285860"/>
            <a:ext cx="5605782" cy="4143404"/>
          </a:xfrm>
          <a:prstGeom prst="rect">
            <a:avLst/>
          </a:prstGeom>
        </p:spPr>
      </p:pic>
      <p:pic>
        <p:nvPicPr>
          <p:cNvPr id="9" name="Рисунок 8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41353">
            <a:off x="-249555" y="6036998"/>
            <a:ext cx="1023972" cy="1023972"/>
          </a:xfrm>
          <a:prstGeom prst="rect">
            <a:avLst/>
          </a:prstGeom>
        </p:spPr>
      </p:pic>
      <p:pic>
        <p:nvPicPr>
          <p:cNvPr id="10" name="Рисунок 9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41353">
            <a:off x="1179204" y="4893989"/>
            <a:ext cx="1023972" cy="1023972"/>
          </a:xfrm>
          <a:prstGeom prst="rect">
            <a:avLst/>
          </a:prstGeom>
        </p:spPr>
      </p:pic>
      <p:pic>
        <p:nvPicPr>
          <p:cNvPr id="11" name="Рисунок 10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41353">
            <a:off x="2465089" y="3965295"/>
            <a:ext cx="1023972" cy="1023972"/>
          </a:xfrm>
          <a:prstGeom prst="rect">
            <a:avLst/>
          </a:prstGeom>
        </p:spPr>
      </p:pic>
      <p:pic>
        <p:nvPicPr>
          <p:cNvPr id="12" name="Рисунок 11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41353">
            <a:off x="3750973" y="3250915"/>
            <a:ext cx="1023972" cy="1023972"/>
          </a:xfrm>
          <a:prstGeom prst="rect">
            <a:avLst/>
          </a:prstGeom>
        </p:spPr>
      </p:pic>
      <p:pic>
        <p:nvPicPr>
          <p:cNvPr id="14" name="Рисунок 13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29224">
            <a:off x="800893" y="5944436"/>
            <a:ext cx="1125342" cy="1125342"/>
          </a:xfrm>
          <a:prstGeom prst="rect">
            <a:avLst/>
          </a:prstGeom>
        </p:spPr>
      </p:pic>
      <p:pic>
        <p:nvPicPr>
          <p:cNvPr id="15" name="Рисунок 14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29224">
            <a:off x="2301089" y="5087179"/>
            <a:ext cx="1125342" cy="1125342"/>
          </a:xfrm>
          <a:prstGeom prst="rect">
            <a:avLst/>
          </a:prstGeom>
        </p:spPr>
      </p:pic>
      <p:pic>
        <p:nvPicPr>
          <p:cNvPr id="16" name="Рисунок 15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29224">
            <a:off x="3613216" y="4302987"/>
            <a:ext cx="1064651" cy="1064651"/>
          </a:xfrm>
          <a:prstGeom prst="rect">
            <a:avLst/>
          </a:prstGeom>
        </p:spPr>
      </p:pic>
      <p:pic>
        <p:nvPicPr>
          <p:cNvPr id="17" name="Рисунок 16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894911">
            <a:off x="4799696" y="3728134"/>
            <a:ext cx="1125342" cy="1125342"/>
          </a:xfrm>
          <a:prstGeom prst="rect">
            <a:avLst/>
          </a:prstGeom>
        </p:spPr>
      </p:pic>
      <p:pic>
        <p:nvPicPr>
          <p:cNvPr id="18" name="Рисунок 17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861436">
            <a:off x="5028891" y="2742885"/>
            <a:ext cx="1023972" cy="1023972"/>
          </a:xfrm>
          <a:prstGeom prst="rect">
            <a:avLst/>
          </a:prstGeom>
        </p:spPr>
      </p:pic>
      <p:pic>
        <p:nvPicPr>
          <p:cNvPr id="19" name="Рисунок 18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280787">
            <a:off x="6079622" y="3007795"/>
            <a:ext cx="1125342" cy="1125342"/>
          </a:xfrm>
          <a:prstGeom prst="rect">
            <a:avLst/>
          </a:prstGeom>
        </p:spPr>
      </p:pic>
      <p:pic>
        <p:nvPicPr>
          <p:cNvPr id="20" name="Рисунок 19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61764">
            <a:off x="6250010" y="2106613"/>
            <a:ext cx="1023972" cy="1023972"/>
          </a:xfrm>
          <a:prstGeom prst="rect">
            <a:avLst/>
          </a:prstGeom>
        </p:spPr>
      </p:pic>
      <p:pic>
        <p:nvPicPr>
          <p:cNvPr id="21" name="Рисунок 20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58381">
            <a:off x="7229637" y="2086111"/>
            <a:ext cx="1125342" cy="1125342"/>
          </a:xfrm>
          <a:prstGeom prst="rect">
            <a:avLst/>
          </a:prstGeom>
        </p:spPr>
      </p:pic>
      <p:pic>
        <p:nvPicPr>
          <p:cNvPr id="22" name="Рисунок 21" descr="левая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61764">
            <a:off x="7321579" y="1035042"/>
            <a:ext cx="1023972" cy="1023972"/>
          </a:xfrm>
          <a:prstGeom prst="rect">
            <a:avLst/>
          </a:prstGeom>
        </p:spPr>
      </p:pic>
      <p:pic>
        <p:nvPicPr>
          <p:cNvPr id="23" name="Рисунок 22" descr="правая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58381">
            <a:off x="8301209" y="800226"/>
            <a:ext cx="1125342" cy="1125342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3" name="Рисунок 12" descr="22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" y="338137"/>
            <a:ext cx="8382029" cy="6217071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2" name="Рисунок 11" descr="normal_newyearphotos_%28122%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1357298"/>
            <a:ext cx="5500726" cy="4125545"/>
          </a:xfrm>
          <a:prstGeom prst="roundRect">
            <a:avLst>
              <a:gd name="adj" fmla="val 31222"/>
            </a:avLst>
          </a:prstGeom>
          <a:ln w="92075" cap="rnd" cmpd="tri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extrusionH="6350" contourW="38100" prstMaterial="metal">
            <a:extrusionClr>
              <a:schemeClr val="accent2"/>
            </a:extrusionClr>
            <a:contourClr>
              <a:schemeClr val="accent4">
                <a:lumMod val="75000"/>
              </a:schemeClr>
            </a:contourClr>
          </a:sp3d>
        </p:spPr>
      </p:pic>
      <p:sp>
        <p:nvSpPr>
          <p:cNvPr id="16" name="Облако 15"/>
          <p:cNvSpPr/>
          <p:nvPr/>
        </p:nvSpPr>
        <p:spPr>
          <a:xfrm rot="555994">
            <a:off x="403060" y="4029593"/>
            <a:ext cx="8572560" cy="2786058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ангелы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1000108"/>
            <a:ext cx="6467495" cy="4726247"/>
          </a:xfrm>
          <a:prstGeom prst="rect">
            <a:avLst/>
          </a:prstGeom>
        </p:spPr>
      </p:pic>
    </p:spTree>
  </p:cSld>
  <p:clrMapOvr>
    <a:masterClrMapping/>
  </p:clrMapOvr>
  <p:transition spd="slow" advTm="1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0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00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5WZ1144w7N.jpg"/>
          <p:cNvPicPr>
            <a:picLocks noChangeAspect="1"/>
          </p:cNvPicPr>
          <p:nvPr/>
        </p:nvPicPr>
        <p:blipFill>
          <a:blip r:embed="rId4"/>
          <a:srcRect l="1887" t="6407" r="4021" b="917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children_0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7000" y="-76200"/>
            <a:ext cx="9231000" cy="7077100"/>
          </a:xfrm>
          <a:prstGeom prst="rect">
            <a:avLst/>
          </a:prstGeom>
        </p:spPr>
      </p:pic>
      <p:pic>
        <p:nvPicPr>
          <p:cNvPr id="7" name="Рисунок 6" descr="3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63948" y="0"/>
            <a:ext cx="9907948" cy="7143728"/>
          </a:xfrm>
          <a:prstGeom prst="rect">
            <a:avLst/>
          </a:prstGeom>
        </p:spPr>
      </p:pic>
      <p:pic>
        <p:nvPicPr>
          <p:cNvPr id="8" name="Рисунок 7" descr="сон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28660" y="0"/>
            <a:ext cx="9572660" cy="7429189"/>
          </a:xfrm>
          <a:prstGeom prst="rect">
            <a:avLst/>
          </a:prstGeom>
        </p:spPr>
      </p:pic>
    </p:spTree>
  </p:cSld>
  <p:clrMapOvr>
    <a:masterClrMapping/>
  </p:clrMapOvr>
  <p:transition spd="slow" advTm="8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9" name="Рисунок 8" descr="БАКЛАЖАН 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571480"/>
            <a:ext cx="6929486" cy="5533310"/>
          </a:xfrm>
          <a:prstGeom prst="star7">
            <a:avLst>
              <a:gd name="adj" fmla="val 40219"/>
              <a:gd name="hf" fmla="val 102572"/>
              <a:gd name="vf" fmla="val 105210"/>
            </a:avLst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БАКЛАЖАН 0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500042"/>
            <a:ext cx="4406765" cy="5857892"/>
          </a:xfrm>
          <a:prstGeom prst="star10">
            <a:avLst/>
          </a:prstGeom>
          <a:ln w="762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Рисунок 6" descr="БАКЛАЖАН 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7" y="717281"/>
            <a:ext cx="3763354" cy="50691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 prstMaterial="dkEdge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БАКЛАЖАН 0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926" y="714356"/>
            <a:ext cx="3763354" cy="50665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 prstMaterial="dkEdge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 descr="БАКЛАЖАН 00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926" y="785794"/>
            <a:ext cx="3813571" cy="50006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 prstMaterial="dkEdge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Tm="7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9" presetClass="entr" presetSubtype="5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с-бабочкой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85978">
            <a:off x="0" y="0"/>
            <a:ext cx="5255717" cy="6858000"/>
          </a:xfrm>
          <a:prstGeom prst="rect">
            <a:avLst/>
          </a:prstGeom>
        </p:spPr>
      </p:pic>
      <p:pic>
        <p:nvPicPr>
          <p:cNvPr id="6" name="Рисунок 5" descr="БАКЛАЖАН 0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0" y="0"/>
            <a:ext cx="5286380" cy="6795165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a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53460">
            <a:off x="2285984" y="571480"/>
            <a:ext cx="4357718" cy="5892084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0" name="Рисунок 9" descr="имя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Рисунок 6" descr="DSCF26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5984" y="2071678"/>
            <a:ext cx="4214842" cy="3161132"/>
          </a:xfrm>
          <a:prstGeom prst="star32">
            <a:avLst/>
          </a:prstGeom>
          <a:ln w="76200" cmpd="thinThick"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rect">
                <a:fillToRect l="100000" t="100000"/>
              </a:path>
              <a:tileRect r="-100000" b="-100000"/>
            </a:gradFill>
            <a:bevel/>
          </a:ln>
        </p:spPr>
      </p:pic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7290" y="1500174"/>
            <a:ext cx="70009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БАЮ </a:t>
            </a:r>
          </a:p>
          <a:p>
            <a:pPr algn="ctr"/>
            <a:r>
              <a:rPr lang="ru-RU" sz="9600" b="1" dirty="0" smtClean="0">
                <a:solidFill>
                  <a:schemeClr val="accent4">
                    <a:lumMod val="50000"/>
                  </a:schemeClr>
                </a:solidFill>
                <a:latin typeface="a_BraggaStars" pitchFamily="82" charset="-52"/>
              </a:rPr>
              <a:t>БАЙ</a:t>
            </a:r>
            <a:endParaRPr lang="ru-RU" sz="9600" b="1" dirty="0">
              <a:solidFill>
                <a:schemeClr val="accent4">
                  <a:lumMod val="50000"/>
                </a:schemeClr>
              </a:solidFill>
              <a:latin typeface="a_BraggaStars" pitchFamily="82" charset="-52"/>
            </a:endParaRPr>
          </a:p>
        </p:txBody>
      </p:sp>
      <p:pic>
        <p:nvPicPr>
          <p:cNvPr id="9" name="Рисунок 8" descr="2jkz.jpg"/>
          <p:cNvPicPr>
            <a:picLocks noChangeAspect="1"/>
          </p:cNvPicPr>
          <p:nvPr/>
        </p:nvPicPr>
        <p:blipFill>
          <a:blip r:embed="rId4"/>
          <a:srcRect l="2330" t="21875" r="1138" b="59000"/>
          <a:stretch>
            <a:fillRect/>
          </a:stretch>
        </p:blipFill>
        <p:spPr>
          <a:xfrm>
            <a:off x="2071670" y="5429264"/>
            <a:ext cx="4643470" cy="837983"/>
          </a:xfrm>
          <a:prstGeom prst="rect">
            <a:avLst/>
          </a:prstGeom>
        </p:spPr>
      </p:pic>
    </p:spTree>
  </p:cSld>
  <p:clrMapOvr>
    <a:masterClrMapping/>
  </p:clrMapOvr>
  <p:transition spd="slow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xit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</TotalTime>
  <Words>23</Words>
  <Application>Microsoft Office PowerPoint</Application>
  <PresentationFormat>Экран (4:3)</PresentationFormat>
  <Paragraphs>22</Paragraphs>
  <Slides>18</Slides>
  <Notes>18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  <vt:variant>
        <vt:lpstr>Произвольные показы</vt:lpstr>
      </vt:variant>
      <vt:variant>
        <vt:i4>2</vt:i4>
      </vt:variant>
    </vt:vector>
  </HeadingPairs>
  <TitlesOfParts>
    <vt:vector size="24" baseType="lpstr">
      <vt:lpstr>a_BraggaStars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Произвольный показ 1</vt:lpstr>
      <vt:lpstr>Произвольный показ 2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</dc:creator>
  <cp:lastModifiedBy>Сергей</cp:lastModifiedBy>
  <cp:revision>140</cp:revision>
  <dcterms:created xsi:type="dcterms:W3CDTF">2009-10-26T06:34:52Z</dcterms:created>
  <dcterms:modified xsi:type="dcterms:W3CDTF">2015-08-22T11:45:58Z</dcterms:modified>
</cp:coreProperties>
</file>