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media/image15.jpeg" ContentType="image/jpeg"/>
  <Override PartName="/ppt/media/image23.jpeg" ContentType="image/jpeg"/>
  <Override PartName="/ppt/media/image14.jpeg" ContentType="image/jpeg"/>
  <Override PartName="/ppt/media/image22.jpeg" ContentType="image/jpeg"/>
  <Override PartName="/ppt/media/image13.jpeg" ContentType="image/jpeg"/>
  <Override PartName="/ppt/media/image21.jpeg" ContentType="image/jpeg"/>
  <Override PartName="/ppt/media/image12.jpeg" ContentType="image/jpeg"/>
  <Override PartName="/ppt/media/image20.jpeg" ContentType="image/jpeg"/>
  <Override PartName="/ppt/media/image9.jpeg" ContentType="image/jpeg"/>
  <Override PartName="/ppt/media/image8.jpeg" ContentType="image/jpeg"/>
  <Override PartName="/ppt/media/image6.jpeg" ContentType="image/jpeg"/>
  <Override PartName="/ppt/media/image10.png" ContentType="image/png"/>
  <Override PartName="/ppt/media/image5.jpeg" ContentType="image/jpeg"/>
  <Override PartName="/ppt/media/image4.jpeg" ContentType="image/jpeg"/>
  <Override PartName="/ppt/media/image28.jpeg" ContentType="image/jpeg"/>
  <Override PartName="/ppt/media/image3.jpeg" ContentType="image/jpeg"/>
  <Override PartName="/ppt/media/image19.jpeg" ContentType="image/jpeg"/>
  <Override PartName="/ppt/media/image11.png" ContentType="image/png"/>
  <Override PartName="/ppt/media/image27.jpeg" ContentType="image/jpeg"/>
  <Override PartName="/ppt/media/image2.jpeg" ContentType="image/jpeg"/>
  <Override PartName="/ppt/media/image18.jpeg" ContentType="image/jpeg"/>
  <Override PartName="/ppt/media/image26.jpeg" ContentType="image/jpeg"/>
  <Override PartName="/ppt/media/image7.png" ContentType="image/png"/>
  <Override PartName="/ppt/media/image1.jpeg" ContentType="image/jpeg"/>
  <Override PartName="/ppt/media/image17.jpeg" ContentType="image/jpeg"/>
  <Override PartName="/ppt/media/image25.jpeg" ContentType="image/jpeg"/>
  <Override PartName="/ppt/media/image16.jpeg" ContentType="image/jpeg"/>
  <Override PartName="/ppt/media/image24.jpeg" ContentType="image/jpeg"/>
  <Override PartName="/ppt/slideLayouts/slideLayout14.xml" ContentType="application/vnd.openxmlformats-officedocument.presentationml.slideLayout+xml"/>
  <Override PartName="/ppt/slideLayouts/slideLayout10.xml" ContentType="application/vnd.openxmlformats-officedocument.presentationml.slideLayout+xml"/>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15.xml" ContentType="application/vnd.openxmlformats-officedocument.presentationml.slideLayout+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5.xml" ContentType="application/vnd.openxmlformats-officedocument.presentationml.slideLayout+xml"/>
  <Override PartName="/ppt/slideLayouts/slideLayout22.xml" ContentType="application/vnd.openxmlformats-officedocument.presentationml.slideLayout+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Layouts/slideLayout12.xml" ContentType="application/vnd.openxmlformats-officedocument.presentationml.slideLayout+xml"/>
  <Override PartName="/ppt/slideLayouts/slideLayout6.xml" ContentType="application/vnd.openxmlformats-officedocument.presentationml.slideLayout+xml"/>
  <Override PartName="/ppt/slideLayouts/slideLayout23.xml" ContentType="application/vnd.openxmlformats-officedocument.presentationml.slideLayout+xml"/>
  <Override PartName="/ppt/slideLayouts/slideLayout2.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7.xml" ContentType="application/vnd.openxmlformats-officedocument.presentationml.slideLayout+xml"/>
  <Override PartName="/ppt/slideLayouts/_rels/slideLayout16.xml.rels" ContentType="application/vnd.openxmlformats-package.relationships+xml"/>
  <Override PartName="/ppt/slideLayouts/_rels/slideLayout11.xml.rels" ContentType="application/vnd.openxmlformats-package.relationships+xml"/>
  <Override PartName="/ppt/slideLayouts/_rels/slideLayout15.xml.rels" ContentType="application/vnd.openxmlformats-package.relationships+xml"/>
  <Override PartName="/ppt/slideLayouts/_rels/slideLayout10.xml.rels" ContentType="application/vnd.openxmlformats-package.relationships+xml"/>
  <Override PartName="/ppt/slideLayouts/_rels/slideLayout14.xml.rels" ContentType="application/vnd.openxmlformats-package.relationships+xml"/>
  <Override PartName="/ppt/slideLayouts/_rels/slideLayout24.xml.rels" ContentType="application/vnd.openxmlformats-package.relationships+xml"/>
  <Override PartName="/ppt/slideLayouts/_rels/slideLayout23.xml.rels" ContentType="application/vnd.openxmlformats-package.relationships+xml"/>
  <Override PartName="/ppt/slideLayouts/_rels/slideLayout22.xml.rels" ContentType="application/vnd.openxmlformats-package.relationships+xml"/>
  <Override PartName="/ppt/slideLayouts/_rels/slideLayout5.xml.rels" ContentType="application/vnd.openxmlformats-package.relationships+xml"/>
  <Override PartName="/ppt/slideLayouts/_rels/slideLayout9.xml.rels" ContentType="application/vnd.openxmlformats-package.relationships+xml"/>
  <Override PartName="/ppt/slideLayouts/_rels/slideLayout21.xml.rels" ContentType="application/vnd.openxmlformats-package.relationships+xml"/>
  <Override PartName="/ppt/slideLayouts/_rels/slideLayout4.xml.rels" ContentType="application/vnd.openxmlformats-package.relationships+xml"/>
  <Override PartName="/ppt/slideLayouts/_rels/slideLayout8.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3.xml.rels" ContentType="application/vnd.openxmlformats-package.relationships+xml"/>
  <Override PartName="/ppt/slideLayouts/_rels/slideLayout7.xml.rels" ContentType="application/vnd.openxmlformats-package.relationships+xml"/>
  <Override PartName="/ppt/slideLayouts/_rels/slideLayout18.xml.rels" ContentType="application/vnd.openxmlformats-package.relationships+xml"/>
  <Override PartName="/ppt/slideLayouts/_rels/slideLayout2.xml.rels" ContentType="application/vnd.openxmlformats-package.relationships+xml"/>
  <Override PartName="/ppt/slideLayouts/_rels/slideLayout13.xml.rels" ContentType="application/vnd.openxmlformats-package.relationships+xml"/>
  <Override PartName="/ppt/slideLayouts/_rels/slideLayout6.xml.rels" ContentType="application/vnd.openxmlformats-package.relationships+xml"/>
  <Override PartName="/ppt/slideLayouts/_rels/slideLayout17.xml.rels" ContentType="application/vnd.openxmlformats-package.relationships+xml"/>
  <Override PartName="/ppt/slideLayouts/_rels/slideLayout1.xml.rels" ContentType="application/vnd.openxmlformats-package.relationships+xml"/>
  <Override PartName="/ppt/slideLayouts/_rels/slideLayout12.xml.rels" ContentType="application/vnd.openxmlformats-package.relationships+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presentation.xml" ContentType="application/vnd.openxmlformats-officedocument.presentationml.presentation.main+xml"/>
  <Override PartName="/ppt/slides/_rels/slide28.xml.rels" ContentType="application/vnd.openxmlformats-package.relationships+xml"/>
  <Override PartName="/ppt/slides/_rels/slide39.xml.rels" ContentType="application/vnd.openxmlformats-package.relationships+xml"/>
  <Override PartName="/ppt/slides/_rels/slide37.xml.rels" ContentType="application/vnd.openxmlformats-package.relationships+xml"/>
  <Override PartName="/ppt/slides/_rels/slide12.xml.rels" ContentType="application/vnd.openxmlformats-package.relationships+xml"/>
  <Override PartName="/ppt/slides/_rels/slide35.xml.rels" ContentType="application/vnd.openxmlformats-package.relationships+xml"/>
  <Override PartName="/ppt/slides/_rels/slide10.xml.rels" ContentType="application/vnd.openxmlformats-package.relationships+xml"/>
  <Override PartName="/ppt/slides/_rels/slide33.xml.rels" ContentType="application/vnd.openxmlformats-package.relationships+xml"/>
  <Override PartName="/ppt/slides/_rels/slide31.xml.rels" ContentType="application/vnd.openxmlformats-package.relationships+xml"/>
  <Override PartName="/ppt/slides/_rels/slide2.xml.rels" ContentType="application/vnd.openxmlformats-package.relationships+xml"/>
  <Override PartName="/ppt/slides/_rels/slide18.xml.rels" ContentType="application/vnd.openxmlformats-package.relationships+xml"/>
  <Override PartName="/ppt/slides/_rels/slide16.xml.rels" ContentType="application/vnd.openxmlformats-package.relationships+xml"/>
  <Override PartName="/ppt/slides/_rels/slide14.xml.rels" ContentType="application/vnd.openxmlformats-package.relationships+xml"/>
  <Override PartName="/ppt/slides/_rels/slide8.xml.rels" ContentType="application/vnd.openxmlformats-package.relationships+xml"/>
  <Override PartName="/ppt/slides/_rels/slide25.xml.rels" ContentType="application/vnd.openxmlformats-package.relationships+xml"/>
  <Override PartName="/ppt/slides/_rels/slide6.xml.rels" ContentType="application/vnd.openxmlformats-package.relationships+xml"/>
  <Override PartName="/ppt/slides/_rels/slide2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42.xml.rels" ContentType="application/vnd.openxmlformats-package.relationships+xml"/>
  <Override PartName="/ppt/slides/_rels/slide40.xml.rels" ContentType="application/vnd.openxmlformats-package.relationships+xml"/>
  <Override PartName="/ppt/slides/_rels/slide29.xml.rels" ContentType="application/vnd.openxmlformats-package.relationships+xml"/>
  <Override PartName="/ppt/slides/_rels/slide27.xml.rels" ContentType="application/vnd.openxmlformats-package.relationships+xml"/>
  <Override PartName="/ppt/slides/_rels/slide38.xml.rels" ContentType="application/vnd.openxmlformats-package.relationships+xml"/>
  <Override PartName="/ppt/slides/_rels/slide13.xml.rels" ContentType="application/vnd.openxmlformats-package.relationships+xml"/>
  <Override PartName="/ppt/slides/_rels/slide36.xml.rels" ContentType="application/vnd.openxmlformats-package.relationships+xml"/>
  <Override PartName="/ppt/slides/_rels/slide11.xml.rels" ContentType="application/vnd.openxmlformats-package.relationships+xml"/>
  <Override PartName="/ppt/slides/_rels/slide34.xml.rels" ContentType="application/vnd.openxmlformats-package.relationships+xml"/>
  <Override PartName="/ppt/slides/_rels/slide32.xml.rels" ContentType="application/vnd.openxmlformats-package.relationships+xml"/>
  <Override PartName="/ppt/slides/_rels/slide30.xml.rels" ContentType="application/vnd.openxmlformats-package.relationships+xml"/>
  <Override PartName="/ppt/slides/_rels/slide3.xml.rels" ContentType="application/vnd.openxmlformats-package.relationships+xml"/>
  <Override PartName="/ppt/slides/_rels/slide1.xml.rels" ContentType="application/vnd.openxmlformats-package.relationships+xml"/>
  <Override PartName="/ppt/slides/_rels/slide19.xml.rels" ContentType="application/vnd.openxmlformats-package.relationships+xml"/>
  <Override PartName="/ppt/slides/_rels/slide17.xml.rels" ContentType="application/vnd.openxmlformats-package.relationships+xml"/>
  <Override PartName="/ppt/slides/_rels/slide15.xml.rels" ContentType="application/vnd.openxmlformats-package.relationships+xml"/>
  <Override PartName="/ppt/slides/_rels/slide9.xml.rels" ContentType="application/vnd.openxmlformats-package.relationships+xml"/>
  <Override PartName="/ppt/slides/_rels/slide26.xml.rels" ContentType="application/vnd.openxmlformats-package.relationships+xml"/>
  <Override PartName="/ppt/slides/_rels/slide7.xml.rels" ContentType="application/vnd.openxmlformats-package.relationships+xml"/>
  <Override PartName="/ppt/slides/_rels/slide24.xml.rels" ContentType="application/vnd.openxmlformats-package.relationships+xml"/>
  <Override PartName="/ppt/slides/_rels/slide22.xml.rels" ContentType="application/vnd.openxmlformats-package.relationships+xml"/>
  <Override PartName="/ppt/slides/_rels/slide5.xml.rels" ContentType="application/vnd.openxmlformats-package.relationships+xml"/>
  <Override PartName="/ppt/slides/_rels/slide20.xml.rels" ContentType="application/vnd.openxmlformats-package.relationships+xml"/>
  <Override PartName="/ppt/slides/_rels/slide43.xml.rels" ContentType="application/vnd.openxmlformats-package.relationships+xml"/>
  <Override PartName="/ppt/slides/_rels/slide41.xml.rels" ContentType="application/vnd.openxmlformats-package.relationships+xml"/>
  <Override PartName="/ppt/slides/slide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5.xml" ContentType="application/vnd.openxmlformats-officedocument.presentationml.slide+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9.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13.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0.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42.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slides/slide26.xml" ContentType="application/vnd.openxmlformats-officedocument.presentationml.slide+xml"/>
  <Override PartName="/ppt/slides/slide3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7.xml" ContentType="application/vnd.openxmlformats-officedocument.presentationml.slide+xml"/>
  <Override PartName="/ppt/slides/slide39.xml" ContentType="application/vnd.openxmlformats-officedocument.presentationml.slide+xml"/>
  <Override PartName="/ppt/slideMasters/slideMaster1.xml" ContentType="application/vnd.openxmlformats-officedocument.presentationml.slideMaster+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Lst>
  <p:sldSz cx="9144000" cy="685800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6" name="PlaceHolder 2"/>
          <p:cNvSpPr>
            <a:spLocks noGrp="1"/>
          </p:cNvSpPr>
          <p:nvPr>
            <p:ph type="subTitle"/>
          </p:nvPr>
        </p:nvSpPr>
        <p:spPr>
          <a:xfrm>
            <a:off x="457200" y="1600200"/>
            <a:ext cx="8229240" cy="4525920"/>
          </a:xfrm>
          <a:prstGeom prst="rect">
            <a:avLst/>
          </a:prstGeom>
        </p:spPr>
        <p:txBody>
          <a:bodyPr anchor="ctr" bIns="0" lIns="0" rIns="0" tIns="0" wrap="none"/>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8" name="PlaceHolder 2"/>
          <p:cNvSpPr>
            <a:spLocks noGrp="1"/>
          </p:cNvSpPr>
          <p:nvPr>
            <p:ph type="body"/>
          </p:nvPr>
        </p:nvSpPr>
        <p:spPr>
          <a:xfrm>
            <a:off x="457200" y="1600200"/>
            <a:ext cx="8229240" cy="4525560"/>
          </a:xfrm>
          <a:prstGeom prst="rect">
            <a:avLst/>
          </a:prstGeom>
        </p:spPr>
        <p:txBody>
          <a:bodyPr bIns="0" lIns="0" rIns="0" tIns="0" wrap="none"/>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10" name="PlaceHolder 2"/>
          <p:cNvSpPr>
            <a:spLocks noGrp="1"/>
          </p:cNvSpPr>
          <p:nvPr>
            <p:ph type="body"/>
          </p:nvPr>
        </p:nvSpPr>
        <p:spPr>
          <a:xfrm>
            <a:off x="457200" y="1600200"/>
            <a:ext cx="4015440" cy="4525560"/>
          </a:xfrm>
          <a:prstGeom prst="rect">
            <a:avLst/>
          </a:prstGeom>
        </p:spPr>
        <p:txBody>
          <a:bodyPr bIns="0" lIns="0" rIns="0" tIns="0" wrap="none"/>
          <a:p>
            <a:endParaRPr/>
          </a:p>
        </p:txBody>
      </p:sp>
      <p:sp>
        <p:nvSpPr>
          <p:cNvPr id="11" name="PlaceHolder 3"/>
          <p:cNvSpPr>
            <a:spLocks noGrp="1"/>
          </p:cNvSpPr>
          <p:nvPr>
            <p:ph type="body"/>
          </p:nvPr>
        </p:nvSpPr>
        <p:spPr>
          <a:xfrm>
            <a:off x="4673520" y="1600200"/>
            <a:ext cx="4015440" cy="4525560"/>
          </a:xfrm>
          <a:prstGeom prst="rect">
            <a:avLst/>
          </a:prstGeom>
        </p:spPr>
        <p:txBody>
          <a:bodyPr bIns="0" lIns="0" rIns="0" tIns="0" wrap="none"/>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4680"/>
            <a:ext cx="8229240" cy="5851080"/>
          </a:xfrm>
          <a:prstGeom prst="rect">
            <a:avLst/>
          </a:prstGeom>
        </p:spPr>
        <p:txBody>
          <a:bodyPr anchor="ctr" bIns="0" lIns="0" rIns="0" tIns="0" wrap="none"/>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15"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16" name="PlaceHolder 3"/>
          <p:cNvSpPr>
            <a:spLocks noGrp="1"/>
          </p:cNvSpPr>
          <p:nvPr>
            <p:ph type="body"/>
          </p:nvPr>
        </p:nvSpPr>
        <p:spPr>
          <a:xfrm>
            <a:off x="457200" y="3963600"/>
            <a:ext cx="4015440" cy="2158200"/>
          </a:xfrm>
          <a:prstGeom prst="rect">
            <a:avLst/>
          </a:prstGeom>
        </p:spPr>
        <p:txBody>
          <a:bodyPr bIns="0" lIns="0" rIns="0" tIns="0" wrap="none"/>
          <a:p>
            <a:endParaRPr/>
          </a:p>
        </p:txBody>
      </p:sp>
      <p:sp>
        <p:nvSpPr>
          <p:cNvPr id="17" name="PlaceHolder 4"/>
          <p:cNvSpPr>
            <a:spLocks noGrp="1"/>
          </p:cNvSpPr>
          <p:nvPr>
            <p:ph type="body"/>
          </p:nvPr>
        </p:nvSpPr>
        <p:spPr>
          <a:xfrm>
            <a:off x="4673520" y="1600200"/>
            <a:ext cx="4015440" cy="4525560"/>
          </a:xfrm>
          <a:prstGeom prst="rect">
            <a:avLst/>
          </a:prstGeom>
        </p:spPr>
        <p:txBody>
          <a:bodyPr bIns="0" lIns="0" rIns="0" tIns="0" wrap="none"/>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19" name="PlaceHolder 2"/>
          <p:cNvSpPr>
            <a:spLocks noGrp="1"/>
          </p:cNvSpPr>
          <p:nvPr>
            <p:ph type="body"/>
          </p:nvPr>
        </p:nvSpPr>
        <p:spPr>
          <a:xfrm>
            <a:off x="457200" y="1600200"/>
            <a:ext cx="4015440" cy="4525560"/>
          </a:xfrm>
          <a:prstGeom prst="rect">
            <a:avLst/>
          </a:prstGeom>
        </p:spPr>
        <p:txBody>
          <a:bodyPr bIns="0" lIns="0" rIns="0" tIns="0" wrap="none"/>
          <a:p>
            <a:endParaRPr/>
          </a:p>
        </p:txBody>
      </p:sp>
      <p:sp>
        <p:nvSpPr>
          <p:cNvPr id="20" name="PlaceHolder 3"/>
          <p:cNvSpPr>
            <a:spLocks noGrp="1"/>
          </p:cNvSpPr>
          <p:nvPr>
            <p:ph type="body"/>
          </p:nvPr>
        </p:nvSpPr>
        <p:spPr>
          <a:xfrm>
            <a:off x="4673520" y="1600200"/>
            <a:ext cx="4015440" cy="2158200"/>
          </a:xfrm>
          <a:prstGeom prst="rect">
            <a:avLst/>
          </a:prstGeom>
        </p:spPr>
        <p:txBody>
          <a:bodyPr bIns="0" lIns="0" rIns="0" tIns="0" wrap="none"/>
          <a:p>
            <a:endParaRPr/>
          </a:p>
        </p:txBody>
      </p:sp>
      <p:sp>
        <p:nvSpPr>
          <p:cNvPr id="21" name="PlaceHolder 4"/>
          <p:cNvSpPr>
            <a:spLocks noGrp="1"/>
          </p:cNvSpPr>
          <p:nvPr>
            <p:ph type="body"/>
          </p:nvPr>
        </p:nvSpPr>
        <p:spPr>
          <a:xfrm>
            <a:off x="4673520" y="3963600"/>
            <a:ext cx="4015440" cy="2158200"/>
          </a:xfrm>
          <a:prstGeom prst="rect">
            <a:avLst/>
          </a:prstGeom>
        </p:spPr>
        <p:txBody>
          <a:bodyPr bIns="0" lIns="0" rIns="0" tIns="0" wrap="none"/>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23"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24" name="PlaceHolder 3"/>
          <p:cNvSpPr>
            <a:spLocks noGrp="1"/>
          </p:cNvSpPr>
          <p:nvPr>
            <p:ph type="body"/>
          </p:nvPr>
        </p:nvSpPr>
        <p:spPr>
          <a:xfrm>
            <a:off x="4673520" y="1600200"/>
            <a:ext cx="4015440" cy="2158200"/>
          </a:xfrm>
          <a:prstGeom prst="rect">
            <a:avLst/>
          </a:prstGeom>
        </p:spPr>
        <p:txBody>
          <a:bodyPr bIns="0" lIns="0" rIns="0" tIns="0" wrap="none"/>
          <a:p>
            <a:endParaRPr/>
          </a:p>
        </p:txBody>
      </p:sp>
      <p:sp>
        <p:nvSpPr>
          <p:cNvPr id="25" name="PlaceHolder 4"/>
          <p:cNvSpPr>
            <a:spLocks noGrp="1"/>
          </p:cNvSpPr>
          <p:nvPr>
            <p:ph type="body"/>
          </p:nvPr>
        </p:nvSpPr>
        <p:spPr>
          <a:xfrm>
            <a:off x="457200" y="3963600"/>
            <a:ext cx="8228520" cy="2158200"/>
          </a:xfrm>
          <a:prstGeom prst="rect">
            <a:avLst/>
          </a:prstGeom>
        </p:spPr>
        <p:txBody>
          <a:bodyPr bIns="0" lIns="0" rIns="0" tIns="0" wrap="none"/>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27" name="PlaceHolder 2"/>
          <p:cNvSpPr>
            <a:spLocks noGrp="1"/>
          </p:cNvSpPr>
          <p:nvPr>
            <p:ph type="body"/>
          </p:nvPr>
        </p:nvSpPr>
        <p:spPr>
          <a:xfrm>
            <a:off x="457200" y="1600200"/>
            <a:ext cx="8229240" cy="2158200"/>
          </a:xfrm>
          <a:prstGeom prst="rect">
            <a:avLst/>
          </a:prstGeom>
        </p:spPr>
        <p:txBody>
          <a:bodyPr bIns="0" lIns="0" rIns="0" tIns="0" wrap="none"/>
          <a:p>
            <a:endParaRPr/>
          </a:p>
        </p:txBody>
      </p:sp>
      <p:sp>
        <p:nvSpPr>
          <p:cNvPr id="28" name="PlaceHolder 3"/>
          <p:cNvSpPr>
            <a:spLocks noGrp="1"/>
          </p:cNvSpPr>
          <p:nvPr>
            <p:ph type="body"/>
          </p:nvPr>
        </p:nvSpPr>
        <p:spPr>
          <a:xfrm>
            <a:off x="457200" y="3963600"/>
            <a:ext cx="8229240" cy="2158200"/>
          </a:xfrm>
          <a:prstGeom prst="rect">
            <a:avLst/>
          </a:prstGeom>
        </p:spPr>
        <p:txBody>
          <a:bodyPr bIns="0" lIns="0" rIns="0" tIns="0" wrap="none"/>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30"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31" name="PlaceHolder 3"/>
          <p:cNvSpPr>
            <a:spLocks noGrp="1"/>
          </p:cNvSpPr>
          <p:nvPr>
            <p:ph type="body"/>
          </p:nvPr>
        </p:nvSpPr>
        <p:spPr>
          <a:xfrm>
            <a:off x="4673520" y="1600200"/>
            <a:ext cx="4015440" cy="2158200"/>
          </a:xfrm>
          <a:prstGeom prst="rect">
            <a:avLst/>
          </a:prstGeom>
        </p:spPr>
        <p:txBody>
          <a:bodyPr bIns="0" lIns="0" rIns="0" tIns="0" wrap="none"/>
          <a:p>
            <a:endParaRPr/>
          </a:p>
        </p:txBody>
      </p:sp>
      <p:sp>
        <p:nvSpPr>
          <p:cNvPr id="32" name="PlaceHolder 4"/>
          <p:cNvSpPr>
            <a:spLocks noGrp="1"/>
          </p:cNvSpPr>
          <p:nvPr>
            <p:ph type="body"/>
          </p:nvPr>
        </p:nvSpPr>
        <p:spPr>
          <a:xfrm>
            <a:off x="4673520" y="3963600"/>
            <a:ext cx="4015440" cy="2158200"/>
          </a:xfrm>
          <a:prstGeom prst="rect">
            <a:avLst/>
          </a:prstGeom>
        </p:spPr>
        <p:txBody>
          <a:bodyPr bIns="0" lIns="0" rIns="0" tIns="0" wrap="none"/>
          <a:p>
            <a:endParaRPr/>
          </a:p>
        </p:txBody>
      </p:sp>
      <p:sp>
        <p:nvSpPr>
          <p:cNvPr id="33" name="PlaceHolder 5"/>
          <p:cNvSpPr>
            <a:spLocks noGrp="1"/>
          </p:cNvSpPr>
          <p:nvPr>
            <p:ph type="body"/>
          </p:nvPr>
        </p:nvSpPr>
        <p:spPr>
          <a:xfrm>
            <a:off x="457200" y="3963600"/>
            <a:ext cx="4015440" cy="2158200"/>
          </a:xfrm>
          <a:prstGeom prst="rect">
            <a:avLst/>
          </a:prstGeom>
        </p:spPr>
        <p:txBody>
          <a:bodyPr bIns="0" lIns="0" rIns="0" tIns="0" wrap="none"/>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35"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36" name="PlaceHolder 3"/>
          <p:cNvSpPr>
            <a:spLocks noGrp="1"/>
          </p:cNvSpPr>
          <p:nvPr>
            <p:ph type="body"/>
          </p:nvPr>
        </p:nvSpPr>
        <p:spPr>
          <a:xfrm>
            <a:off x="4673520" y="1600200"/>
            <a:ext cx="4015440" cy="2158200"/>
          </a:xfrm>
          <a:prstGeom prst="rect">
            <a:avLst/>
          </a:prstGeom>
        </p:spPr>
        <p:txBody>
          <a:bodyPr bIns="0" lIns="0" rIns="0" tIns="0" wrap="none"/>
          <a:p>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43" name="PlaceHolder 2"/>
          <p:cNvSpPr>
            <a:spLocks noGrp="1"/>
          </p:cNvSpPr>
          <p:nvPr>
            <p:ph type="subTitle"/>
          </p:nvPr>
        </p:nvSpPr>
        <p:spPr>
          <a:xfrm>
            <a:off x="457200" y="1600200"/>
            <a:ext cx="8229240" cy="4525920"/>
          </a:xfrm>
          <a:prstGeom prst="rect">
            <a:avLst/>
          </a:prstGeom>
        </p:spPr>
        <p:txBody>
          <a:bodyPr anchor="ctr" bIns="0" lIns="0" rIns="0" tIns="0" wrap="none"/>
          <a:p>
            <a:pPr algn="ctr"/>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45" name="PlaceHolder 2"/>
          <p:cNvSpPr>
            <a:spLocks noGrp="1"/>
          </p:cNvSpPr>
          <p:nvPr>
            <p:ph type="body"/>
          </p:nvPr>
        </p:nvSpPr>
        <p:spPr>
          <a:xfrm>
            <a:off x="457200" y="1600200"/>
            <a:ext cx="8229240" cy="4525560"/>
          </a:xfrm>
          <a:prstGeom prst="rect">
            <a:avLst/>
          </a:prstGeom>
        </p:spPr>
        <p:txBody>
          <a:bodyPr bIns="0" lIns="0" rIns="0" tIns="0" wrap="none"/>
          <a:p>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47" name="PlaceHolder 2"/>
          <p:cNvSpPr>
            <a:spLocks noGrp="1"/>
          </p:cNvSpPr>
          <p:nvPr>
            <p:ph type="body"/>
          </p:nvPr>
        </p:nvSpPr>
        <p:spPr>
          <a:xfrm>
            <a:off x="457200" y="1600200"/>
            <a:ext cx="4015440" cy="4525560"/>
          </a:xfrm>
          <a:prstGeom prst="rect">
            <a:avLst/>
          </a:prstGeom>
        </p:spPr>
        <p:txBody>
          <a:bodyPr bIns="0" lIns="0" rIns="0" tIns="0" wrap="none"/>
          <a:p>
            <a:endParaRPr/>
          </a:p>
        </p:txBody>
      </p:sp>
      <p:sp>
        <p:nvSpPr>
          <p:cNvPr id="48" name="PlaceHolder 3"/>
          <p:cNvSpPr>
            <a:spLocks noGrp="1"/>
          </p:cNvSpPr>
          <p:nvPr>
            <p:ph type="body"/>
          </p:nvPr>
        </p:nvSpPr>
        <p:spPr>
          <a:xfrm>
            <a:off x="4673520" y="1600200"/>
            <a:ext cx="4015440" cy="4525560"/>
          </a:xfrm>
          <a:prstGeom prst="rect">
            <a:avLst/>
          </a:prstGeom>
        </p:spPr>
        <p:txBody>
          <a:bodyPr bIns="0" lIns="0" rIns="0" tIns="0" wrap="none"/>
          <a:p>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457200" y="274680"/>
            <a:ext cx="8229240" cy="5851080"/>
          </a:xfrm>
          <a:prstGeom prst="rect">
            <a:avLst/>
          </a:prstGeom>
        </p:spPr>
        <p:txBody>
          <a:bodyPr anchor="ctr" bIns="0" lIns="0" rIns="0" tIns="0" wrap="none"/>
          <a:p>
            <a:pPr algn="ctr"/>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52"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53" name="PlaceHolder 3"/>
          <p:cNvSpPr>
            <a:spLocks noGrp="1"/>
          </p:cNvSpPr>
          <p:nvPr>
            <p:ph type="body"/>
          </p:nvPr>
        </p:nvSpPr>
        <p:spPr>
          <a:xfrm>
            <a:off x="457200" y="3963600"/>
            <a:ext cx="4015440" cy="2158200"/>
          </a:xfrm>
          <a:prstGeom prst="rect">
            <a:avLst/>
          </a:prstGeom>
        </p:spPr>
        <p:txBody>
          <a:bodyPr bIns="0" lIns="0" rIns="0" tIns="0" wrap="none"/>
          <a:p>
            <a:endParaRPr/>
          </a:p>
        </p:txBody>
      </p:sp>
      <p:sp>
        <p:nvSpPr>
          <p:cNvPr id="54" name="PlaceHolder 4"/>
          <p:cNvSpPr>
            <a:spLocks noGrp="1"/>
          </p:cNvSpPr>
          <p:nvPr>
            <p:ph type="body"/>
          </p:nvPr>
        </p:nvSpPr>
        <p:spPr>
          <a:xfrm>
            <a:off x="4673520" y="1600200"/>
            <a:ext cx="4015440" cy="4525560"/>
          </a:xfrm>
          <a:prstGeom prst="rect">
            <a:avLst/>
          </a:prstGeom>
        </p:spPr>
        <p:txBody>
          <a:bodyPr bIns="0" lIns="0" rIns="0" tIns="0" wrap="none"/>
          <a:p>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56" name="PlaceHolder 2"/>
          <p:cNvSpPr>
            <a:spLocks noGrp="1"/>
          </p:cNvSpPr>
          <p:nvPr>
            <p:ph type="body"/>
          </p:nvPr>
        </p:nvSpPr>
        <p:spPr>
          <a:xfrm>
            <a:off x="457200" y="1600200"/>
            <a:ext cx="4015440" cy="4525560"/>
          </a:xfrm>
          <a:prstGeom prst="rect">
            <a:avLst/>
          </a:prstGeom>
        </p:spPr>
        <p:txBody>
          <a:bodyPr bIns="0" lIns="0" rIns="0" tIns="0" wrap="none"/>
          <a:p>
            <a:endParaRPr/>
          </a:p>
        </p:txBody>
      </p:sp>
      <p:sp>
        <p:nvSpPr>
          <p:cNvPr id="57" name="PlaceHolder 3"/>
          <p:cNvSpPr>
            <a:spLocks noGrp="1"/>
          </p:cNvSpPr>
          <p:nvPr>
            <p:ph type="body"/>
          </p:nvPr>
        </p:nvSpPr>
        <p:spPr>
          <a:xfrm>
            <a:off x="4673520" y="1600200"/>
            <a:ext cx="4015440" cy="2158200"/>
          </a:xfrm>
          <a:prstGeom prst="rect">
            <a:avLst/>
          </a:prstGeom>
        </p:spPr>
        <p:txBody>
          <a:bodyPr bIns="0" lIns="0" rIns="0" tIns="0" wrap="none"/>
          <a:p>
            <a:endParaRPr/>
          </a:p>
        </p:txBody>
      </p:sp>
      <p:sp>
        <p:nvSpPr>
          <p:cNvPr id="58" name="PlaceHolder 4"/>
          <p:cNvSpPr>
            <a:spLocks noGrp="1"/>
          </p:cNvSpPr>
          <p:nvPr>
            <p:ph type="body"/>
          </p:nvPr>
        </p:nvSpPr>
        <p:spPr>
          <a:xfrm>
            <a:off x="4673520" y="3963600"/>
            <a:ext cx="4015440" cy="2158200"/>
          </a:xfrm>
          <a:prstGeom prst="rect">
            <a:avLst/>
          </a:prstGeom>
        </p:spPr>
        <p:txBody>
          <a:bodyPr bIns="0" lIns="0" rIns="0" tIns="0" wrap="none"/>
          <a:p>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60"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61" name="PlaceHolder 3"/>
          <p:cNvSpPr>
            <a:spLocks noGrp="1"/>
          </p:cNvSpPr>
          <p:nvPr>
            <p:ph type="body"/>
          </p:nvPr>
        </p:nvSpPr>
        <p:spPr>
          <a:xfrm>
            <a:off x="4673520" y="1600200"/>
            <a:ext cx="4015440" cy="2158200"/>
          </a:xfrm>
          <a:prstGeom prst="rect">
            <a:avLst/>
          </a:prstGeom>
        </p:spPr>
        <p:txBody>
          <a:bodyPr bIns="0" lIns="0" rIns="0" tIns="0" wrap="none"/>
          <a:p>
            <a:endParaRPr/>
          </a:p>
        </p:txBody>
      </p:sp>
      <p:sp>
        <p:nvSpPr>
          <p:cNvPr id="62" name="PlaceHolder 4"/>
          <p:cNvSpPr>
            <a:spLocks noGrp="1"/>
          </p:cNvSpPr>
          <p:nvPr>
            <p:ph type="body"/>
          </p:nvPr>
        </p:nvSpPr>
        <p:spPr>
          <a:xfrm>
            <a:off x="457200" y="3963600"/>
            <a:ext cx="8228520" cy="2158200"/>
          </a:xfrm>
          <a:prstGeom prst="rect">
            <a:avLst/>
          </a:prstGeom>
        </p:spPr>
        <p:txBody>
          <a:bodyPr bIns="0" lIns="0" rIns="0" tIns="0" wrap="none"/>
          <a:p>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64" name="PlaceHolder 2"/>
          <p:cNvSpPr>
            <a:spLocks noGrp="1"/>
          </p:cNvSpPr>
          <p:nvPr>
            <p:ph type="body"/>
          </p:nvPr>
        </p:nvSpPr>
        <p:spPr>
          <a:xfrm>
            <a:off x="457200" y="1600200"/>
            <a:ext cx="8229240" cy="2158200"/>
          </a:xfrm>
          <a:prstGeom prst="rect">
            <a:avLst/>
          </a:prstGeom>
        </p:spPr>
        <p:txBody>
          <a:bodyPr bIns="0" lIns="0" rIns="0" tIns="0" wrap="none"/>
          <a:p>
            <a:endParaRPr/>
          </a:p>
        </p:txBody>
      </p:sp>
      <p:sp>
        <p:nvSpPr>
          <p:cNvPr id="65" name="PlaceHolder 3"/>
          <p:cNvSpPr>
            <a:spLocks noGrp="1"/>
          </p:cNvSpPr>
          <p:nvPr>
            <p:ph type="body"/>
          </p:nvPr>
        </p:nvSpPr>
        <p:spPr>
          <a:xfrm>
            <a:off x="457200" y="3963600"/>
            <a:ext cx="8229240" cy="2158200"/>
          </a:xfrm>
          <a:prstGeom prst="rect">
            <a:avLst/>
          </a:prstGeom>
        </p:spPr>
        <p:txBody>
          <a:bodyPr bIns="0" lIns="0" rIns="0" tIns="0" wrap="none"/>
          <a:p>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67"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68" name="PlaceHolder 3"/>
          <p:cNvSpPr>
            <a:spLocks noGrp="1"/>
          </p:cNvSpPr>
          <p:nvPr>
            <p:ph type="body"/>
          </p:nvPr>
        </p:nvSpPr>
        <p:spPr>
          <a:xfrm>
            <a:off x="4673520" y="1600200"/>
            <a:ext cx="4015440" cy="2158200"/>
          </a:xfrm>
          <a:prstGeom prst="rect">
            <a:avLst/>
          </a:prstGeom>
        </p:spPr>
        <p:txBody>
          <a:bodyPr bIns="0" lIns="0" rIns="0" tIns="0" wrap="none"/>
          <a:p>
            <a:endParaRPr/>
          </a:p>
        </p:txBody>
      </p:sp>
      <p:sp>
        <p:nvSpPr>
          <p:cNvPr id="69" name="PlaceHolder 4"/>
          <p:cNvSpPr>
            <a:spLocks noGrp="1"/>
          </p:cNvSpPr>
          <p:nvPr>
            <p:ph type="body"/>
          </p:nvPr>
        </p:nvSpPr>
        <p:spPr>
          <a:xfrm>
            <a:off x="4673520" y="3963600"/>
            <a:ext cx="4015440" cy="2158200"/>
          </a:xfrm>
          <a:prstGeom prst="rect">
            <a:avLst/>
          </a:prstGeom>
        </p:spPr>
        <p:txBody>
          <a:bodyPr bIns="0" lIns="0" rIns="0" tIns="0" wrap="none"/>
          <a:p>
            <a:endParaRPr/>
          </a:p>
        </p:txBody>
      </p:sp>
      <p:sp>
        <p:nvSpPr>
          <p:cNvPr id="70" name="PlaceHolder 5"/>
          <p:cNvSpPr>
            <a:spLocks noGrp="1"/>
          </p:cNvSpPr>
          <p:nvPr>
            <p:ph type="body"/>
          </p:nvPr>
        </p:nvSpPr>
        <p:spPr>
          <a:xfrm>
            <a:off x="457200" y="3963600"/>
            <a:ext cx="4015440" cy="2158200"/>
          </a:xfrm>
          <a:prstGeom prst="rect">
            <a:avLst/>
          </a:prstGeom>
        </p:spPr>
        <p:txBody>
          <a:bodyPr bIns="0" lIns="0" rIns="0" tIns="0" wrap="none"/>
          <a:p>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72"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73" name="PlaceHolder 3"/>
          <p:cNvSpPr>
            <a:spLocks noGrp="1"/>
          </p:cNvSpPr>
          <p:nvPr>
            <p:ph type="body"/>
          </p:nvPr>
        </p:nvSpPr>
        <p:spPr>
          <a:xfrm>
            <a:off x="4673520" y="1600200"/>
            <a:ext cx="4015440" cy="2158200"/>
          </a:xfrm>
          <a:prstGeom prst="rect">
            <a:avLst/>
          </a:prstGeom>
        </p:spPr>
        <p:txBody>
          <a:bodyPr bIns="0" lIns="0" rIns="0" tIns="0" wrap="none"/>
          <a:p>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jpe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blipFill>
          <a:blip r:embed="rId2"/>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85800" y="2130480"/>
            <a:ext cx="7772040" cy="1469520"/>
          </a:xfrm>
          <a:prstGeom prst="rect">
            <a:avLst/>
          </a:prstGeom>
        </p:spPr>
        <p:txBody>
          <a:bodyPr anchor="ctr"/>
          <a:p>
            <a:pPr algn="ctr"/>
            <a:r>
              <a:rPr lang="ru-RU" sz="4400">
                <a:solidFill>
                  <a:srgbClr val="000000"/>
                </a:solidFill>
                <a:latin typeface="Arial"/>
              </a:rPr>
              <a:t>Для правки текста заголовка щелкните мышьюОбразец заголовка</a:t>
            </a:r>
            <a:endParaRPr/>
          </a:p>
        </p:txBody>
      </p:sp>
      <p:sp>
        <p:nvSpPr>
          <p:cNvPr id="1" name="PlaceHolder 2"/>
          <p:cNvSpPr>
            <a:spLocks noGrp="1"/>
          </p:cNvSpPr>
          <p:nvPr>
            <p:ph type="dt"/>
          </p:nvPr>
        </p:nvSpPr>
        <p:spPr>
          <a:xfrm>
            <a:off x="0" y="0"/>
            <a:ext cx="360" cy="360"/>
          </a:xfrm>
          <a:prstGeom prst="rect">
            <a:avLst/>
          </a:prstGeom>
        </p:spPr>
        <p:txBody>
          <a:bodyPr bIns="45000" lIns="90000" rIns="90000" tIns="45000"/>
          <a:p>
            <a:endParaRPr/>
          </a:p>
        </p:txBody>
      </p:sp>
      <p:sp>
        <p:nvSpPr>
          <p:cNvPr id="2" name="PlaceHolder 3"/>
          <p:cNvSpPr>
            <a:spLocks noGrp="1"/>
          </p:cNvSpPr>
          <p:nvPr>
            <p:ph type="ftr"/>
          </p:nvPr>
        </p:nvSpPr>
        <p:spPr>
          <a:xfrm>
            <a:off x="0" y="0"/>
            <a:ext cx="360" cy="360"/>
          </a:xfrm>
          <a:prstGeom prst="rect">
            <a:avLst/>
          </a:prstGeom>
        </p:spPr>
        <p:txBody>
          <a:bodyPr bIns="45000" lIns="90000" rIns="90000" tIns="45000"/>
          <a:p>
            <a:endParaRPr/>
          </a:p>
        </p:txBody>
      </p:sp>
      <p:sp>
        <p:nvSpPr>
          <p:cNvPr id="3" name="PlaceHolder 4"/>
          <p:cNvSpPr>
            <a:spLocks noGrp="1"/>
          </p:cNvSpPr>
          <p:nvPr>
            <p:ph type="sldNum"/>
          </p:nvPr>
        </p:nvSpPr>
        <p:spPr>
          <a:xfrm>
            <a:off x="0" y="0"/>
            <a:ext cx="360" cy="360"/>
          </a:xfrm>
          <a:prstGeom prst="rect">
            <a:avLst/>
          </a:prstGeom>
        </p:spPr>
        <p:txBody>
          <a:bodyPr bIns="45000" lIns="90000" rIns="90000" tIns="45000"/>
          <a:p>
            <a:fld id="{018131B1-8151-4191-A111-8121A1C17181}" type="slidenum">
              <a:rPr lang="ru-RU">
                <a:solidFill>
                  <a:srgbClr val="000000"/>
                </a:solidFill>
                <a:latin typeface="Arial"/>
              </a:rPr>
              <a:t>&lt;номер&gt;</a:t>
            </a:fld>
            <a:endParaRPr/>
          </a:p>
        </p:txBody>
      </p:sp>
      <p:sp>
        <p:nvSpPr>
          <p:cNvPr id="4" name="PlaceHolder 5"/>
          <p:cNvSpPr>
            <a:spLocks noGrp="1"/>
          </p:cNvSpPr>
          <p:nvPr>
            <p:ph type="body"/>
          </p:nvPr>
        </p:nvSpPr>
        <p:spPr>
          <a:xfrm>
            <a:off x="457200" y="1604520"/>
            <a:ext cx="8229240" cy="4525920"/>
          </a:xfrm>
          <a:prstGeom prst="rect">
            <a:avLst/>
          </a:prstGeom>
        </p:spPr>
        <p:txBody>
          <a:bodyPr bIns="0" lIns="0" rIns="0" tIns="0" wrap="none"/>
          <a:p>
            <a:pPr>
              <a:buSzPct val="45000"/>
              <a:buFont typeface="StarSymbol"/>
              <a:buChar char=""/>
            </a:pPr>
            <a:r>
              <a:rPr lang="ru-RU"/>
              <a:t>Для правки структуры щелкните мышью</a:t>
            </a:r>
            <a:endParaRPr/>
          </a:p>
          <a:p>
            <a:pPr lvl="1">
              <a:buSzPct val="45000"/>
              <a:buFont typeface="StarSymbol"/>
              <a:buChar char=""/>
            </a:pPr>
            <a:r>
              <a:rPr lang="ru-RU"/>
              <a:t>Второй уровень структуры</a:t>
            </a:r>
            <a:endParaRPr/>
          </a:p>
          <a:p>
            <a:pPr lvl="2">
              <a:buSzPct val="75000"/>
              <a:buFont typeface="StarSymbol"/>
              <a:buChar char=""/>
            </a:pPr>
            <a:r>
              <a:rPr lang="ru-RU"/>
              <a:t>Третий уровень структуры</a:t>
            </a:r>
            <a:endParaRPr/>
          </a:p>
          <a:p>
            <a:pPr lvl="3">
              <a:buSzPct val="45000"/>
              <a:buFont typeface="StarSymbol"/>
              <a:buChar char=""/>
            </a:pPr>
            <a:r>
              <a:rPr lang="ru-RU"/>
              <a:t>Четвёртый уровень структуры</a:t>
            </a:r>
            <a:endParaRPr/>
          </a:p>
          <a:p>
            <a:pPr lvl="4">
              <a:buSzPct val="75000"/>
              <a:buFont typeface="StarSymbol"/>
              <a:buChar char=""/>
            </a:pPr>
            <a:r>
              <a:rPr lang="ru-RU"/>
              <a:t>Пятый уровень структуры</a:t>
            </a:r>
            <a:endParaRPr/>
          </a:p>
          <a:p>
            <a:pPr lvl="5">
              <a:buSzPct val="45000"/>
              <a:buFont typeface="StarSymbol"/>
              <a:buChar char=""/>
            </a:pPr>
            <a:r>
              <a:rPr lang="ru-RU"/>
              <a:t>Шестой уровень структуры</a:t>
            </a:r>
            <a:endParaRPr/>
          </a:p>
          <a:p>
            <a:pPr lvl="6">
              <a:buSzPct val="45000"/>
              <a:buFont typeface="StarSymbol"/>
              <a:buChar char=""/>
            </a:pPr>
            <a:r>
              <a:rPr lang="ru-RU"/>
              <a:t>Седьмой уровень структуры</a:t>
            </a:r>
            <a:endParaRPr/>
          </a:p>
          <a:p>
            <a:pPr lvl="7">
              <a:buSzPct val="45000"/>
              <a:buFont typeface="StarSymbol"/>
              <a:buChar char=""/>
            </a:pPr>
            <a:r>
              <a:rPr lang="ru-RU"/>
              <a:t>Восьмой уровень структуры</a:t>
            </a:r>
            <a:endParaRPr/>
          </a:p>
          <a:p>
            <a:pPr lvl="8">
              <a:buSzPct val="45000"/>
              <a:buFont typeface="StarSymbol"/>
              <a:buChar char=""/>
            </a:pPr>
            <a:r>
              <a:rPr lang="ru-RU"/>
              <a:t>Девятый уровень структуры</a:t>
            </a:r>
            <a:endParaRPr/>
          </a:p>
        </p:txBody>
      </p:sp>
    </p:spTree>
  </p:cSld>
  <p:clrMap accent1="accent1" accent2="accent2" accent3="accent3" accent4="accent4" accent5="accent5" accent6="accent6" bg1="lt1" bg2="lt2" folHlink="folHlink" hlink="hlink" tx1="dk1" tx2="dk2"/>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p:cSld>
    <p:bg>
      <p:bgPr>
        <a:blipFill>
          <a:blip r:embed="rId2"/>
        </a:blipFill>
      </p:bgPr>
    </p:bg>
    <p:spTree>
      <p:nvGrpSpPr>
        <p:cNvPr id="1" name=""/>
        <p:cNvGrpSpPr/>
        <p:nvPr/>
      </p:nvGrpSpPr>
      <p:grpSpPr>
        <a:xfrm>
          <a:off x="0" y="0"/>
          <a:ext cx="0" cy="0"/>
          <a:chOff x="0" y="0"/>
          <a:chExt cx="0" cy="0"/>
        </a:xfrm>
      </p:grpSpPr>
      <p:sp>
        <p:nvSpPr>
          <p:cNvPr id="37" name="PlaceHolder 1"/>
          <p:cNvSpPr>
            <a:spLocks noGrp="1"/>
          </p:cNvSpPr>
          <p:nvPr>
            <p:ph type="title"/>
          </p:nvPr>
        </p:nvSpPr>
        <p:spPr>
          <a:xfrm>
            <a:off x="457200" y="274680"/>
            <a:ext cx="8229240" cy="1142640"/>
          </a:xfrm>
          <a:prstGeom prst="rect">
            <a:avLst/>
          </a:prstGeom>
        </p:spPr>
        <p:txBody>
          <a:bodyPr anchor="ctr"/>
          <a:p>
            <a:pPr algn="ctr"/>
            <a:r>
              <a:rPr lang="ru-RU" sz="4400">
                <a:solidFill>
                  <a:srgbClr val="000000"/>
                </a:solidFill>
                <a:latin typeface="Arial"/>
              </a:rPr>
              <a:t>Для правки текста заголовка щелкните мышьюОбразец заголовка</a:t>
            </a:r>
            <a:endParaRPr/>
          </a:p>
        </p:txBody>
      </p:sp>
      <p:sp>
        <p:nvSpPr>
          <p:cNvPr id="38" name="PlaceHolder 2"/>
          <p:cNvSpPr>
            <a:spLocks noGrp="1"/>
          </p:cNvSpPr>
          <p:nvPr>
            <p:ph type="body"/>
          </p:nvPr>
        </p:nvSpPr>
        <p:spPr>
          <a:xfrm>
            <a:off x="457200" y="1600200"/>
            <a:ext cx="8229240" cy="4525560"/>
          </a:xfrm>
          <a:prstGeom prst="rect">
            <a:avLst/>
          </a:prstGeom>
        </p:spPr>
        <p:txBody>
          <a:bodyPr/>
          <a:p>
            <a:pPr>
              <a:buSzPct val="45000"/>
              <a:buFont typeface="StarSymbol"/>
              <a:buChar char=""/>
            </a:pPr>
            <a:r>
              <a:rPr lang="ru-RU">
                <a:solidFill>
                  <a:srgbClr val="000000"/>
                </a:solidFill>
                <a:latin typeface="Arial"/>
              </a:rPr>
              <a:t>Для правки структуры щелкните мышью</a:t>
            </a:r>
            <a:endParaRPr/>
          </a:p>
          <a:p>
            <a:pPr lvl="1">
              <a:buSzPct val="45000"/>
              <a:buFont typeface="StarSymbol"/>
              <a:buChar char=""/>
            </a:pPr>
            <a:r>
              <a:rPr lang="ru-RU">
                <a:solidFill>
                  <a:srgbClr val="000000"/>
                </a:solidFill>
                <a:latin typeface="Arial"/>
              </a:rPr>
              <a:t>Второй уровень структуры</a:t>
            </a:r>
            <a:endParaRPr/>
          </a:p>
          <a:p>
            <a:pPr lvl="2">
              <a:buSzPct val="75000"/>
              <a:buFont typeface="StarSymbol"/>
              <a:buChar char=""/>
            </a:pPr>
            <a:r>
              <a:rPr lang="ru-RU">
                <a:solidFill>
                  <a:srgbClr val="000000"/>
                </a:solidFill>
                <a:latin typeface="Arial"/>
              </a:rPr>
              <a:t>Третий уровень структуры</a:t>
            </a:r>
            <a:endParaRPr/>
          </a:p>
          <a:p>
            <a:pPr lvl="3">
              <a:buSzPct val="45000"/>
              <a:buFont typeface="StarSymbol"/>
              <a:buChar char=""/>
            </a:pPr>
            <a:r>
              <a:rPr lang="ru-RU">
                <a:solidFill>
                  <a:srgbClr val="000000"/>
                </a:solidFill>
                <a:latin typeface="Arial"/>
              </a:rPr>
              <a:t>Четвёртый уровень структуры</a:t>
            </a:r>
            <a:endParaRPr/>
          </a:p>
          <a:p>
            <a:pPr lvl="4">
              <a:buSzPct val="75000"/>
              <a:buFont typeface="StarSymbol"/>
              <a:buChar char=""/>
            </a:pPr>
            <a:r>
              <a:rPr lang="ru-RU">
                <a:solidFill>
                  <a:srgbClr val="000000"/>
                </a:solidFill>
                <a:latin typeface="Arial"/>
              </a:rPr>
              <a:t>Пятый уровень структуры</a:t>
            </a:r>
            <a:endParaRPr/>
          </a:p>
          <a:p>
            <a:pPr lvl="5">
              <a:buSzPct val="45000"/>
              <a:buFont typeface="StarSymbol"/>
              <a:buChar char=""/>
            </a:pPr>
            <a:r>
              <a:rPr lang="ru-RU">
                <a:solidFill>
                  <a:srgbClr val="000000"/>
                </a:solidFill>
                <a:latin typeface="Arial"/>
              </a:rPr>
              <a:t>Шестой уровень структуры</a:t>
            </a:r>
            <a:endParaRPr/>
          </a:p>
          <a:p>
            <a:pPr lvl="6">
              <a:buSzPct val="45000"/>
              <a:buFont typeface="StarSymbol"/>
              <a:buChar char=""/>
            </a:pPr>
            <a:r>
              <a:rPr lang="ru-RU">
                <a:solidFill>
                  <a:srgbClr val="000000"/>
                </a:solidFill>
                <a:latin typeface="Arial"/>
              </a:rPr>
              <a:t>Седьмой уровень структуры</a:t>
            </a:r>
            <a:endParaRPr/>
          </a:p>
          <a:p>
            <a:pPr lvl="7">
              <a:buSzPct val="45000"/>
              <a:buFont typeface="StarSymbol"/>
              <a:buChar char=""/>
            </a:pPr>
            <a:r>
              <a:rPr lang="ru-RU">
                <a:solidFill>
                  <a:srgbClr val="000000"/>
                </a:solidFill>
                <a:latin typeface="Arial"/>
              </a:rPr>
              <a:t>Восьмой уровень структуры</a:t>
            </a:r>
            <a:endParaRPr/>
          </a:p>
          <a:p>
            <a:r>
              <a:rPr lang="ru-RU">
                <a:solidFill>
                  <a:srgbClr val="000000"/>
                </a:solidFill>
                <a:latin typeface="Arial"/>
              </a:rPr>
              <a:t>Девятый уровень структурыОбразец текста</a:t>
            </a:r>
            <a:endParaRPr/>
          </a:p>
          <a:p>
            <a:r>
              <a:rPr lang="ru-RU">
                <a:solidFill>
                  <a:srgbClr val="000000"/>
                </a:solidFill>
                <a:latin typeface="Arial"/>
              </a:rPr>
              <a:t>Второй уровень</a:t>
            </a:r>
            <a:endParaRPr/>
          </a:p>
          <a:p>
            <a:r>
              <a:rPr lang="ru-RU">
                <a:solidFill>
                  <a:srgbClr val="000000"/>
                </a:solidFill>
                <a:latin typeface="Arial"/>
              </a:rPr>
              <a:t>Третий уровень</a:t>
            </a:r>
            <a:endParaRPr/>
          </a:p>
          <a:p>
            <a:r>
              <a:rPr lang="ru-RU">
                <a:solidFill>
                  <a:srgbClr val="000000"/>
                </a:solidFill>
                <a:latin typeface="Arial"/>
              </a:rPr>
              <a:t>Четвертый уровень</a:t>
            </a:r>
            <a:endParaRPr/>
          </a:p>
          <a:p>
            <a:r>
              <a:rPr lang="ru-RU">
                <a:solidFill>
                  <a:srgbClr val="000000"/>
                </a:solidFill>
                <a:latin typeface="Arial"/>
              </a:rPr>
              <a:t>Пятый уровень</a:t>
            </a:r>
            <a:endParaRPr/>
          </a:p>
        </p:txBody>
      </p:sp>
      <p:sp>
        <p:nvSpPr>
          <p:cNvPr id="39" name="PlaceHolder 3"/>
          <p:cNvSpPr>
            <a:spLocks noGrp="1"/>
          </p:cNvSpPr>
          <p:nvPr>
            <p:ph type="dt"/>
          </p:nvPr>
        </p:nvSpPr>
        <p:spPr>
          <a:xfrm>
            <a:off x="0" y="0"/>
            <a:ext cx="360" cy="360"/>
          </a:xfrm>
          <a:prstGeom prst="rect">
            <a:avLst/>
          </a:prstGeom>
        </p:spPr>
        <p:txBody>
          <a:bodyPr bIns="45000" lIns="90000" rIns="90000" tIns="45000"/>
          <a:p>
            <a:endParaRPr/>
          </a:p>
        </p:txBody>
      </p:sp>
      <p:sp>
        <p:nvSpPr>
          <p:cNvPr id="40" name="PlaceHolder 4"/>
          <p:cNvSpPr>
            <a:spLocks noGrp="1"/>
          </p:cNvSpPr>
          <p:nvPr>
            <p:ph type="ftr"/>
          </p:nvPr>
        </p:nvSpPr>
        <p:spPr>
          <a:xfrm>
            <a:off x="0" y="0"/>
            <a:ext cx="360" cy="360"/>
          </a:xfrm>
          <a:prstGeom prst="rect">
            <a:avLst/>
          </a:prstGeom>
        </p:spPr>
        <p:txBody>
          <a:bodyPr bIns="45000" lIns="90000" rIns="90000" tIns="45000"/>
          <a:p>
            <a:endParaRPr/>
          </a:p>
        </p:txBody>
      </p:sp>
      <p:sp>
        <p:nvSpPr>
          <p:cNvPr id="41" name="PlaceHolder 5"/>
          <p:cNvSpPr>
            <a:spLocks noGrp="1"/>
          </p:cNvSpPr>
          <p:nvPr>
            <p:ph type="sldNum"/>
          </p:nvPr>
        </p:nvSpPr>
        <p:spPr>
          <a:xfrm>
            <a:off x="0" y="0"/>
            <a:ext cx="360" cy="360"/>
          </a:xfrm>
          <a:prstGeom prst="rect">
            <a:avLst/>
          </a:prstGeom>
        </p:spPr>
        <p:txBody>
          <a:bodyPr bIns="45000" lIns="90000" rIns="90000" tIns="45000"/>
          <a:p>
            <a:fld id="{F17171B1-E1E1-4141-91C1-31F1014121C1}" type="slidenum">
              <a:rPr lang="ru-RU">
                <a:solidFill>
                  <a:srgbClr val="000000"/>
                </a:solidFill>
                <a:latin typeface="Arial"/>
              </a:rPr>
              <a:t>&lt;номер&gt;</a:t>
            </a:fld>
            <a:endParaRPr/>
          </a:p>
        </p:txBody>
      </p:sp>
    </p:spTree>
  </p:cSld>
  <p:clrMap accent1="accent1" accent2="accent2" accent3="accent3" accent4="accent4" accent5="accent5" accent6="accent6" bg1="lt1" bg2="lt2" folHlink="folHlink" hlink="hlink" tx1="dk1" tx2="dk2"/>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7.png"/><Relationship Id="rId3"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hyperlink" Target="http://ru.wikipedia.org/wiki/%D0%9A%D0%BD%D0%B8%D0%B3%D0%B0" TargetMode="External"/><Relationship Id="rId2"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hyperlink" Target="http://ru.wikipedia.org/wiki/%D0%9F%D0%B0%D0%BB%D0%B0%D1%82%D0%B0_%D0%BF%D1%80%D0%B5%D0%B4%D1%81%D1%82%D0%B0%D0%B2%D0%B8%D1%82%D0%B5%D0%BB%D0%B5%D0%B9_%D0%A1%D0%A8%D0%90" TargetMode="External"/><Relationship Id="rId2" Type="http://schemas.openxmlformats.org/officeDocument/2006/relationships/hyperlink" Target="http://ru.wikipedia.org/wiki/%D0%9A%D0%BE%D0%BD%D0%B3%D1%80%D0%B5%D1%81%D1%81_%D0%A1%D0%A8%D0%90" TargetMode="External"/><Relationship Id="rId3" Type="http://schemas.openxmlformats.org/officeDocument/2006/relationships/hyperlink" Target="http://ru.wikipedia.org/wiki/1847" TargetMode="External"/><Relationship Id="rId4" Type="http://schemas.openxmlformats.org/officeDocument/2006/relationships/hyperlink" Target="http://ru.wikipedia.org/wiki/1849" TargetMode="External"/><Relationship Id="rId5" Type="http://schemas.openxmlformats.org/officeDocument/2006/relationships/hyperlink" Target="http://ru.wikipedia.org/wiki/%D0%9F%D0%B0%D1%80%D1%82%D0%B8%D1%8F_%D0%B2%D0%B8%D0%B3%D0%BE%D0%B2_(%D0%A1%D0%A8%D0%90)" TargetMode="External"/><Relationship Id="rId6" Type="http://schemas.openxmlformats.org/officeDocument/2006/relationships/hyperlink" Target="http://ru.wikipedia.org/wiki/%D0%92%D0%B0%D1%88%D0%B8%D0%BD%D0%B3%D1%82%D0%BE%D0%BD_(%D0%BE%D0%BA%D1%80%D1%83%D0%B3_%D0%9A%D0%BE%D0%BB%D1%83%D0%BC%D0%B1%D0%B8%D1%8F)" TargetMode="External"/><Relationship Id="rId7" Type="http://schemas.openxmlformats.org/officeDocument/2006/relationships/hyperlink" Target="http://ru.wikipedia.org/wiki/%D0%9F%D0%BE%D0%BB%D0%BA,_%D0%94%D0%B6%D0%B5%D0%B9%D0%BC%D1%81" TargetMode="External"/><Relationship Id="rId8" Type="http://schemas.openxmlformats.org/officeDocument/2006/relationships/hyperlink" Target="http://ru.wikipedia.org/wiki/%D0%90%D0%BC%D0%B5%D1%80%D0%B8%D0%BA%D0%B0%D0%BD%D0%BE-%D0%BC%D0%B5%D0%BA%D1%81%D0%B8%D0%BA%D0%B0%D0%BD%D1%81%D0%BA%D0%B0%D1%8F_%D0%B2%D0%BE%D0%B9%D0%BD%D0%B0" TargetMode="External"/><Relationship Id="rId9" Type="http://schemas.openxmlformats.org/officeDocument/2006/relationships/hyperlink" Target="http://ru.wikipedia.org/wiki/%D0%98%D0%B7%D0%B1%D0%B8%D1%80%D0%B0%D1%82%D0%B5%D0%BB%D1%8C%D0%BD%D0%BE%D0%B5_%D0%BF%D1%80%D0%B0%D0%B2%D0%BE" TargetMode="External"/><Relationship Id="rId10"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hyperlink" Target="http://ru.wikipedia.org/wiki/1849_%D0%B3%D0%BE%D0%B4" TargetMode="External"/><Relationship Id="rId2" Type="http://schemas.openxmlformats.org/officeDocument/2006/relationships/hyperlink" Target="http://ru.wikipedia.org/wiki/%D0%9E%D1%80%D0%B5%D0%B3%D0%BE%D0%BD" TargetMode="External"/><Relationship Id="rId3" Type="http://schemas.openxmlformats.org/officeDocument/2006/relationships/hyperlink" Target="http://ru.wikipedia.org/w/index.php?title=%D0%AE%D1%80%D0%B8%D1%81%D0%BA%D0%BE%D0%BD%D1%81%D1%83%D0%BB%D1%8C%D1%82&amp;action=edit&amp;redlink=1" TargetMode="External"/><Relationship Id="rId4" Type="http://schemas.openxmlformats.org/officeDocument/2006/relationships/hyperlink" Target="http://ru.wikipedia.org/wiki/%D0%96%D0%B5%D0%BB%D0%B5%D0%B7%D0%BD%D0%B0%D1%8F_%D0%B4%D0%BE%D1%80%D0%BE%D0%B3%D0%B0" TargetMode="External"/><Relationship Id="rId5" Type="http://schemas.openxmlformats.org/officeDocument/2006/relationships/image" Target="../media/image13.jpeg"/><Relationship Id="rId6"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hyperlink" Target="http://ru.wikipedia.org/wiki/1856_%D0%B3%D0%BE%D0%B4" TargetMode="External"/><Relationship Id="rId2" Type="http://schemas.openxmlformats.org/officeDocument/2006/relationships/hyperlink" Target="http://ru.wikipedia.org/wiki/1854_%D0%B3%D0%BE%D0%B4" TargetMode="External"/><Relationship Id="rId3" Type="http://schemas.openxmlformats.org/officeDocument/2006/relationships/hyperlink" Target="http://ru.wikipedia.org/wiki/%D0%A0%D0%B5%D1%81%D0%BF%D1%83%D0%B1%D0%BB%D0%B8%D0%BA%D0%B0%D0%BD%D1%81%D0%BA%D0%B0%D1%8F_%D0%BF%D0%B0%D1%80%D1%82%D0%B8%D1%8F" TargetMode="External"/><Relationship Id="rId4" Type="http://schemas.openxmlformats.org/officeDocument/2006/relationships/hyperlink" Target="http://ru.wikipedia.org/wiki/%D0%A0%D0%B0%D0%B1%D0%BE%D0%B2%D0%BB%D0%B0%D0%B4%D0%B5%D0%BD%D0%B8%D0%B5" TargetMode="External"/><Relationship Id="rId5" Type="http://schemas.openxmlformats.org/officeDocument/2006/relationships/hyperlink" Target="http://ru.wikipedia.org/wiki/1858_%D0%B3%D0%BE%D0%B4" TargetMode="External"/><Relationship Id="rId6" Type="http://schemas.openxmlformats.org/officeDocument/2006/relationships/hyperlink" Target="http://ru.wikipedia.org/wiki/%D0%A1%D0%B5%D0%BD%D0%B0%D1%82_%D0%A1%D0%A8%D0%90" TargetMode="External"/><Relationship Id="rId7" Type="http://schemas.openxmlformats.org/officeDocument/2006/relationships/hyperlink" Target="http://ru.wikipedia.org/wiki/%D0%94%D0%B5%D0%BC%D0%BE%D0%BA%D1%80%D0%B0%D1%82%D0%B8%D1%87%D0%B5%D1%81%D0%BA%D0%B0%D1%8F_%D0%BF%D0%B0%D1%80%D1%82%D0%B8%D1%8F_%D0%A1%D0%A8%D0%90" TargetMode="External"/><Relationship Id="rId8" Type="http://schemas.openxmlformats.org/officeDocument/2006/relationships/hyperlink" Target="http://ru.wikipedia.org/wiki/%D0%94%D1%83%D0%B3%D0%BB%D0%B0%D1%81,_%D0%A1%D1%82%D0%B8%D0%B2%D0%B5%D0%BD" TargetMode="External"/><Relationship Id="rId9" Type="http://schemas.openxmlformats.org/officeDocument/2006/relationships/hyperlink" Target="http://ru.wikipedia.org/wiki/%D0%A0%D0%B0%D0%B4%D0%B8%D0%BA%D0%B0%D0%BB%D0%B8%D0%B7%D0%BC" TargetMode="External"/><Relationship Id="rId10"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hyperlink" Target="http://ru.wikipedia.org/wiki/%D0%AD%D0%BA%D1%81%D1%82%D0%B5%D0%BD%D1%81%D0%B8%D0%B2%D0%BD%D0%BE%D0%B5_%D0%B7%D0%B5%D0%BC%D0%BB%D0%B5%D0%B4%D0%B5%D0%BB%D0%B8%D0%B5" TargetMode="External"/><Relationship Id="rId3" Type="http://schemas.openxmlformats.org/officeDocument/2006/relationships/hyperlink" Target="http://ru.wikipedia.org/wiki/1859_%D0%B3%D0%BE%D0%B4" TargetMode="External"/><Relationship Id="rId4" Type="http://schemas.openxmlformats.org/officeDocument/2006/relationships/hyperlink" Target="http://ru.wikipedia.org/wiki/%D0%91%D1%80%D0%B0%D1%83%D0%BD,_%D0%94%D0%B6%D0%BE%D0%BD_(%D0%B0%D0%B1%D0%BE%D0%BB%D0%B8%D1%86%D0%B8%D0%BE%D0%BD%D0%B8%D1%81%D1%82)" TargetMode="External"/><Relationship Id="rId5" Type="http://schemas.openxmlformats.org/officeDocument/2006/relationships/hyperlink" Target="http://ru.wikipedia.org/wiki/%D0%90%D1%80%D1%81%D0%B5%D0%BD%D0%B0%D0%BB" TargetMode="External"/><Relationship Id="rId6"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hyperlink" Target="http://ru.wikipedia.org/wiki/%D0%9A%D0%BE%D0%BC%D0%BF%D1%80%D0%BE%D0%BC%D0%B8%D1%81%D1%81" TargetMode="External"/><Relationship Id="rId2" Type="http://schemas.openxmlformats.org/officeDocument/2006/relationships/hyperlink" Target="http://ru.wikipedia.org/wiki/%D0%A0%D0%B5%D1%81%D0%BF%D1%83%D0%B1%D0%BB%D0%B8%D0%BA%D0%B0%D0%BD%D1%81%D0%BA%D0%B0%D1%8F_%D0%BF%D0%B0%D1%80%D1%82%D0%B8%D1%8F_%D0%A1%D0%A8%D0%90" TargetMode="External"/><Relationship Id="rId3" Type="http://schemas.openxmlformats.org/officeDocument/2006/relationships/hyperlink" Target="http://ru.wikipedia.org/wiki/%D0%9F%D1%80%D0%B5%D0%B7%D0%B8%D0%B4%D0%B5%D0%BD%D1%82%D1%81%D0%BA%D0%B8%D0%B5_%D0%B2%D1%8B%D0%B1%D0%BE%D1%80%D1%8B_%D0%B2_%D0%A1%D0%A8%D0%90_(1860)" TargetMode="External"/><Relationship Id="rId4" Type="http://schemas.openxmlformats.org/officeDocument/2006/relationships/image" Target="../media/image15.jpeg"/><Relationship Id="rId5"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hyperlink" Target="http://ru.wikipedia.org/wiki/%D0%A1%D0%BE%D1%86%D0%B8%D0%B0%D0%BB%D1%8C%D0%BD%D0%B0%D1%8F_%D0%BC%D0%BE%D0%B1%D0%B8%D0%BB%D1%8C%D0%BD%D0%BE%D1%81%D1%82%D1%8C" TargetMode="External"/><Relationship Id="rId2" Type="http://schemas.openxmlformats.org/officeDocument/2006/relationships/hyperlink" Target="http://ru.wikipedia.org/wiki/6_%D0%BD%D0%BE%D1%8F%D0%B1%D1%80%D1%8F" TargetMode="External"/><Relationship Id="rId3" Type="http://schemas.openxmlformats.org/officeDocument/2006/relationships/hyperlink" Target="http://ru.wikipedia.org/wiki/1860_%D0%B3%D0%BE%D0%B4" TargetMode="External"/><Relationship Id="rId4" Type="http://schemas.openxmlformats.org/officeDocument/2006/relationships/hyperlink" Target="http://ru.wikipedia.org/wiki/%D0%94%D0%B5%D0%BC%D0%BE%D0%BA%D1%80%D0%B0%D1%82%D0%B8%D1%87%D0%B5%D1%81%D0%BA%D0%B0%D1%8F_%D0%BF%D0%B0%D1%80%D1%82%D0%B8%D1%8F_%D0%A1%D0%A8%D0%90" TargetMode="External"/><Relationship Id="rId5" Type="http://schemas.openxmlformats.org/officeDocument/2006/relationships/image" Target="../media/image16.jpeg"/><Relationship Id="rId6" Type="http://schemas.openxmlformats.org/officeDocument/2006/relationships/slideLayout" Target="../slideLayouts/slideLayout13.xml"/>
</Relationships>
</file>

<file path=ppt/slides/_rels/slide20.xml.rels><?xml version="1.0" encoding="UTF-8"?>
<Relationships xmlns="http://schemas.openxmlformats.org/package/2006/relationships"><Relationship Id="rId1" Type="http://schemas.openxmlformats.org/officeDocument/2006/relationships/hyperlink" Target="http://ru.wikipedia.org/wiki/%D0%98%D0%BD%D0%B0%D1%83%D0%B3%D1%83%D1%80%D0%B0%D1%86%D0%B8%D1%8F" TargetMode="External"/><Relationship Id="rId2" Type="http://schemas.openxmlformats.org/officeDocument/2006/relationships/hyperlink" Target="http://ru.wikipedia.org/wiki/%D0%AE%D0%B6%D0%BD%D0%B0%D1%8F_%D0%9A%D0%B0%D1%80%D0%BE%D0%BB%D0%B8%D0%BD%D0%B0" TargetMode="External"/><Relationship Id="rId3" Type="http://schemas.openxmlformats.org/officeDocument/2006/relationships/hyperlink" Target="http://ru.wikipedia.org/wiki/%D0%94%D0%B5%D0%BB%D0%B0%D0%B2%D1%8D%D1%80" TargetMode="External"/><Relationship Id="rId4" Type="http://schemas.openxmlformats.org/officeDocument/2006/relationships/hyperlink" Target="http://ru.wikipedia.org/wiki/%D0%9C%D1%8D%D1%80%D0%B8%D0%BB%D0%B5%D0%BD%D0%B4" TargetMode="External"/><Relationship Id="rId5" Type="http://schemas.openxmlformats.org/officeDocument/2006/relationships/hyperlink" Target="http://ru.wikipedia.org/wiki/%D0%92%D0%B8%D1%80%D0%B3%D0%B8%D0%BD%D0%B8%D1%8F" TargetMode="External"/><Relationship Id="rId6" Type="http://schemas.openxmlformats.org/officeDocument/2006/relationships/hyperlink" Target="http://ru.wikipedia.org/wiki/%D0%A1%D0%B5%D0%B2%D0%B5%D1%80%D0%BD%D0%B0%D1%8F_%D0%9A%D0%B0%D1%80%D0%BE%D0%BB%D0%B8%D0%BD%D0%B0" TargetMode="External"/><Relationship Id="rId7" Type="http://schemas.openxmlformats.org/officeDocument/2006/relationships/hyperlink" Target="http://ru.wikipedia.org/wiki/%D0%A2%D0%B5%D0%BD%D0%BD%D0%B5%D1%81%D0%B8" TargetMode="External"/><Relationship Id="rId8" Type="http://schemas.openxmlformats.org/officeDocument/2006/relationships/hyperlink" Target="http://ru.wikipedia.org/wiki/%D0%9A%D0%B5%D0%BD%D1%82%D1%83%D0%BA%D0%BA%D0%B8" TargetMode="External"/><Relationship Id="rId9" Type="http://schemas.openxmlformats.org/officeDocument/2006/relationships/hyperlink" Target="http://ru.wikipedia.org/wiki/%D0%9C%D0%B8%D1%81%D1%81%D1%83%D1%80%D0%B8_(%D1%88%D1%82%D0%B0%D1%82)" TargetMode="External"/><Relationship Id="rId10" Type="http://schemas.openxmlformats.org/officeDocument/2006/relationships/hyperlink" Target="http://ru.wikipedia.org/wiki/%D0%90%D1%80%D0%BA%D0%B0%D0%BD%D0%B7%D0%B0%D1%81" TargetMode="External"/><Relationship Id="rId11" Type="http://schemas.openxmlformats.org/officeDocument/2006/relationships/hyperlink" Target="http://ru.wikipedia.org/wiki/%D0%A1%D0%B5%D0%BF%D0%B0%D1%80%D0%B0%D1%82%D0%B8%D0%B7%D0%BC" TargetMode="External"/><Relationship Id="rId12" Type="http://schemas.openxmlformats.org/officeDocument/2006/relationships/hyperlink" Target="http://ru.wikipedia.org/wiki/%D0%91%D1%8C%D1%8E%D0%BA%D0%B5%D0%BD%D0%B5%D0%BD,_%D0%94%D0%B6%D0%B5%D0%B9%D0%BC%D1%81" TargetMode="External"/><Relationship Id="rId13" Type="http://schemas.openxmlformats.org/officeDocument/2006/relationships/hyperlink" Target="http://ru.wikipedia.org/wiki/%D0%A1%D0%B5%D1%86%D0%B5%D1%81%D1%81%D0%B8%D1%8F" TargetMode="External"/><Relationship Id="rId14" Type="http://schemas.openxmlformats.org/officeDocument/2006/relationships/hyperlink" Target="http://ru.wikipedia.org/wiki/%D0%A4%D0%B5%D0%B2%D1%80%D0%B0%D0%BB%D1%8C" TargetMode="External"/><Relationship Id="rId15" Type="http://schemas.openxmlformats.org/officeDocument/2006/relationships/hyperlink" Target="http://ru.wikipedia.org/wiki/1861_%D0%B3%D0%BE%D0%B4" TargetMode="External"/><Relationship Id="rId16" Type="http://schemas.openxmlformats.org/officeDocument/2006/relationships/hyperlink" Target="http://ru.wikipedia.org/wiki/%D0%9C%D0%BE%D0%BD%D1%82%D0%B3%D0%BE%D0%BC%D0%B5%D1%80%D0%B8_(%D0%90%D0%BB%D0%B0%D0%B1%D0%B0%D0%BC%D0%B0)" TargetMode="External"/><Relationship Id="rId17" Type="http://schemas.openxmlformats.org/officeDocument/2006/relationships/hyperlink" Target="http://ru.wikipedia.org/wiki/%D0%90%D0%BB%D0%B0%D0%B1%D0%B0%D0%BC%D0%B0" TargetMode="External"/><Relationship Id="rId18" Type="http://schemas.openxmlformats.org/officeDocument/2006/relationships/hyperlink" Target="http://ru.wikipedia.org/wiki/%D0%9A%D0%BE%D0%BD%D1%84%D0%B5%D0%B4%D0%B5%D1%80%D0%B0%D1%82%D0%B8%D0%B2%D0%BD%D1%8B%D0%B5_%D0%A8%D1%82%D0%B0%D1%82%D1%8B_%D0%90%D0%BC%D0%B5%D1%80%D0%B8%D0%BA%D0%B8" TargetMode="External"/><Relationship Id="rId19" Type="http://schemas.openxmlformats.org/officeDocument/2006/relationships/hyperlink" Target="http://ru.wikipedia.org/wiki/%D0%94%D1%8D%D0%B2%D0%B8%D1%81,_%D0%94%D0%B6%D0%B5%D1%84%D1%84%D0%B5%D1%80%D1%81%D0%BE%D0%BD" TargetMode="External"/><Relationship Id="rId20" Type="http://schemas.openxmlformats.org/officeDocument/2006/relationships/hyperlink" Target="http://ru.wikipedia.org/wiki/%D0%94%D1%8D%D0%B2%D0%B8%D1%81,_%D0%94%D0%B6%D0%B5%D1%84%D1%84%D0%B5%D1%80%D1%81%D0%BE%D0%BD" TargetMode="External"/><Relationship Id="rId21" Type="http://schemas.openxmlformats.org/officeDocument/2006/relationships/hyperlink" Target="http://ru.wikipedia.org/wiki/%D0%A0%D0%B8%D1%87%D0%BC%D0%BE%D0%BD%D0%B4_(%D0%92%D0%B8%D1%80%D0%B3%D0%B8%D0%BD%D0%B8%D1%8F)" TargetMode="External"/><Relationship Id="rId22" Type="http://schemas.openxmlformats.org/officeDocument/2006/relationships/slideLayout" Target="../slideLayouts/slideLayout13.xml"/>
</Relationships>
</file>

<file path=ppt/slides/_rels/slide21.xml.rels><?xml version="1.0" encoding="UTF-8"?>
<Relationships xmlns="http://schemas.openxmlformats.org/package/2006/relationships"><Relationship Id="rId1" Type="http://schemas.openxmlformats.org/officeDocument/2006/relationships/hyperlink" Target="http://ru.wikipedia.org/wiki/%D0%91%D0%B0%D0%BB%D1%82%D0%B8%D0%BC%D0%BE%D1%80" TargetMode="External"/><Relationship Id="rId2" Type="http://schemas.openxmlformats.org/officeDocument/2006/relationships/hyperlink" Target="http://ru.wikipedia.org/wiki/23_%D1%84%D0%B5%D0%B2%D1%80%D0%B0%D0%BB%D1%8F" TargetMode="External"/><Relationship Id="rId3" Type="http://schemas.openxmlformats.org/officeDocument/2006/relationships/hyperlink" Target="http://ru.wikipedia.org/wiki/1861_%D0%B3%D0%BE%D0%B4" TargetMode="External"/><Relationship Id="rId4" Type="http://schemas.openxmlformats.org/officeDocument/2006/relationships/hyperlink" Target="http://ru.wikipedia.org/wiki/%D0%92%D0%B0%D1%88%D0%B8%D0%BD%D0%B3%D1%82%D0%BE%D0%BD_(%D0%BE%D0%BA%D1%80%D1%83%D0%B3_%D0%9A%D0%BE%D0%BB%D1%83%D0%BC%D0%B1%D0%B8%D1%8F)" TargetMode="External"/><Relationship Id="rId5" Type="http://schemas.openxmlformats.org/officeDocument/2006/relationships/hyperlink" Target="http://ru.wikipedia.org/wiki/4_%D0%BC%D0%B0%D1%80%D1%82%D0%B0" TargetMode="External"/><Relationship Id="rId6" Type="http://schemas.openxmlformats.org/officeDocument/2006/relationships/image" Target="../media/image17.jpeg"/><Relationship Id="rId7"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hyperlink" Target="http://ru.wikipedia.org/wiki/%D0%9A%D0%BE%D0%BD%D1%84%D0%B5%D0%B4%D0%B5%D1%80%D0%B0%D1%82%D0%B8%D0%B2%D0%BD%D1%8B%D0%B5_%D0%A8%D1%82%D0%B0%D1%82%D1%8B_%D0%90%D0%BC%D0%B5%D1%80%D0%B8%D0%BA%D0%B8" TargetMode="External"/><Relationship Id="rId2" Type="http://schemas.openxmlformats.org/officeDocument/2006/relationships/hyperlink" Target="http://ru.wikipedia.org/wiki/%D0%9A%D0%BE%D0%BD%D0%B3%D1%80%D0%B5%D1%81%D1%81_%D0%A1%D0%A8%D0%90" TargetMode="External"/><Relationship Id="rId3" Type="http://schemas.openxmlformats.org/officeDocument/2006/relationships/hyperlink" Target="http://ru.wikipedia.org/wiki/%D0%9F%D1%80%D0%BE%D1%82%D0%B5%D0%BA%D1%86%D0%B8%D0%BE%D0%BD%D0%B8%D0%B7%D0%BC" TargetMode="External"/><Relationship Id="rId4" Type="http://schemas.openxmlformats.org/officeDocument/2006/relationships/hyperlink" Target="http://ru.wikipedia.org/wiki/1861_%D0%B3%D0%BE%D0%B4" TargetMode="External"/><Relationship Id="rId5" Type="http://schemas.openxmlformats.org/officeDocument/2006/relationships/hyperlink" Target="http://ru.wikipedia.org/wiki/%D0%90%D0%B2%D1%80%D0%B0%D0%B0%D0%BC_%D0%9B%D0%B8%D0%BD%D0%BA%D0%BE%D0%BB%D1%8C%D0%BD" TargetMode="External"/><Relationship Id="rId6" Type="http://schemas.openxmlformats.org/officeDocument/2006/relationships/hyperlink" Target="http://ru.wikipedia.org/wiki/%D0%93%D0%BE%D1%81%D1%83%D0%B4%D0%B0%D1%80%D1%81%D1%82%D0%B2%D0%B5%D0%BD%D0%BD%D1%8B%D0%B9_%D1%81%D0%B5%D0%BA%D1%80%D0%B5%D1%82%D0%B0%D1%80%D1%8C_%D0%A1%D0%A8%D0%90" TargetMode="External"/><Relationship Id="rId7" Type="http://schemas.openxmlformats.org/officeDocument/2006/relationships/hyperlink" Target="http://ru.wikipedia.org/wiki/%D0%A1%D1%8C%D1%8E%D0%B0%D1%80%D0%B4,_%D0%A3%D0%B8%D0%BB%D1%8C%D1%8F%D0%BC_%D0%93%D0%B5%D0%BD%D1%80%D0%B8" TargetMode="External"/><Relationship Id="rId8" Type="http://schemas.openxmlformats.org/officeDocument/2006/relationships/hyperlink" Target="http://ru.wikipedia.org/wiki/%D0%A1%D1%8C%D1%8E%D0%B0%D1%80%D0%B4,_%D0%A3%D0%B8%D0%BB%D1%8C%D1%8F%D0%BC_%D0%93%D0%B5%D0%BD%D1%80%D0%B8" TargetMode="External"/><Relationship Id="rId9" Type="http://schemas.openxmlformats.org/officeDocument/2006/relationships/hyperlink" Target="http://ru.wikipedia.org/wiki/%D0%AE%D1%81%D1%82%D0%B8%D1%86%D0%B8%D1%8F" TargetMode="External"/><Relationship Id="rId10" Type="http://schemas.openxmlformats.org/officeDocument/2006/relationships/hyperlink" Target="http://ru.wikipedia.org/w/index.php?title=%D0%91%D0%B5%D0%B9%D1%82%D1%81,_%D0%AD%D0%B4%D0%B2%D0%B0%D1%80%D0%B4&amp;action=edit&amp;redlink=1" TargetMode="External"/><Relationship Id="rId11" Type="http://schemas.openxmlformats.org/officeDocument/2006/relationships/hyperlink" Target="http://ru.wikipedia.org/w/index.php?title=%D0%91%D0%B5%D0%B9%D1%82%D1%81,_%D0%AD%D0%B4%D0%B2%D0%B0%D1%80%D0%B4&amp;action=edit&amp;redlink=1" TargetMode="External"/><Relationship Id="rId12" Type="http://schemas.openxmlformats.org/officeDocument/2006/relationships/hyperlink" Target="http://ru.wikipedia.org/wiki/%D0%A4%D0%B8%D0%BD%D0%B0%D0%BD%D1%81%D1%8B" TargetMode="External"/><Relationship Id="rId13" Type="http://schemas.openxmlformats.org/officeDocument/2006/relationships/hyperlink" Target="http://ru.wikipedia.org/wiki/%D0%A7%D0%B5%D0%B9%D0%B7,_%D0%A1%D0%B0%D0%BB%D0%BC%D0%BE%D0%BD" TargetMode="External"/><Relationship Id="rId14" Type="http://schemas.openxmlformats.org/officeDocument/2006/relationships/hyperlink" Target="http://ru.wikipedia.org/wiki/%D0%A7%D0%B5%D0%B9%D0%B7,_%D0%A1%D0%B0%D0%BB%D0%BC%D0%BE%D0%BD" TargetMode="External"/><Relationship Id="rId15"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hyperlink" Target="http://ru.wikipedia.org/wiki/12_%D0%B0%D0%BF%D1%80%D0%B5%D0%BB%D1%8F" TargetMode="External"/><Relationship Id="rId2" Type="http://schemas.openxmlformats.org/officeDocument/2006/relationships/hyperlink" Target="http://ru.wikipedia.org/wiki/1861" TargetMode="External"/><Relationship Id="rId3" Type="http://schemas.openxmlformats.org/officeDocument/2006/relationships/hyperlink" Target="http://ru.wikipedia.org/w/index.php?title=%D0%A1%D0%B0%D0%BC%D1%82%D0%B5%D1%80&amp;action=edit&amp;redlink=1" TargetMode="External"/><Relationship Id="rId4" Type="http://schemas.openxmlformats.org/officeDocument/2006/relationships/hyperlink" Target="http://ru.wikipedia.org/wiki/%D0%A7%D0%B0%D1%80%D0%BB%D1%81%D1%82%D0%BE%D0%BD" TargetMode="External"/><Relationship Id="rId5" Type="http://schemas.openxmlformats.org/officeDocument/2006/relationships/hyperlink" Target="http://ru.wikipedia.org/wiki/%D0%9A%D0%BE%D0%BD%D1%84%D0%B5%D0%B4%D0%B5%D1%80%D0%B0%D1%82%D0%B8%D0%B2%D0%BD%D1%8B%D0%B5_%D1%88%D1%82%D0%B0%D1%82%D1%8B_%D0%90%D0%BC%D0%B5%D1%80%D0%B8%D0%BA%D0%B8" TargetMode="External"/><Relationship Id="rId6" Type="http://schemas.openxmlformats.org/officeDocument/2006/relationships/hyperlink" Target="http://ru.wikipedia.org/wiki/%D0%90%D1%80%D0%BC%D0%B8%D1%8F_%D0%A1%D0%A8%D0%90" TargetMode="External"/><Relationship Id="rId7" Type="http://schemas.openxmlformats.org/officeDocument/2006/relationships/hyperlink" Target="http://ru.wikipedia.org/wiki/%D0%92%D0%BE%D0%B8%D0%BD%D1%81%D0%BA%D0%B0%D1%8F_%D0%BE%D0%B1%D1%8F%D0%B7%D0%B0%D0%BD%D0%BD%D0%BE%D1%81%D1%82%D1%8C" TargetMode="External"/><Relationship Id="rId8" Type="http://schemas.openxmlformats.org/officeDocument/2006/relationships/hyperlink" Target="http://ru.wikipedia.org/wiki/%D0%93%D1%80%D0%B0%D0%B6%D0%B4%D0%B0%D0%BD%D1%81%D0%BA%D0%B0%D1%8F_%D0%B2%D0%BE%D0%B9%D0%BD%D0%B0_%D0%B2_%D0%A1%D0%A8%D0%90" TargetMode="External"/><Relationship Id="rId9" Type="http://schemas.openxmlformats.org/officeDocument/2006/relationships/image" Target="../media/image19.jpeg"/><Relationship Id="rId10"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hyperlink" Target="http://ru.wikipedia.org/wiki/%D0%9C%D0%BE%D0%B1%D0%B8%D0%BB%D0%B8%D0%B7%D0%B0%D1%86%D0%B8%D1%8F" TargetMode="External"/><Relationship Id="rId2" Type="http://schemas.openxmlformats.org/officeDocument/2006/relationships/hyperlink" Target="http://ru.wikipedia.org/wiki/%D0%9A%D0%BE%D0%BD%D0%B3%D1%80%D0%B5%D1%81%D1%81_%D0%A1%D0%A8%D0%90" TargetMode="External"/><Relationship Id="rId3" Type="http://schemas.openxmlformats.org/officeDocument/2006/relationships/hyperlink" Target="http://ru.wikipedia.org/wiki/%D0%92%D0%B8%D1%80%D0%B3%D0%B8%D0%BD%D0%B8%D1%8F" TargetMode="External"/><Relationship Id="rId4" Type="http://schemas.openxmlformats.org/officeDocument/2006/relationships/hyperlink" Target="http://ru.wikipedia.org/wiki/21_%D0%B8%D1%8E%D0%BB%D1%8F" TargetMode="External"/><Relationship Id="rId5" Type="http://schemas.openxmlformats.org/officeDocument/2006/relationships/hyperlink" Target="http://ru.wikipedia.org/wiki/1861_%D0%B3%D0%BE%D0%B4" TargetMode="External"/><Relationship Id="rId6" Type="http://schemas.openxmlformats.org/officeDocument/2006/relationships/hyperlink" Target="http://ru.wikipedia.org/wiki/1_%D0%BD%D0%BE%D1%8F%D0%B1%D1%80%D1%8F" TargetMode="External"/><Relationship Id="rId7" Type="http://schemas.openxmlformats.org/officeDocument/2006/relationships/hyperlink" Target="http://ru.wikipedia.org/wiki/%D0%93%D0%BB%D0%B0%D0%B2%D0%BD%D0%BE%D0%BA%D0%BE%D0%BC%D0%B0%D0%BD%D0%B4%D1%83%D1%8E%D1%89%D0%B8%D0%B9" TargetMode="External"/><Relationship Id="rId8" Type="http://schemas.openxmlformats.org/officeDocument/2006/relationships/hyperlink" Target="http://ru.wikipedia.org/w/index.php?title=%D0%9C%D0%B0%D0%BA%D0%BB%D0%B5%D0%BB%D0%BB%D0%B0%D0%BD,_%D0%94%D0%B6%D0%BE%D1%80%D0%B4%D0%B6&amp;action=edit&amp;redlink=1" TargetMode="External"/><Relationship Id="rId9" Type="http://schemas.openxmlformats.org/officeDocument/2006/relationships/hyperlink" Target="http://ru.wikipedia.org/w/index.php?title=%D0%9C%D0%B0%D0%BA%D0%BB%D0%B5%D0%BB%D0%BB%D0%B0%D0%BD,_%D0%94%D0%B6%D0%BE%D1%80%D0%B4%D0%B6&amp;action=edit&amp;redlink=1" TargetMode="External"/><Relationship Id="rId10" Type="http://schemas.openxmlformats.org/officeDocument/2006/relationships/hyperlink" Target="http://ru.wikipedia.org/wiki/21_%D0%BE%D0%BA%D1%82%D1%8F%D0%B1%D1%80%D1%8F" TargetMode="External"/><Relationship Id="rId11" Type="http://schemas.openxmlformats.org/officeDocument/2006/relationships/hyperlink" Target="http://ru.wikipedia.org/wiki/%D0%92%D0%B0%D1%88%D0%B8%D0%BD%D0%B3%D1%82%D0%BE%D0%BD_(%D0%BE%D0%BA%D1%80%D1%83%D0%B3_%D0%9A%D0%BE%D0%BB%D1%83%D0%BC%D0%B1%D0%B8%D1%8F)" TargetMode="External"/><Relationship Id="rId12" Type="http://schemas.openxmlformats.org/officeDocument/2006/relationships/hyperlink" Target="http://ru.wikipedia.org/wiki/8_%D0%BD%D0%BE%D1%8F%D0%B1%D1%80%D1%8F" TargetMode="External"/><Relationship Id="rId13" Type="http://schemas.openxmlformats.org/officeDocument/2006/relationships/hyperlink" Target="http://ru.wikipedia.org/wiki/1861" TargetMode="External"/><Relationship Id="rId14" Type="http://schemas.openxmlformats.org/officeDocument/2006/relationships/hyperlink" Target="http://ru.wikipedia.org/w/index.php?title=%D0%A2%D1%80%D0%B5%D0%BD%D1%82%D1%81%D0%BA%D0%BE%D0%B5_%D0%B4%D0%B5%D0%BB%D0%BE&amp;action=edit&amp;redlink=1" TargetMode="External"/><Relationship Id="rId15" Type="http://schemas.openxmlformats.org/officeDocument/2006/relationships/hyperlink" Target="http://ru.wikipedia.org/w/index.php?title=%D0%A2%D1%80%D0%B5%D0%BD%D1%82%D1%81%D0%BA%D0%BE%D0%B5_%D0%B4%D0%B5%D0%BB%D0%BE&amp;action=edit&amp;redlink=1" TargetMode="External"/><Relationship Id="rId16" Type="http://schemas.openxmlformats.org/officeDocument/2006/relationships/hyperlink" Target="http://ru.wikipedia.org/wiki/%D0%92%D0%B5%D0%BB%D0%B8%D0%BA%D0%BE%D0%B1%D1%80%D0%B8%D1%82%D0%B0%D0%BD%D0%B8%D1%8F" TargetMode="External"/><Relationship Id="rId17" Type="http://schemas.openxmlformats.org/officeDocument/2006/relationships/slideLayout" Target="../slideLayouts/slideLayout13.xml"/>
</Relationships>
</file>

<file path=ppt/slides/_rels/slide26.xml.rels><?xml version="1.0" encoding="UTF-8"?>
<Relationships xmlns="http://schemas.openxmlformats.org/package/2006/relationships"><Relationship Id="rId1" Type="http://schemas.openxmlformats.org/officeDocument/2006/relationships/hyperlink" Target="http://ru.wikipedia.org/wiki/%D0%A4%D0%B5%D0%B2%D1%80%D0%B0%D0%BB%D1%8C" TargetMode="External"/><Relationship Id="rId2" Type="http://schemas.openxmlformats.org/officeDocument/2006/relationships/hyperlink" Target="http://ru.wikipedia.org/wiki/%D0%9C%D0%B0%D1%80%D1%82" TargetMode="External"/><Relationship Id="rId3" Type="http://schemas.openxmlformats.org/officeDocument/2006/relationships/hyperlink" Target="http://ru.wikipedia.org/wiki/1862_%D0%B3%D0%BE%D0%B4" TargetMode="External"/><Relationship Id="rId4" Type="http://schemas.openxmlformats.org/officeDocument/2006/relationships/hyperlink" Target="http://ru.wikipedia.org/wiki/%D0%93%D1%80%D0%B0%D0%BD%D1%82,_%D0%A3%D0%BB%D0%B8%D1%81%D1%81" TargetMode="External"/><Relationship Id="rId5" Type="http://schemas.openxmlformats.org/officeDocument/2006/relationships/hyperlink" Target="http://ru.wikipedia.org/wiki/%D0%A2%D0%B5%D0%BD%D0%BD%D0%B5%D1%81%D0%B8" TargetMode="External"/><Relationship Id="rId6" Type="http://schemas.openxmlformats.org/officeDocument/2006/relationships/hyperlink" Target="http://ru.wikipedia.org/wiki/%D0%9A%D0%B5%D0%BD%D1%82%D1%83%D0%BA%D0%BA%D0%B8" TargetMode="External"/><Relationship Id="rId7" Type="http://schemas.openxmlformats.org/officeDocument/2006/relationships/hyperlink" Target="http://ru.wikipedia.org/wiki/%D0%9C%D0%B8%D1%81%D1%81%D1%83%D1%80%D0%B8_(%D1%88%D1%82%D0%B0%D1%82)" TargetMode="External"/><Relationship Id="rId8" Type="http://schemas.openxmlformats.org/officeDocument/2006/relationships/hyperlink" Target="http://ru.wikipedia.org/wiki/%D0%93%D1%80%D0%B0%D0%BD%D1%82,_%D0%A3%D0%BB%D0%B8%D1%81%D1%81" TargetMode="External"/><Relationship Id="rId9" Type="http://schemas.openxmlformats.org/officeDocument/2006/relationships/hyperlink" Target="http://ru.wikipedia.org/wiki/%D0%9C%D0%B8%D1%81%D1%81%D0%B8%D1%81%D0%B8%D0%BF%D0%B8_(%D1%88%D1%82%D0%B0%D1%82)" TargetMode="External"/><Relationship Id="rId10" Type="http://schemas.openxmlformats.org/officeDocument/2006/relationships/hyperlink" Target="http://ru.wikipedia.org/wiki/%D0%90%D0%BB%D0%B0%D0%B1%D0%B0%D0%BC%D0%B0" TargetMode="External"/><Relationship Id="rId11" Type="http://schemas.openxmlformats.org/officeDocument/2006/relationships/hyperlink" Target="http://ru.wikipedia.org/wiki/25_%D0%B0%D0%BF%D1%80%D0%B5%D0%BB%D1%8F" TargetMode="External"/><Relationship Id="rId12" Type="http://schemas.openxmlformats.org/officeDocument/2006/relationships/hyperlink" Target="http://ru.wikipedia.org/wiki/1862" TargetMode="External"/><Relationship Id="rId13" Type="http://schemas.openxmlformats.org/officeDocument/2006/relationships/hyperlink" Target="http://ru.wikipedia.org/wiki/%D0%9D%D0%BE%D0%B2%D1%8B%D0%B9_%D0%9E%D1%80%D0%BB%D0%B5%D0%B0%D0%BD" TargetMode="External"/><Relationship Id="rId14" Type="http://schemas.openxmlformats.org/officeDocument/2006/relationships/hyperlink" Target="http://ru.wikipedia.org/wiki/%D0%A0%D0%B8%D1%87%D0%BC%D0%BE%D0%BD%D0%B4" TargetMode="External"/><Relationship Id="rId15" Type="http://schemas.openxmlformats.org/officeDocument/2006/relationships/hyperlink" Target="http://ru.wikipedia.org/wiki/29_%D0%B0%D0%B2%D0%B3%D1%83%D1%81%D1%82%D0%B0" TargetMode="External"/><Relationship Id="rId16" Type="http://schemas.openxmlformats.org/officeDocument/2006/relationships/hyperlink" Target="http://ru.wikipedia.org/wiki/30_%D0%B0%D0%B2%D0%B3%D1%83%D1%81%D1%82%D0%B0" TargetMode="External"/><Relationship Id="rId17" Type="http://schemas.openxmlformats.org/officeDocument/2006/relationships/hyperlink" Target="http://ru.wikipedia.org/wiki/7_%D1%81%D0%B5%D0%BD%D1%82%D1%8F%D0%B1%D1%80%D1%8F" TargetMode="External"/><Relationship Id="rId18" Type="http://schemas.openxmlformats.org/officeDocument/2006/relationships/hyperlink" Target="http://ru.wikipedia.org/wiki/%D0%9F%D0%BE%D1%82%D0%BE%D0%BC%D0%B0%D0%BA" TargetMode="External"/><Relationship Id="rId19" Type="http://schemas.openxmlformats.org/officeDocument/2006/relationships/hyperlink" Target="http://ru.wikipedia.org/wiki/%D0%9B%D0%B8,_%D0%A0%D0%BE%D0%B1%D0%B5%D1%80%D1%82" TargetMode="External"/><Relationship Id="rId20" Type="http://schemas.openxmlformats.org/officeDocument/2006/relationships/image" Target="../media/image20.jpeg"/><Relationship Id="rId21" Type="http://schemas.openxmlformats.org/officeDocument/2006/relationships/slideLayout" Target="../slideLayouts/slideLayout13.xml"/>
</Relationships>
</file>

<file path=ppt/slides/_rels/slide27.xml.rels><?xml version="1.0" encoding="UTF-8"?>
<Relationships xmlns="http://schemas.openxmlformats.org/package/2006/relationships"><Relationship Id="rId1" Type="http://schemas.openxmlformats.org/officeDocument/2006/relationships/hyperlink" Target="http://ru.wikipedia.org/wiki/%D0%92%D0%B5%D0%BB%D0%B8%D0%BA%D0%BE%D0%B1%D1%80%D0%B8%D1%82%D0%B0%D0%BD%D0%B8%D1%8F" TargetMode="External"/><Relationship Id="rId2" Type="http://schemas.openxmlformats.org/officeDocument/2006/relationships/hyperlink" Target="http://ru.wikipedia.org/wiki/%D0%A4%D1%80%D0%B0%D0%BD%D1%86%D0%B8%D1%8F" TargetMode="External"/><Relationship Id="rId3" Type="http://schemas.openxmlformats.org/officeDocument/2006/relationships/hyperlink" Target="http://ru.wikipedia.org/wiki/%D0%A0%D0%BE%D1%81%D1%81%D0%B8%D1%8F" TargetMode="External"/><Relationship Id="rId4" Type="http://schemas.openxmlformats.org/officeDocument/2006/relationships/hyperlink" Target="http://ru.wikipedia.org/wiki/%D0%A1%D0%A8%D0%90" TargetMode="External"/><Relationship Id="rId5" Type="http://schemas.openxmlformats.org/officeDocument/2006/relationships/hyperlink" Target="http://ru.wikipedia.org/wiki/%D0%AD%D1%81%D0%BA%D0%B0%D0%B4%D1%80%D0%B0" TargetMode="External"/><Relationship Id="rId6" Type="http://schemas.openxmlformats.org/officeDocument/2006/relationships/hyperlink" Target="http://ru.wikipedia.org/wiki/1863" TargetMode="External"/><Relationship Id="rId7" Type="http://schemas.openxmlformats.org/officeDocument/2006/relationships/hyperlink" Target="http://ru.wikipedia.org/wiki/1864_%D0%B3%D0%BE%D0%B4" TargetMode="External"/><Relationship Id="rId8" Type="http://schemas.openxmlformats.org/officeDocument/2006/relationships/hyperlink" Target="http://ru.wikipedia.org/wiki/%D0%A1%D0%B0%D0%BD-%D0%A4%D1%80%D0%B0%D0%BD%D1%86%D0%B8%D1%81%D0%BA%D0%BE" TargetMode="External"/><Relationship Id="rId9" Type="http://schemas.openxmlformats.org/officeDocument/2006/relationships/hyperlink" Target="http://ru.wikipedia.org/wiki/%D0%9D%D1%8C%D1%8E-%D0%99%D0%BE%D1%80%D0%BA" TargetMode="External"/><Relationship Id="rId10" Type="http://schemas.openxmlformats.org/officeDocument/2006/relationships/hyperlink" Target="http://ru.wikipedia.org/wiki/1862_%D0%B3%D0%BE%D0%B4" TargetMode="External"/><Relationship Id="rId11" Type="http://schemas.openxmlformats.org/officeDocument/2006/relationships/hyperlink" Target="http://ru.wikipedia.org/wiki/%D0%91%D1%80%D0%BE%D0%BD%D0%B5%D0%BD%D0%BE%D1%81%D0%B5%D1%86" TargetMode="External"/><Relationship Id="rId12" Type="http://schemas.openxmlformats.org/officeDocument/2006/relationships/hyperlink" Target="http://ru.wikipedia.org/wiki/9_%D0%BC%D0%B0%D1%80%D1%82%D0%B0" TargetMode="External"/><Relationship Id="rId13" Type="http://schemas.openxmlformats.org/officeDocument/2006/relationships/hyperlink" Target="http://ru.wikipedia.org/wiki/1862_%D0%B3%D0%BE%D0%B4" TargetMode="External"/><Relationship Id="rId14" Type="http://schemas.openxmlformats.org/officeDocument/2006/relationships/hyperlink" Target="http://ru.wikipedia.org/wiki/%D0%91%D0%B8%D1%82%D0%B2%D0%B0_%D0%BF%D1%80%D0%B8_%D0%A4%D1%80%D0%B5%D0%B4%D0%B5%D1%80%D0%B8%D0%BA%D1%81%D0%B1%D0%B5%D1%80%D0%B3%D0%B5" TargetMode="External"/><Relationship Id="rId15" Type="http://schemas.openxmlformats.org/officeDocument/2006/relationships/hyperlink" Target="http://ru.wikipedia.org/wiki/%D0%91%D0%B8%D1%82%D0%B2%D0%B0_%D0%BF%D1%80%D0%B8_%D0%A4%D1%80%D0%B5%D0%B4%D0%B5%D1%80%D0%B8%D0%BA%D1%81%D0%B1%D0%B5%D1%80%D0%B3%D0%B5" TargetMode="External"/><Relationship Id="rId16" Type="http://schemas.openxmlformats.org/officeDocument/2006/relationships/hyperlink" Target="http://ru.wikipedia.org/wiki/13_%D0%B4%D0%B5%D0%BA%D0%B0%D0%B1%D1%80%D1%8F" TargetMode="External"/><Relationship Id="rId17" Type="http://schemas.openxmlformats.org/officeDocument/2006/relationships/image" Target="../media/image21.jpeg"/><Relationship Id="rId18" Type="http://schemas.openxmlformats.org/officeDocument/2006/relationships/slideLayout" Target="../slideLayouts/slideLayout13.xml"/>
</Relationships>
</file>

<file path=ppt/slides/_rels/slide28.xml.rels><?xml version="1.0" encoding="UTF-8"?>
<Relationships xmlns="http://schemas.openxmlformats.org/package/2006/relationships"><Relationship Id="rId1" Type="http://schemas.openxmlformats.org/officeDocument/2006/relationships/hyperlink" Target="http://ru.wikipedia.org/wiki/%D0%A0%D0%B5%D1%81%D0%BF%D1%83%D0%B1%D0%BB%D0%B8%D0%BA%D0%B0%D0%BD%D1%81%D0%BA%D0%B0%D1%8F_%D0%BF%D0%B0%D1%80%D1%82%D0%B8%D1%8F_%D0%A1%D0%A8%D0%90" TargetMode="External"/><Relationship Id="rId2" Type="http://schemas.openxmlformats.org/officeDocument/2006/relationships/hyperlink" Target="http://ru.wikipedia.org/wiki/%D0%A1%D0%B2%D0%BE%D0%B1%D0%BE%D0%B4%D0%B0_%D1%81%D0%BB%D0%BE%D0%B2%D0%B0" TargetMode="External"/><Relationship Id="rId3" Type="http://schemas.openxmlformats.org/officeDocument/2006/relationships/hyperlink" Target="http://ru.wikipedia.org/wiki/%D0%94%D0%B2%D1%83%D1%85%D0%BF%D0%B0%D1%80%D1%82%D0%B8%D0%B9%D0%BD%D0%B0%D1%8F_%D1%81%D0%B8%D1%81%D1%82%D0%B5%D0%BC%D0%B0" TargetMode="External"/><Relationship Id="rId4" Type="http://schemas.openxmlformats.org/officeDocument/2006/relationships/slideLayout" Target="../slideLayouts/slideLayout13.xml"/>
</Relationships>
</file>

<file path=ppt/slides/_rels/slide29.xml.rels><?xml version="1.0" encoding="UTF-8"?>
<Relationships xmlns="http://schemas.openxmlformats.org/package/2006/relationships"><Relationship Id="rId1" Type="http://schemas.openxmlformats.org/officeDocument/2006/relationships/hyperlink" Target="http://ru.wikipedia.org/w/index.php?title=%D0%A1%D0%B0%D0%BC%D1%82%D0%B5%D1%80&amp;action=edit&amp;redlink=1" TargetMode="External"/><Relationship Id="rId2" Type="http://schemas.openxmlformats.org/officeDocument/2006/relationships/hyperlink" Target="http://ru.wikipedia.org/wiki/%D0%94%D0%B5%D0%BC%D0%BE%D0%BA%D1%80%D0%B0%D1%82%D0%B8%D1%87%D0%B5%D1%81%D0%BA%D0%B0%D1%8F_%D0%BF%D0%B0%D1%80%D1%82%D0%B8%D1%8F_%D0%A1%D0%A8%D0%90" TargetMode="External"/><Relationship Id="rId3" Type="http://schemas.openxmlformats.org/officeDocument/2006/relationships/hyperlink" Target="http://ru.wikipedia.org/wiki/22_%D0%B0%D0%B2%D0%B3%D1%83%D1%81%D1%82%D0%B0" TargetMode="External"/><Relationship Id="rId4" Type="http://schemas.openxmlformats.org/officeDocument/2006/relationships/hyperlink" Target="http://ru.wikipedia.org/wiki/1862_%D0%B3%D0%BE%D0%B4" TargetMode="External"/><Relationship Id="rId5" Type="http://schemas.openxmlformats.org/officeDocument/2006/relationships/image" Target="../media/image22.jpeg"/><Relationship Id="rId6" Type="http://schemas.openxmlformats.org/officeDocument/2006/relationships/slideLayout" Target="../slideLayouts/slideLayout13.xml"/>
</Relationships>
</file>

<file path=ppt/slides/_rels/slide30.xml.rels><?xml version="1.0" encoding="UTF-8"?>
<Relationships xmlns="http://schemas.openxmlformats.org/package/2006/relationships"><Relationship Id="rId1" Type="http://schemas.openxmlformats.org/officeDocument/2006/relationships/hyperlink" Target="http://ru.wikipedia.org/wiki/20_%D0%BC%D0%B0%D1%8F" TargetMode="External"/><Relationship Id="rId2" Type="http://schemas.openxmlformats.org/officeDocument/2006/relationships/hyperlink" Target="http://ru.wikipedia.org/wiki/1862" TargetMode="External"/><Relationship Id="rId3" Type="http://schemas.openxmlformats.org/officeDocument/2006/relationships/hyperlink" Target="http://ru.wikipedia.org/wiki/%D0%90%D0%BA%D1%82" TargetMode="External"/><Relationship Id="rId4" Type="http://schemas.openxmlformats.org/officeDocument/2006/relationships/hyperlink" Target="http://ru.wikipedia.org/wiki/%D0%93%D0%BE%D0%BC%D1%81%D1%82%D0%B5%D0%B4" TargetMode="External"/><Relationship Id="rId5" Type="http://schemas.openxmlformats.org/officeDocument/2006/relationships/hyperlink" Target="http://ru.wikipedia.org/wiki/%D0%90%D0%BA%D1%80" TargetMode="External"/><Relationship Id="rId6" Type="http://schemas.openxmlformats.org/officeDocument/2006/relationships/hyperlink" Target="http://ru.wikipedia.org/wiki/%D0%97%D0%B0%D0%BA%D0%BE%D0%BD" TargetMode="External"/><Relationship Id="rId7" Type="http://schemas.openxmlformats.org/officeDocument/2006/relationships/hyperlink" Target="http://ru.wikipedia.org/wiki/1_%D1%8F%D0%BD%D0%B2%D0%B0%D1%80%D1%8F" TargetMode="External"/><Relationship Id="rId8" Type="http://schemas.openxmlformats.org/officeDocument/2006/relationships/hyperlink" Target="http://ru.wikipedia.org/wiki/1863" TargetMode="External"/><Relationship Id="rId9" Type="http://schemas.openxmlformats.org/officeDocument/2006/relationships/hyperlink" Target="http://ru.wikipedia.org/wiki/%D0%9F%D1%80%D0%B0%D0%B2%D0%BE_%D1%81%D0%BE%D0%B1%D1%81%D1%82%D0%B2%D0%B5%D0%BD%D0%BD%D0%BE%D1%81%D1%82%D0%B8" TargetMode="External"/><Relationship Id="rId10" Type="http://schemas.openxmlformats.org/officeDocument/2006/relationships/hyperlink" Target="http://ru.wikipedia.org/wiki/%D0%A1%D0%B5%D0%BB%D1%8C%D1%81%D0%BA%D0%BE%D0%B5_%D1%85%D0%BE%D0%B7%D1%8F%D0%B9%D1%81%D1%82%D0%B2%D0%BE" TargetMode="External"/><Relationship Id="rId11" Type="http://schemas.openxmlformats.org/officeDocument/2006/relationships/slideLayout" Target="../slideLayouts/slideLayout13.xml"/>
</Relationships>
</file>

<file path=ppt/slides/_rels/slide31.xml.rels><?xml version="1.0" encoding="UTF-8"?>
<Relationships xmlns="http://schemas.openxmlformats.org/package/2006/relationships"><Relationship Id="rId1" Type="http://schemas.openxmlformats.org/officeDocument/2006/relationships/hyperlink" Target="http://ru.wikipedia.org/wiki/%D0%9D%D0%B5%D0%B3%D1%80%D1%8B" TargetMode="External"/><Relationship Id="rId2" Type="http://schemas.openxmlformats.org/officeDocument/2006/relationships/hyperlink" Target="http://ru.wikipedia.org/wiki/1862_%D0%B3%D0%BE%D0%B4" TargetMode="External"/><Relationship Id="rId3" Type="http://schemas.openxmlformats.org/officeDocument/2006/relationships/hyperlink" Target="http://ru.wikipedia.org/wiki/30_%D0%B4%D0%B5%D0%BA%D0%B0%D0%B1%D1%80%D1%8F" TargetMode="External"/><Relationship Id="rId4" Type="http://schemas.openxmlformats.org/officeDocument/2006/relationships/hyperlink" Target="http://ru.wikipedia.org/wiki/1862" TargetMode="External"/><Relationship Id="rId5" Type="http://schemas.openxmlformats.org/officeDocument/2006/relationships/hyperlink" Target="http://ru.wikipedia.org/wiki/%D0%9F%D1%80%D0%BE%D0%BA%D0%BB%D0%B0%D0%BC%D0%B0%D1%86%D0%B8%D1%8F_%D0%BE%D0%B1_%D0%BE%D1%81%D0%B2%D0%BE%D0%B1%D0%BE%D0%B6%D0%B4%D0%B5%D0%BD%D0%B8%D0%B8_%D1%80%D0%B0%D0%B1%D0%BE%D0%B2" TargetMode="External"/><Relationship Id="rId6" Type="http://schemas.openxmlformats.org/officeDocument/2006/relationships/image" Target="../media/image23.jpeg"/><Relationship Id="rId7" Type="http://schemas.openxmlformats.org/officeDocument/2006/relationships/slideLayout" Target="../slideLayouts/slideLayout13.xml"/>
</Relationships>
</file>

<file path=ppt/slides/_rels/slide32.xml.rels><?xml version="1.0" encoding="UTF-8"?>
<Relationships xmlns="http://schemas.openxmlformats.org/package/2006/relationships"><Relationship Id="rId1" Type="http://schemas.openxmlformats.org/officeDocument/2006/relationships/hyperlink" Target="http://ru.wikipedia.org/wiki/1865" TargetMode="External"/><Relationship Id="rId2" Type="http://schemas.openxmlformats.org/officeDocument/2006/relationships/hyperlink" Target="http://ru.wikipedia.org/wiki/%D0%9A%D0%BE%D0%BD%D1%81%D1%82%D0%B8%D1%82%D1%83%D1%86%D0%B8%D1%8F_%D0%A1%D0%A8%D0%90" TargetMode="External"/><Relationship Id="rId3" Type="http://schemas.openxmlformats.org/officeDocument/2006/relationships/hyperlink" Target="http://ru.wikipedia.org/wiki/%D0%9F%D1%80%D0%BE%D0%BA%D0%BB%D0%B0%D0%BC%D0%B0%D1%86%D0%B8%D1%8F_%D0%BE%D0%B1_%D0%BE%D1%81%D0%B2%D0%BE%D0%B1%D0%BE%D0%B6%D0%B4%D0%B5%D0%BD%D0%B8%D0%B8_%D1%80%D0%B0%D0%B1%D0%BE%D0%B2" TargetMode="External"/><Relationship Id="rId4" Type="http://schemas.openxmlformats.org/officeDocument/2006/relationships/hyperlink" Target="http://ru.wikipedia.org/wiki/%D0%92%D0%B5%D0%BB%D0%B8%D0%BA%D0%BE%D0%B1%D1%80%D0%B8%D1%82%D0%B0%D0%BD%D0%B8%D1%8F" TargetMode="External"/><Relationship Id="rId5" Type="http://schemas.openxmlformats.org/officeDocument/2006/relationships/hyperlink" Target="http://ru.wikipedia.org/wiki/%D0%9F%D0%B0%D0%BB%D1%8C%D0%BC%D0%B5%D1%80%D1%81%D1%82%D0%BE%D0%BD" TargetMode="External"/><Relationship Id="rId6" Type="http://schemas.openxmlformats.org/officeDocument/2006/relationships/hyperlink" Target="http://ru.wikipedia.org/wiki/%D0%90%D0%BC%D0%B5%D1%80%D0%B8%D0%BA%D0%B0%D0%BD%D0%B5%D1%86" TargetMode="External"/><Relationship Id="rId7" Type="http://schemas.openxmlformats.org/officeDocument/2006/relationships/slideLayout" Target="../slideLayouts/slideLayout13.xml"/>
</Relationships>
</file>

<file path=ppt/slides/_rels/slide33.xml.rels><?xml version="1.0" encoding="UTF-8"?>
<Relationships xmlns="http://schemas.openxmlformats.org/package/2006/relationships"><Relationship Id="rId1" Type="http://schemas.openxmlformats.org/officeDocument/2006/relationships/hyperlink" Target="http://ru.wikipedia.org/wiki/3_%D0%BC%D0%B0%D1%80%D1%82%D0%B0" TargetMode="External"/><Relationship Id="rId2" Type="http://schemas.openxmlformats.org/officeDocument/2006/relationships/hyperlink" Target="http://ru.wikipedia.org/wiki/1863_%D0%B3%D0%BE%D0%B4" TargetMode="External"/><Relationship Id="rId3" Type="http://schemas.openxmlformats.org/officeDocument/2006/relationships/hyperlink" Target="http://ru.wikipedia.org/wiki/%D0%98%D1%81%D1%82%D0%BE%D1%80%D0%B8%D1%8F_%D0%A1%D0%A8%D0%90" TargetMode="External"/><Relationship Id="rId4" Type="http://schemas.openxmlformats.org/officeDocument/2006/relationships/hyperlink" Target="http://ru.wikipedia.org/wiki/%D0%92%D0%BE%D0%B8%D0%BD%D1%81%D0%BA%D0%B0%D1%8F_%D0%BE%D0%B1%D1%8F%D0%B7%D0%B0%D0%BD%D0%BD%D0%BE%D1%81%D1%82%D1%8C" TargetMode="External"/><Relationship Id="rId5" Type="http://schemas.openxmlformats.org/officeDocument/2006/relationships/hyperlink" Target="http://ru.wikipedia.org/wiki/%D0%A1%D1%83%D0%B4_%D0%9B%D0%B8%D0%BD%D1%87%D0%B0" TargetMode="External"/><Relationship Id="rId6" Type="http://schemas.openxmlformats.org/officeDocument/2006/relationships/hyperlink" Target="http://ru.wikipedia.org/wiki/1863" TargetMode="External"/><Relationship Id="rId7" Type="http://schemas.openxmlformats.org/officeDocument/2006/relationships/hyperlink" Target="http://ru.wikipedia.org/wiki/%D0%9B%D0%B8,_%D0%A0%D0%BE%D0%B1%D0%B5%D1%80%D1%82" TargetMode="External"/><Relationship Id="rId8" Type="http://schemas.openxmlformats.org/officeDocument/2006/relationships/hyperlink" Target="http://ru.wikipedia.org/wiki/%D0%9F%D0%B5%D0%BD%D1%81%D0%B8%D0%BB%D1%8C%D0%B2%D0%B0%D0%BD%D0%B8%D1%8F" TargetMode="External"/><Relationship Id="rId9" Type="http://schemas.openxmlformats.org/officeDocument/2006/relationships/hyperlink" Target="http://ru.wikipedia.org/wiki/%D0%93%D0%B5%D1%82%D1%82%D0%B8%D1%81%D0%B1%D0%B5%D1%80%D0%B3" TargetMode="External"/><Relationship Id="rId10" Type="http://schemas.openxmlformats.org/officeDocument/2006/relationships/hyperlink" Target="http://ru.wikipedia.org/wiki/4_%D0%B8%D1%8E%D0%BB%D1%8F" TargetMode="External"/><Relationship Id="rId11" Type="http://schemas.openxmlformats.org/officeDocument/2006/relationships/hyperlink" Target="http://ru.wikipedia.org/wiki/%D0%94%D0%B5%D0%BA%D0%B0%D0%B1%D1%80%D1%8C" TargetMode="External"/><Relationship Id="rId12" Type="http://schemas.openxmlformats.org/officeDocument/2006/relationships/hyperlink" Target="http://ru.wikipedia.org/wiki/1863_%D0%B3%D0%BE%D0%B4" TargetMode="External"/><Relationship Id="rId13" Type="http://schemas.openxmlformats.org/officeDocument/2006/relationships/hyperlink" Target="http://ru.wikipedia.org/wiki/%D0%90%D0%BC%D0%BD%D0%B8%D1%81%D1%82%D0%B8%D1%8F" TargetMode="External"/><Relationship Id="rId14" Type="http://schemas.openxmlformats.org/officeDocument/2006/relationships/hyperlink" Target="http://ru.wikipedia.org/wiki/%D0%A7%D0%B0%D1%82%D1%82%D0%B0%D0%BD%D1%83%D0%B3%D0%B0" TargetMode="External"/><Relationship Id="rId15" Type="http://schemas.openxmlformats.org/officeDocument/2006/relationships/image" Target="../media/image24.jpeg"/><Relationship Id="rId16" Type="http://schemas.openxmlformats.org/officeDocument/2006/relationships/slideLayout" Target="../slideLayouts/slideLayout13.xml"/>
</Relationships>
</file>

<file path=ppt/slides/_rels/slide34.xml.rels><?xml version="1.0" encoding="UTF-8"?>
<Relationships xmlns="http://schemas.openxmlformats.org/package/2006/relationships"><Relationship Id="rId1" Type="http://schemas.openxmlformats.org/officeDocument/2006/relationships/hyperlink" Target="http://ru.wikipedia.org/wiki/8_%D0%B8%D1%8E%D0%BB%D1%8F" TargetMode="External"/><Relationship Id="rId2" Type="http://schemas.openxmlformats.org/officeDocument/2006/relationships/hyperlink" Target="http://ru.wikipedia.org/wiki/%D0%9B%D1%83%D0%B8%D0%B7%D0%B8%D0%B0%D0%BD%D0%B0" TargetMode="External"/><Relationship Id="rId3" Type="http://schemas.openxmlformats.org/officeDocument/2006/relationships/hyperlink" Target="http://ru.wikipedia.org/wiki/%D0%9C%D0%B8%D1%81%D1%81%D0%B8%D1%81%D0%B8%D0%BF%D0%B8_(%D1%80%D0%B5%D0%BA%D0%B0)" TargetMode="External"/><Relationship Id="rId4" Type="http://schemas.openxmlformats.org/officeDocument/2006/relationships/hyperlink" Target="http://ru.wikipedia.org/wiki/19_%D0%BD%D0%BE%D1%8F%D0%B1%D1%80%D1%8F" TargetMode="External"/><Relationship Id="rId5" Type="http://schemas.openxmlformats.org/officeDocument/2006/relationships/hyperlink" Target="http://ru.wikipedia.org/wiki/1863_%D0%B3%D0%BE%D0%B4" TargetMode="External"/><Relationship Id="rId6" Type="http://schemas.openxmlformats.org/officeDocument/2006/relationships/hyperlink" Target="http://ru.wikipedia.org/wiki/%D0%93%D0%B5%D1%82%D1%82%D0%B8%D1%81%D0%B1%D0%B5%D1%80%D0%B3%D1%81%D0%BA%D0%B0%D1%8F_%D1%80%D0%B5%D1%87%D1%8C" TargetMode="External"/><Relationship Id="rId7" Type="http://schemas.openxmlformats.org/officeDocument/2006/relationships/slideLayout" Target="../slideLayouts/slideLayout13.xml"/>
</Relationships>
</file>

<file path=ppt/slides/_rels/slide35.xml.rels><?xml version="1.0" encoding="UTF-8"?>
<Relationships xmlns="http://schemas.openxmlformats.org/package/2006/relationships"><Relationship Id="rId1" Type="http://schemas.openxmlformats.org/officeDocument/2006/relationships/hyperlink" Target="http://ru.wikipedia.org/wiki/%D0%94%D0%B5%D0%B7%D0%B5%D1%80%D1%82%D0%B8%D1%80%D1%81%D1%82%D0%B2%D0%BE" TargetMode="External"/><Relationship Id="rId2" Type="http://schemas.openxmlformats.org/officeDocument/2006/relationships/hyperlink" Target="http://ru.wikipedia.org/wiki/1863_%D0%B3%D0%BE%D0%B4" TargetMode="External"/><Relationship Id="rId3" Type="http://schemas.openxmlformats.org/officeDocument/2006/relationships/hyperlink" Target="http://ru.wikipedia.org/wiki/%D0%9A%D0%BE%D0%BD%D0%B3%D1%80%D0%B5%D1%81%D1%81_%D0%A1%D0%A8%D0%90" TargetMode="External"/><Relationship Id="rId4" Type="http://schemas.openxmlformats.org/officeDocument/2006/relationships/hyperlink" Target="http://ru.wikipedia.org/wiki/%D0%94%D0%B5%D0%BC%D0%BE%D0%BA%D1%80%D0%B0%D1%82%D0%B8%D1%87%D0%B5%D1%81%D0%BA%D0%B0%D1%8F_%D0%BF%D0%B0%D1%80%D1%82%D0%B8%D1%8F_%D0%A1%D0%A8%D0%90" TargetMode="External"/><Relationship Id="rId5" Type="http://schemas.openxmlformats.org/officeDocument/2006/relationships/hyperlink" Target="http://ru.wikipedia.org/wiki/%D0%9C%D0%B0%D0%BD%D0%B4%D0%B0%D1%82" TargetMode="External"/><Relationship Id="rId6" Type="http://schemas.openxmlformats.org/officeDocument/2006/relationships/hyperlink" Target="http://ru.wikipedia.org/wiki/%D0%A0%D0%B5%D1%81%D0%BF%D1%83%D0%B1%D0%BB%D0%B8%D0%BA%D0%B0%D0%BD%D1%81%D0%BA%D0%B0%D1%8F_%D0%BF%D0%B0%D1%80%D1%82%D0%B8%D1%8F_%D0%A1%D0%A8%D0%90" TargetMode="External"/><Relationship Id="rId7" Type="http://schemas.openxmlformats.org/officeDocument/2006/relationships/hyperlink" Target="http://ru.wikipedia.org/wiki/%D0%A1%D0%B5%D0%BD%D0%B0%D1%82_%D0%A1%D0%A8%D0%90" TargetMode="External"/><Relationship Id="rId8" Type="http://schemas.openxmlformats.org/officeDocument/2006/relationships/hyperlink" Target="http://ru.wikipedia.org/wiki/%D0%9F%D0%B0%D0%BB%D0%B0%D1%82%D0%B0_%D0%9F%D1%80%D0%B5%D0%B4%D1%81%D1%82%D0%B0%D0%B2%D0%B8%D1%82%D0%B5%D0%BB%D0%B5%D0%B9_%D0%A1%D0%A8%D0%90" TargetMode="External"/><Relationship Id="rId9" Type="http://schemas.openxmlformats.org/officeDocument/2006/relationships/hyperlink" Target="http://ru.wikipedia.org/wiki/1864" TargetMode="External"/><Relationship Id="rId10" Type="http://schemas.openxmlformats.org/officeDocument/2006/relationships/hyperlink" Target="http://ru.wikipedia.org/wiki/%D0%93%D1%80%D0%B0%D0%BD%D1%82,_%D0%A3%D0%BB%D0%B8%D1%81%D1%81" TargetMode="External"/><Relationship Id="rId11" Type="http://schemas.openxmlformats.org/officeDocument/2006/relationships/hyperlink" Target="http://ru.wikipedia.org/wiki/%D0%A8%D0%B5%D1%80%D0%BC%D0%B0%D0%BD,_%D0%A3%D0%B8%D0%BB%D1%8C%D1%8F%D0%BC" TargetMode="External"/><Relationship Id="rId12" Type="http://schemas.openxmlformats.org/officeDocument/2006/relationships/hyperlink" Target="http://ru.wikipedia.org/wiki/%D0%A8%D0%B5%D1%80%D0%B8%D0%B4%D0%B0%D0%BD,_%D0%A4%D0%B8%D0%BB%D0%B8%D0%BF" TargetMode="External"/><Relationship Id="rId13" Type="http://schemas.openxmlformats.org/officeDocument/2006/relationships/image" Target="../media/image25.jpeg"/><Relationship Id="rId14" Type="http://schemas.openxmlformats.org/officeDocument/2006/relationships/slideLayout" Target="../slideLayouts/slideLayout13.xml"/>
</Relationships>
</file>

<file path=ppt/slides/_rels/slide36.xml.rels><?xml version="1.0" encoding="UTF-8"?>
<Relationships xmlns="http://schemas.openxmlformats.org/package/2006/relationships"><Relationship Id="rId1" Type="http://schemas.openxmlformats.org/officeDocument/2006/relationships/hyperlink" Target="http://ru.wikipedia.org/w/index.php?title=%D0%9C%D0%B0%D0%BA%D0%BB%D0%B5%D0%BB%D0%BB%D0%B0%D0%BD,_%D0%94%D0%B6%D0%BE%D1%80%D0%B4%D0%B6&amp;action=edit&amp;redlink=1" TargetMode="External"/><Relationship Id="rId2" Type="http://schemas.openxmlformats.org/officeDocument/2006/relationships/hyperlink" Target="http://ru.wikipedia.org/w/index.php?title=%D0%9C%D0%B0%D0%BA%D0%BB%D0%B5%D0%BB%D0%BB%D0%B0%D0%BD,_%D0%94%D0%B6%D0%BE%D1%80%D0%B4%D0%B6&amp;action=edit&amp;redlink=1" TargetMode="External"/><Relationship Id="rId3" Type="http://schemas.openxmlformats.org/officeDocument/2006/relationships/hyperlink" Target="http://ru.wikipedia.org/wiki/1862_%D0%B3%D0%BE%D0%B4" TargetMode="External"/><Relationship Id="rId4" Type="http://schemas.openxmlformats.org/officeDocument/2006/relationships/hyperlink" Target="http://ru.wikipedia.org/wiki/%D0%A7%D0%B5%D0%B9%D0%B7,_%D0%A1%D0%B0%D0%BB%D0%BC%D0%BE%D0%BD" TargetMode="External"/><Relationship Id="rId5" Type="http://schemas.openxmlformats.org/officeDocument/2006/relationships/hyperlink" Target="http://ru.wikipedia.org/wiki/%D0%A7%D0%B5%D0%B9%D0%B7,_%D0%A1%D0%B0%D0%BB%D0%BC%D0%BE%D0%BD" TargetMode="External"/><Relationship Id="rId6" Type="http://schemas.openxmlformats.org/officeDocument/2006/relationships/hyperlink" Target="http://ru.wikipedia.org/wiki/2_%D1%81%D0%B5%D0%BD%D1%82%D1%8F%D0%B1%D1%80%D1%8F" TargetMode="External"/><Relationship Id="rId7" Type="http://schemas.openxmlformats.org/officeDocument/2006/relationships/hyperlink" Target="http://ru.wikipedia.org/wiki/1864_%D0%B3%D0%BE%D0%B4" TargetMode="External"/><Relationship Id="rId8" Type="http://schemas.openxmlformats.org/officeDocument/2006/relationships/hyperlink" Target="http://ru.wikipedia.org/wiki/%D0%90%D1%82%D0%BB%D0%B0%D0%BD%D1%82%D0%B0" TargetMode="External"/><Relationship Id="rId9" Type="http://schemas.openxmlformats.org/officeDocument/2006/relationships/hyperlink" Target="http://ru.wikipedia.org/wiki/%D0%9F%D1%80%D0%B5%D0%B7%D0%B8%D0%B4%D0%B5%D0%BD%D1%82%D1%81%D0%BA%D0%B8%D0%B5_%D0%B2%D1%8B%D0%B1%D0%BE%D1%80%D1%8B_%D0%B2_%D0%A1%D0%A8%D0%90_(1864)" TargetMode="External"/><Relationship Id="rId10" Type="http://schemas.openxmlformats.org/officeDocument/2006/relationships/hyperlink" Target="http://ru.wikipedia.org/wiki/31_%D1%8F%D0%BD%D0%B2%D0%B0%D1%80%D1%8F" TargetMode="External"/><Relationship Id="rId11" Type="http://schemas.openxmlformats.org/officeDocument/2006/relationships/hyperlink" Target="http://ru.wikipedia.org/wiki/1865_%D0%B3%D0%BE%D0%B4" TargetMode="External"/><Relationship Id="rId12" Type="http://schemas.openxmlformats.org/officeDocument/2006/relationships/hyperlink" Target="http://ru.wikipedia.org/wiki/%D0%9A%D0%BE%D0%BD%D1%81%D1%82%D0%B8%D1%82%D1%83%D1%86%D0%B8%D1%8F_%D0%A1%D0%A8%D0%90" TargetMode="External"/><Relationship Id="rId13" Type="http://schemas.openxmlformats.org/officeDocument/2006/relationships/hyperlink" Target="http://ru.wikipedia.org/wiki/%D0%A0%D0%B0%D0%B1%D1%81%D1%82%D0%B2%D0%BE" TargetMode="External"/><Relationship Id="rId14" Type="http://schemas.openxmlformats.org/officeDocument/2006/relationships/hyperlink" Target="http://ru.wikipedia.org/wiki/1865_%D0%B3%D0%BE%D0%B4" TargetMode="External"/><Relationship Id="rId15" Type="http://schemas.openxmlformats.org/officeDocument/2006/relationships/slideLayout" Target="../slideLayouts/slideLayout13.xml"/>
</Relationships>
</file>

<file path=ppt/slides/_rels/slide37.xml.rels><?xml version="1.0" encoding="UTF-8"?>
<Relationships xmlns="http://schemas.openxmlformats.org/package/2006/relationships"><Relationship Id="rId1" Type="http://schemas.openxmlformats.org/officeDocument/2006/relationships/hyperlink" Target="http://ru.wikipedia.org/wiki/%D0%A0%D0%B5%D0%BA%D0%BE%D0%BD%D1%81%D1%82%D1%80%D1%83%D0%BA%D1%86%D0%B8%D1%8F" TargetMode="External"/><Relationship Id="rId2" Type="http://schemas.openxmlformats.org/officeDocument/2006/relationships/hyperlink" Target="http://ru.wikipedia.org/wiki/%D0%93%D1%80%D0%B0%D0%BD%D1%82,_%D0%A3%D0%BB%D0%B8%D1%81%D1%81" TargetMode="External"/><Relationship Id="rId3" Type="http://schemas.openxmlformats.org/officeDocument/2006/relationships/hyperlink" Target="http://ru.wikipedia.org/wiki/%D0%9B%D0%B8,_%D0%A0%D0%BE%D0%B1%D0%B5%D1%80%D1%82" TargetMode="External"/><Relationship Id="rId4" Type="http://schemas.openxmlformats.org/officeDocument/2006/relationships/hyperlink" Target="http://ru.wikipedia.org/wiki/%D0%A1%D0%B5%D0%BD%D1%82-%D0%9F%D0%B8%D1%82%D0%B5%D1%80%D1%81%D0%B1%D0%B5%D1%80%D0%B3" TargetMode="External"/><Relationship Id="rId5" Type="http://schemas.openxmlformats.org/officeDocument/2006/relationships/hyperlink" Target="http://ru.wikipedia.org/wiki/2_%D0%B0%D0%BF%D1%80%D0%B5%D0%BB%D1%8F" TargetMode="External"/><Relationship Id="rId6" Type="http://schemas.openxmlformats.org/officeDocument/2006/relationships/hyperlink" Target="http://ru.wikipedia.org/wiki/%D0%A0%D0%B8%D1%87%D0%BC%D0%BE%D0%BD%D0%B4" TargetMode="External"/><Relationship Id="rId7" Type="http://schemas.openxmlformats.org/officeDocument/2006/relationships/hyperlink" Target="http://ru.wikipedia.org/wiki/9_%D0%B0%D0%BF%D1%80%D0%B5%D0%BB%D1%8F" TargetMode="External"/><Relationship Id="rId8" Type="http://schemas.openxmlformats.org/officeDocument/2006/relationships/hyperlink" Target="http://ru.wikipedia.org/wiki/1865" TargetMode="External"/><Relationship Id="rId9" Type="http://schemas.openxmlformats.org/officeDocument/2006/relationships/hyperlink" Target="http://ru.wikipedia.org/wiki/%D0%9A%D0%B0%D0%BF%D0%B8%D1%82%D1%83%D0%BB%D1%8F%D1%86%D0%B8%D1%8F" TargetMode="External"/><Relationship Id="rId10" Type="http://schemas.openxmlformats.org/officeDocument/2006/relationships/image" Target="../media/image26.jpeg"/><Relationship Id="rId11" Type="http://schemas.openxmlformats.org/officeDocument/2006/relationships/slideLayout" Target="../slideLayouts/slideLayout13.xml"/>
</Relationships>
</file>

<file path=ppt/slides/_rels/slide38.xml.rels><?xml version="1.0" encoding="UTF-8"?>
<Relationships xmlns="http://schemas.openxmlformats.org/package/2006/relationships"><Relationship Id="rId1" Type="http://schemas.openxmlformats.org/officeDocument/2006/relationships/hyperlink" Target="http://ru.wikipedia.org/wiki/%D0%93%D1%80%D0%B0%D0%B6%D0%B4%D0%B0%D0%BD%D1%81%D0%BA%D0%B0%D1%8F_%D0%B2%D0%BE%D0%B9%D0%BD%D0%B0_%D0%B2_%D0%A1%D0%A8%D0%90" TargetMode="External"/><Relationship Id="rId2" Type="http://schemas.openxmlformats.org/officeDocument/2006/relationships/hyperlink" Target="http://ru.wikipedia.org/wiki/9_%D0%B0%D0%BF%D1%80%D0%B5%D0%BB%D1%8F" TargetMode="External"/><Relationship Id="rId3" Type="http://schemas.openxmlformats.org/officeDocument/2006/relationships/hyperlink" Target="http://ru.wikipedia.org/wiki/1865_%D0%B3%D0%BE%D0%B4" TargetMode="External"/><Relationship Id="rId4" Type="http://schemas.openxmlformats.org/officeDocument/2006/relationships/hyperlink" Target="http://ru.wikipedia.org/wiki/%D0%98%D0%BD%D1%82%D0%B5%D0%B3%D1%80%D0%B0%D1%86%D0%B8%D1%8F" TargetMode="External"/><Relationship Id="rId5" Type="http://schemas.openxmlformats.org/officeDocument/2006/relationships/hyperlink" Target="http://ru.wikipedia.org/wiki/%D0%A1%D1%82%D1%80%D0%B0%D1%81%D1%82%D0%BD%D0%B0%D1%8F_%D0%BF%D1%8F%D1%82%D0%BD%D0%B8%D1%86%D0%B0" TargetMode="External"/><Relationship Id="rId6" Type="http://schemas.openxmlformats.org/officeDocument/2006/relationships/hyperlink" Target="http://ru.wikipedia.org/wiki/14_%D0%B0%D0%BF%D1%80%D0%B5%D0%BB%D1%8F" TargetMode="External"/><Relationship Id="rId7" Type="http://schemas.openxmlformats.org/officeDocument/2006/relationships/hyperlink" Target="http://ru.wikipedia.org/wiki/1865_%D0%B3%D0%BE%D0%B4" TargetMode="External"/><Relationship Id="rId8" Type="http://schemas.openxmlformats.org/officeDocument/2006/relationships/hyperlink" Target="http://ru.wikipedia.org/wiki/%D0%91%D1%83%D1%82,_%D0%94%D0%B6%D0%BE%D0%BD_%D0%A3%D0%B8%D0%BB%D0%BA%D1%81" TargetMode="External"/><Relationship Id="rId9" Type="http://schemas.openxmlformats.org/officeDocument/2006/relationships/hyperlink" Target="http://ru.wikipedia.org/wiki/%D0%92%D0%B0%D1%88%D0%B8%D0%BD%D0%B3%D1%82%D0%BE%D0%BD_(%D0%BE%D0%BA%D1%80%D1%83%D0%B3_%D0%9A%D0%BE%D0%BB%D1%83%D0%BC%D0%B1%D0%B8%D1%8F)" TargetMode="External"/><Relationship Id="rId10" Type="http://schemas.openxmlformats.org/officeDocument/2006/relationships/hyperlink" Target="http://ru.wikipedia.org/wiki/%D0%A1%D0%BF%D1%80%D0%B8%D0%BD%D0%B3%D1%84%D0%B8%D0%BB%D0%B4_(%D0%98%D0%BB%D0%BB%D0%B8%D0%BD%D0%BE%D0%B9%D1%81)" TargetMode="External"/><Relationship Id="rId11" Type="http://schemas.openxmlformats.org/officeDocument/2006/relationships/slideLayout" Target="../slideLayouts/slideLayout13.xml"/>
</Relationships>
</file>

<file path=ppt/slides/_rels/slide39.xml.rels><?xml version="1.0" encoding="UTF-8"?>
<Relationships xmlns="http://schemas.openxmlformats.org/package/2006/relationships"><Relationship Id="rId1" Type="http://schemas.openxmlformats.org/officeDocument/2006/relationships/hyperlink" Target="http://ru.wikipedia.org/wiki/%D0%90%D0%BC%D0%B5%D1%80%D0%B8%D0%BA%D0%B0%D0%BD%D1%86%D1%8B" TargetMode="External"/><Relationship Id="rId2" Type="http://schemas.openxmlformats.org/officeDocument/2006/relationships/hyperlink" Target="http://ru.wikipedia.org/wiki/%D0%AD%D0%BC%D0%B0%D0%BD%D1%81%D0%B8%D0%BF%D0%B0%D1%86%D0%B8%D1%8F" TargetMode="External"/><Relationship Id="rId3" Type="http://schemas.openxmlformats.org/officeDocument/2006/relationships/hyperlink" Target="http://ru.wikipedia.org/wiki/%D0%96%D0%B5%D0%BB%D0%B5%D0%B7%D0%BD%D0%B0%D1%8F_%D0%B4%D0%BE%D1%80%D0%BE%D0%B3%D0%B0" TargetMode="External"/><Relationship Id="rId4" Type="http://schemas.openxmlformats.org/officeDocument/2006/relationships/hyperlink" Target="http://ru.wikipedia.org/wiki/%D0%A2%D0%B8%D1%85%D0%B8%D0%B9_%D0%BE%D0%BA%D0%B5%D0%B0%D0%BD" TargetMode="External"/><Relationship Id="rId5" Type="http://schemas.openxmlformats.org/officeDocument/2006/relationships/hyperlink" Target="http://ru.wikipedia.org/wiki/%D0%98%D0%BD%D1%84%D1%80%D0%B0%D1%81%D1%82%D1%80%D1%83%D0%BA%D1%82%D1%83%D1%80%D0%B0" TargetMode="External"/><Relationship Id="rId6" Type="http://schemas.openxmlformats.org/officeDocument/2006/relationships/hyperlink" Target="http://ru.wikipedia.org/wiki/%D0%91%D0%B0%D0%BD%D0%BA" TargetMode="External"/><Relationship Id="rId7" Type="http://schemas.openxmlformats.org/officeDocument/2006/relationships/image" Target="../media/image27.jpeg"/><Relationship Id="rId8" Type="http://schemas.openxmlformats.org/officeDocument/2006/relationships/slideLayout" Target="../slideLayouts/slideLayout13.xml"/>
</Relationships>
</file>

<file path=ppt/slides/_rels/slide40.xml.rels><?xml version="1.0" encoding="UTF-8"?>
<Relationships xmlns="http://schemas.openxmlformats.org/package/2006/relationships"><Relationship Id="rId1" Type="http://schemas.openxmlformats.org/officeDocument/2006/relationships/hyperlink" Target="http://ru.wikipedia.org/wiki/%D0%AD%D0%BA%D0%BE%D0%BD%D0%BE%D0%BC%D0%B8%D0%BA%D0%B0_%D0%A1%D0%A8%D0%90" TargetMode="External"/><Relationship Id="rId2" Type="http://schemas.openxmlformats.org/officeDocument/2006/relationships/hyperlink" Target="http://ru.wikipedia.org/wiki/XX_%D0%B2%D0%B5%D0%BA" TargetMode="External"/><Relationship Id="rId3" Type="http://schemas.openxmlformats.org/officeDocument/2006/relationships/hyperlink" Target="http://ru.wikipedia.org/wiki/%D0%9C%D0%BE%D1%80%D0%B0%D0%BB%D1%8C" TargetMode="External"/><Relationship Id="rId4" Type="http://schemas.openxmlformats.org/officeDocument/2006/relationships/hyperlink" Target="http://ru.wikipedia.org/wiki/%D0%9D%D1%80%D0%B0%D0%B2%D1%81%D1%82%D0%B2%D0%B5%D0%BD%D0%BD%D0%BE%D1%81%D1%82%D1%8C" TargetMode="External"/><Relationship Id="rId5" Type="http://schemas.openxmlformats.org/officeDocument/2006/relationships/hyperlink" Target="http://ru.wikipedia.org/wiki/%D0%AE%D0%BC%D0%BE%D1%80" TargetMode="External"/><Relationship Id="rId6" Type="http://schemas.openxmlformats.org/officeDocument/2006/relationships/hyperlink" Target="http://ru.wikipedia.org/wiki/%D0%9C%D0%B5%D0%BB%D0%B0%D0%BD%D1%85%D0%BE%D0%BB%D0%B8%D1%8F" TargetMode="External"/><Relationship Id="rId7" Type="http://schemas.openxmlformats.org/officeDocument/2006/relationships/hyperlink" Target="http://ru.wikipedia.org/wiki/%D0%9C%D0%B5%D0%BC%D0%BE%D1%80%D0%B8%D0%B0%D0%BB" TargetMode="External"/><Relationship Id="rId8" Type="http://schemas.openxmlformats.org/officeDocument/2006/relationships/slideLayout" Target="../slideLayouts/slideLayout13.xml"/>
</Relationships>
</file>

<file path=ppt/slides/_rels/slide41.xml.rels><?xml version="1.0" encoding="UTF-8"?>
<Relationships xmlns="http://schemas.openxmlformats.org/package/2006/relationships"><Relationship Id="rId1" Type="http://schemas.openxmlformats.org/officeDocument/2006/relationships/hyperlink" Target="http://ru.wikipedia.org/wiki/%D0%9C%D0%B5%D0%BC%D0%BE%D1%80%D0%B8%D0%B0%D0%BB" TargetMode="External"/><Relationship Id="rId2" Type="http://schemas.openxmlformats.org/officeDocument/2006/relationships/hyperlink" Target="http://ru.wikipedia.org/wiki/%D0%AD%D1%81%D0%BF%D0%BB%D0%B0%D0%BD%D0%B0%D0%B4%D0%B0" TargetMode="External"/><Relationship Id="rId3" Type="http://schemas.openxmlformats.org/officeDocument/2006/relationships/hyperlink" Target="http://ru.wikipedia.org/wiki/%D0%92%D0%B0%D1%88%D0%B8%D0%BD%D0%B3%D1%82%D0%BE%D0%BD_(%D0%BE%D0%BA%D1%80%D1%83%D0%B3_%D0%9A%D0%BE%D0%BB%D1%83%D0%BC%D0%B1%D0%B8%D1%8F)" TargetMode="External"/><Relationship Id="rId4" Type="http://schemas.openxmlformats.org/officeDocument/2006/relationships/hyperlink" Target="http://ru.wikipedia.org/wiki/1914" TargetMode="External"/><Relationship Id="rId5" Type="http://schemas.openxmlformats.org/officeDocument/2006/relationships/hyperlink" Target="http://ru.wikipedia.org/wiki/1922_%D0%B3%D0%BE%D0%B4" TargetMode="External"/><Relationship Id="rId6" Type="http://schemas.openxmlformats.org/officeDocument/2006/relationships/hyperlink" Target="http://ru.wikipedia.org/wiki/%D0%9A%D0%BE%D0%BB%D0%BE%D0%BD%D0%BD%D0%B0" TargetMode="External"/><Relationship Id="rId7" Type="http://schemas.openxmlformats.org/officeDocument/2006/relationships/hyperlink" Target="http://ru.wikipedia.org/w/index.php?title=%D0%A4%D1%80%D0%B5%D0%BD%D1%87,_%D0%94%D1%8D%D0%BD%D0%B8%D0%B5%D0%BB_%D0%A7%D0%B5%D1%81%D1%82%D0%B5%D1%80&amp;action=edit&amp;redlink=1" TargetMode="External"/><Relationship Id="rId8" Type="http://schemas.openxmlformats.org/officeDocument/2006/relationships/hyperlink" Target="http://ru.wikipedia.org/w/index.php?title=%D0%A4%D1%80%D0%B5%D0%BD%D1%87,_%D0%94%D1%8D%D0%BD%D0%B8%D0%B5%D0%BB_%D0%A7%D0%B5%D1%81%D1%82%D0%B5%D1%80&amp;action=edit&amp;redlink=1" TargetMode="External"/><Relationship Id="rId9" Type="http://schemas.openxmlformats.org/officeDocument/2006/relationships/hyperlink" Target="http://ru.wikipedia.org/wiki/%D0%A1%D1%82%D0%B0%D1%82%D1%83%D1%8F" TargetMode="External"/><Relationship Id="rId10" Type="http://schemas.openxmlformats.org/officeDocument/2006/relationships/hyperlink" Target="http://ru.wikipedia.org/wiki/%D0%90%D0%BB%D0%BB%D0%B5%D0%B3%D0%BE%D1%80%D0%B8%D1%8F" TargetMode="External"/><Relationship Id="rId11" Type="http://schemas.openxmlformats.org/officeDocument/2006/relationships/hyperlink" Target="http://ru.wikipedia.org/wiki/%D0%93%D0%B5%D1%82%D1%82%D0%B8%D1%81%D0%B1%D0%B5%D1%80%D0%B3%D1%81%D0%BA%D0%B0%D1%8F_%D1%80%D0%B5%D1%87%D1%8C" TargetMode="External"/><Relationship Id="rId12" Type="http://schemas.openxmlformats.org/officeDocument/2006/relationships/image" Target="../media/image28.jpeg"/><Relationship Id="rId13" Type="http://schemas.openxmlformats.org/officeDocument/2006/relationships/slideLayout" Target="../slideLayouts/slideLayout13.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4" name="TextShape 1"/>
          <p:cNvSpPr txBox="1"/>
          <p:nvPr/>
        </p:nvSpPr>
        <p:spPr>
          <a:xfrm>
            <a:off x="0" y="-380880"/>
            <a:ext cx="9143640" cy="2971440"/>
          </a:xfrm>
          <a:prstGeom prst="rect">
            <a:avLst/>
          </a:prstGeom>
        </p:spPr>
        <p:txBody>
          <a:bodyPr anchor="ctr"/>
          <a:p>
            <a:pPr algn="ctr"/>
            <a:r>
              <a:rPr lang="ru-RU" sz="6600">
                <a:solidFill>
                  <a:srgbClr val="808080"/>
                </a:solidFill>
                <a:latin typeface="Monotype Corsiva"/>
              </a:rPr>
              <a:t>Авраам Линкольн</a:t>
            </a:r>
            <a:endParaRPr/>
          </a:p>
        </p:txBody>
      </p:sp>
      <p:pic>
        <p:nvPicPr>
          <p:cNvPr descr="" id="75" name="Picture 6"/>
          <p:cNvPicPr/>
          <p:nvPr/>
        </p:nvPicPr>
        <p:blipFill>
          <a:blip r:embed="rId1"/>
          <a:stretch>
            <a:fillRect/>
          </a:stretch>
        </p:blipFill>
        <p:spPr>
          <a:xfrm>
            <a:off x="2514600" y="2057400"/>
            <a:ext cx="3857400" cy="4800240"/>
          </a:xfrm>
          <a:prstGeom prst="rect">
            <a:avLst/>
          </a:prstGeom>
        </p:spPr>
      </p:pic>
    </p:spTree>
  </p:cSld>
  <p:timing>
    <p:tnLst>
      <p:par>
        <p:cTn dur="indefinite" id="1" nodeType="tmRoot" restart="never">
          <p:childTnLst>
            <p:seq>
              <p:cTn dur="indefinite" id="2" nodeType="mainSeq">
                <p:childTnLst>
                  <p:par>
                    <p:cTn fill="hold" id="3">
                      <p:stCondLst>
                        <p:cond delay="indefinite"/>
                      </p:stCondLst>
                      <p:childTnLst>
                        <p:par>
                          <p:cTn fill="hold" id="4">
                            <p:stCondLst>
                              <p:cond delay="0"/>
                            </p:stCondLst>
                            <p:childTnLst>
                              <p:par>
                                <p:cTn fill="hold" id="5" nodeType="clickEffect" presetClass="entr" presetID="6" presetSubtype="16">
                                  <p:stCondLst>
                                    <p:cond delay="0"/>
                                  </p:stCondLst>
                                  <p:childTnLst>
                                    <p:set>
                                      <p:cBhvr>
                                        <p:cTn dur="1" fill="hold" id="6">
                                          <p:stCondLst>
                                            <p:cond delay="0"/>
                                          </p:stCondLst>
                                        </p:cTn>
                                        <p:tgtEl>
                                          <p:spTgt spid="75"/>
                                        </p:tgtEl>
                                        <p:attrNameLst>
                                          <p:attrName>style.visibility</p:attrName>
                                        </p:attrNameLst>
                                      </p:cBhvr>
                                      <p:to>
                                        <p:strVal val="visible"/>
                                      </p:to>
                                    </p:set>
                                    <p:animEffect filter="circle(in)" transition="out">
                                      <p:cBhvr additive="repl">
                                        <p:cTn dur="2000" fill="freeze" id="7"/>
                                        <p:tgtEl>
                                          <p:spTgt spid="75"/>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6" name="TextShape 1"/>
          <p:cNvSpPr txBox="1"/>
          <p:nvPr/>
        </p:nvSpPr>
        <p:spPr>
          <a:xfrm>
            <a:off x="457200" y="274680"/>
            <a:ext cx="8229240" cy="1142640"/>
          </a:xfrm>
          <a:prstGeom prst="rect">
            <a:avLst/>
          </a:prstGeom>
        </p:spPr>
        <p:txBody>
          <a:bodyPr anchor="ctr"/>
          <a:p>
            <a:pPr algn="ctr"/>
            <a:r>
              <a:rPr lang="ru-RU" sz="4800">
                <a:solidFill>
                  <a:srgbClr val="808080"/>
                </a:solidFill>
                <a:latin typeface="Monotype Corsiva"/>
              </a:rPr>
              <a:t>Биография </a:t>
            </a:r>
            <a:r>
              <a:rPr lang="ru-RU" sz="4800">
                <a:solidFill>
                  <a:srgbClr val="808080"/>
                </a:solidFill>
                <a:latin typeface="Monotype Corsiva"/>
              </a:rPr>
              <a:t>
</a:t>
            </a:r>
            <a:r>
              <a:rPr lang="ru-RU" sz="4800">
                <a:solidFill>
                  <a:srgbClr val="808080"/>
                </a:solidFill>
                <a:latin typeface="Monotype Corsiva"/>
              </a:rPr>
              <a:t>Авраама Линкольна</a:t>
            </a:r>
            <a:endParaRPr/>
          </a:p>
        </p:txBody>
      </p:sp>
      <p:sp>
        <p:nvSpPr>
          <p:cNvPr id="77" name="CustomShape 2"/>
          <p:cNvSpPr/>
          <p:nvPr/>
        </p:nvSpPr>
        <p:spPr>
          <a:xfrm>
            <a:off x="4114800" y="1065240"/>
            <a:ext cx="4571640" cy="4845240"/>
          </a:xfrm>
          <a:prstGeom prst="rect">
            <a:avLst/>
          </a:prstGeom>
        </p:spPr>
        <p:txBody>
          <a:bodyPr anchor="ctr" bIns="45000" lIns="90000" rIns="90000" tIns="45000"/>
          <a:p>
            <a:r>
              <a:rPr b="1" i="1" lang="ru-RU" sz="2400">
                <a:solidFill>
                  <a:srgbClr val="808080"/>
                </a:solidFill>
                <a:latin typeface="Monotype Corsiva"/>
              </a:rPr>
              <a:t>Авраа́м Ли́нкольн (англ. Abraham Lincoln, 12 февраля 1809 — 15 апреля 1865) — американский государственный деятель, 16-й президент США (1861—1865), первый президент от республиканской партии, освободитель американских рабов, национальный герой американского народа. Вегетарианец.</a:t>
            </a:r>
            <a:endParaRPr/>
          </a:p>
        </p:txBody>
      </p:sp>
      <p:pic>
        <p:nvPicPr>
          <p:cNvPr descr="" id="78" name="Picture 6"/>
          <p:cNvPicPr/>
          <p:nvPr/>
        </p:nvPicPr>
        <p:blipFill>
          <a:blip r:embed="rId1"/>
          <a:stretch>
            <a:fillRect/>
          </a:stretch>
        </p:blipFill>
        <p:spPr>
          <a:xfrm>
            <a:off x="0" y="1600200"/>
            <a:ext cx="3809520" cy="5257440"/>
          </a:xfrm>
          <a:prstGeom prst="rect">
            <a:avLst/>
          </a:prstGeom>
        </p:spPr>
      </p:pic>
    </p:spTree>
  </p:cSld>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9" name="CustomShape 1"/>
          <p:cNvSpPr/>
          <p:nvPr/>
        </p:nvSpPr>
        <p:spPr>
          <a:xfrm>
            <a:off x="228600" y="-1022040"/>
            <a:ext cx="8610120" cy="8195760"/>
          </a:xfrm>
          <a:prstGeom prst="rect">
            <a:avLst/>
          </a:prstGeom>
        </p:spPr>
        <p:txBody>
          <a:bodyPr anchor="ctr" bIns="45000" lIns="90000" rIns="90000" tIns="45000"/>
          <a:p>
            <a:pPr algn="ctr"/>
            <a:r>
              <a:rPr b="1" lang="ru-RU" sz="2800">
                <a:solidFill>
                  <a:srgbClr val="808080"/>
                </a:solidFill>
                <a:latin typeface="Monotype Corsiva"/>
              </a:rPr>
              <a:t>Родился в бедной крестьянской семье. С ранних лет занимался физическим трудом. Из-за тяжёлого материального положения семьи посещал школу не более года, но сумел выучиться грамоте и полюбил книги. Став совершеннолетним, начал самостоятельную жизнь, занимался самообразованием, сдал экзамены и получил разрешение на адвокатскую практику. Во время восстания индейцев в Иллинойсе вступил в ополчение, был избран капитаном, но в боевых действиях не участвовал. Был также членом Законодательного Собрания Иллинойса, Палаты Представителей Конгресса США, в которой выступал против американо-мексиканской войны. В 1858году стал кандидатом в сенаторы США, но проиграл выборы.</a:t>
            </a:r>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0" name="CustomShape 1"/>
          <p:cNvSpPr/>
          <p:nvPr/>
        </p:nvSpPr>
        <p:spPr>
          <a:xfrm>
            <a:off x="533520" y="-944640"/>
            <a:ext cx="4266720" cy="9048960"/>
          </a:xfrm>
          <a:prstGeom prst="rect">
            <a:avLst/>
          </a:prstGeom>
        </p:spPr>
        <p:txBody>
          <a:bodyPr anchor="ctr" bIns="45000" lIns="90000" rIns="90000" tIns="45000"/>
          <a:p>
            <a:r>
              <a:rPr lang="ru-RU" sz="2800">
                <a:solidFill>
                  <a:srgbClr val="000000"/>
                </a:solidFill>
                <a:latin typeface="Monotype Corsiva"/>
              </a:rPr>
              <a:t>Как противник расширения рабства на новые территории, выступил одним из инициаторов создания Республиканской партии, был выбран её кандидатом в президенты и выиграл выборы 1860 года. Его избрание послужило сигналом к отделению южных штатов и появлению Конфедерации. В своей инаугурационной речи призвал к воссоединению страны, однако не смог предотвратить конфликт.</a:t>
            </a:r>
            <a:endParaRPr/>
          </a:p>
        </p:txBody>
      </p:sp>
      <p:pic>
        <p:nvPicPr>
          <p:cNvPr descr="" id="81" name="Picture 7"/>
          <p:cNvPicPr/>
          <p:nvPr/>
        </p:nvPicPr>
        <p:blipFill>
          <a:blip r:embed="rId1"/>
          <a:stretch>
            <a:fillRect/>
          </a:stretch>
        </p:blipFill>
        <p:spPr>
          <a:xfrm>
            <a:off x="5181480" y="685800"/>
            <a:ext cx="3576240" cy="5409720"/>
          </a:xfrm>
          <a:prstGeom prst="rect">
            <a:avLst/>
          </a:prstGeom>
        </p:spPr>
      </p:pic>
    </p:spTree>
  </p:cSld>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2" name="CustomShape 1"/>
          <p:cNvSpPr/>
          <p:nvPr/>
        </p:nvSpPr>
        <p:spPr>
          <a:xfrm>
            <a:off x="0" y="-1247040"/>
            <a:ext cx="8838720" cy="9234360"/>
          </a:xfrm>
          <a:prstGeom prst="rect">
            <a:avLst/>
          </a:prstGeom>
        </p:spPr>
        <p:txBody>
          <a:bodyPr anchor="ctr" bIns="45000" lIns="90000" rIns="90000" tIns="45000"/>
          <a:p>
            <a:r>
              <a:rPr b="1" lang="ru-RU" sz="2400">
                <a:solidFill>
                  <a:srgbClr val="808080"/>
                </a:solidFill>
                <a:latin typeface="Monotype Corsiva"/>
              </a:rPr>
              <a:t>Линкольн лично направлял военные действия, которые привели к победе над Конфедерацией во время Гражданской войны 1861—1865 гг. Его президентская деятельность привела к усилению исполнительной власти и отмене рабства на территории США. Линкольн включил в состав правительства своих противников и смог привлечь их к работе над общей целью. Президент на всём протяжении войны удерживал Великобританию и другие европейские страны от интервенции. В его президентство построена трансконтинентальная железная дорога, принят Гомстед-акт, решивший аграрный вопрос. Линкольн был выдающимся оратором, его речи вдохновляли северян и являются ярким наследием до сих пор. По окончании войны предложил план умеренной Реконструкции, связанный с национальным согласием и отказом от мести. Являлся сторонником интеграции негров в американское общество. 14 апреля 1865 года Линкольн был смертельно ранен в театре, став первым убитым президентом США. Согласно общепринятой точке зрения и социальным опросам, он по-прежнему остаётся одним из самых лучших и любимых президентов Америки, хотя во время президентства подвергался суровой критике.</a:t>
            </a:r>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3" name="CustomShape 1"/>
          <p:cNvSpPr/>
          <p:nvPr/>
        </p:nvSpPr>
        <p:spPr>
          <a:xfrm>
            <a:off x="380880" y="-329400"/>
            <a:ext cx="8762760" cy="3444480"/>
          </a:xfrm>
          <a:prstGeom prst="rect">
            <a:avLst/>
          </a:prstGeom>
        </p:spPr>
        <p:txBody>
          <a:bodyPr anchor="ctr" bIns="45000" lIns="90000" rIns="90000" tIns="45000"/>
          <a:p>
            <a:r>
              <a:rPr lang="ru-RU" sz="2000">
                <a:solidFill>
                  <a:srgbClr val="808080"/>
                </a:solidFill>
                <a:latin typeface="Monotype Corsiva"/>
              </a:rPr>
              <a:t>Предки Линкольна по отцу прослежены до Сэмюэла Линкольна (англ. </a:t>
            </a:r>
            <a:r>
              <a:rPr i="1" lang="ru-RU" sz="2000">
                <a:solidFill>
                  <a:srgbClr val="808080"/>
                </a:solidFill>
                <a:latin typeface="Monotype Corsiva"/>
              </a:rPr>
              <a:t>Samuel Lincoln</a:t>
            </a:r>
            <a:r>
              <a:rPr lang="ru-RU" sz="2000">
                <a:solidFill>
                  <a:srgbClr val="808080"/>
                </a:solidFill>
                <a:latin typeface="Monotype Corsiva"/>
              </a:rPr>
              <a:t>), ткача, который в 1637 году эмигрировал из Хингэма в британском Норфолке в Хингэм в Массачусетсе. Линкольн родился 12 февраля 1809 года в семье необразованных фермеров — Томаса Линкольна и Нэнси Хэнкс, живших в маленькой бревенчатой хижине на ферме в округе Гардин, штат Кентукки (недалеко от городка Ходженвилл). Он был назван в честь дедушки, убитого индейцами. Когда Аврааму было семь лет (1816 год), семья перебралась в Индиану, а чуть позже — в Иллинойс. В девять лет (1818) Авраам потерял мать, после чего его отец женился на вдове Саре-Буш Джонстон.</a:t>
            </a:r>
            <a:endParaRPr/>
          </a:p>
        </p:txBody>
      </p:sp>
      <p:pic>
        <p:nvPicPr>
          <p:cNvPr descr="" id="84" name="Picture 6"/>
          <p:cNvPicPr/>
          <p:nvPr/>
        </p:nvPicPr>
        <p:blipFill>
          <a:blip r:embed="rId1"/>
          <a:stretch>
            <a:fillRect/>
          </a:stretch>
        </p:blipFill>
        <p:spPr>
          <a:xfrm>
            <a:off x="1752480" y="2743200"/>
            <a:ext cx="5257440" cy="3479400"/>
          </a:xfrm>
          <a:prstGeom prst="rect">
            <a:avLst/>
          </a:prstGeom>
          <a:ln w="190440">
            <a:solidFill>
              <a:srgbClr val="c8c6bd"/>
            </a:solidFill>
            <a:miter/>
          </a:ln>
        </p:spPr>
      </p:pic>
      <p:pic>
        <p:nvPicPr>
          <p:cNvPr descr="" id="85" name="Picture 5"/>
          <p:cNvPicPr/>
          <p:nvPr/>
        </p:nvPicPr>
        <p:blipFill>
          <a:blip r:embed="rId2"/>
          <a:stretch>
            <a:fillRect/>
          </a:stretch>
        </p:blipFill>
        <p:spPr>
          <a:xfrm>
            <a:off x="0" y="3906720"/>
            <a:ext cx="142560" cy="104400"/>
          </a:xfrm>
          <a:prstGeom prst="rect">
            <a:avLst/>
          </a:prstGeom>
        </p:spPr>
      </p:pic>
      <p:sp>
        <p:nvSpPr>
          <p:cNvPr id="86" name="CustomShape 2"/>
          <p:cNvSpPr/>
          <p:nvPr/>
        </p:nvSpPr>
        <p:spPr>
          <a:xfrm>
            <a:off x="533520" y="4648320"/>
            <a:ext cx="9143640" cy="360"/>
          </a:xfrm>
          <a:prstGeom prst="rect">
            <a:avLst/>
          </a:prstGeom>
        </p:spPr>
      </p:sp>
      <p:sp>
        <p:nvSpPr>
          <p:cNvPr id="87" name="CustomShape 3"/>
          <p:cNvSpPr/>
          <p:nvPr/>
        </p:nvSpPr>
        <p:spPr>
          <a:xfrm>
            <a:off x="2133720" y="6172920"/>
            <a:ext cx="4279680" cy="364680"/>
          </a:xfrm>
          <a:prstGeom prst="rect">
            <a:avLst/>
          </a:prstGeom>
        </p:spPr>
        <p:txBody>
          <a:bodyPr anchor="ctr" bIns="45000" lIns="90000" rIns="90000" tIns="45000"/>
          <a:p>
            <a:pPr algn="ctr"/>
            <a:r>
              <a:rPr b="1" i="1" lang="ru-RU">
                <a:solidFill>
                  <a:srgbClr val="ff0066"/>
                </a:solidFill>
                <a:latin typeface="Arial"/>
              </a:rPr>
              <a:t>Изба, в которой родился Линкольн</a:t>
            </a:r>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8" name="CustomShape 1"/>
          <p:cNvSpPr/>
          <p:nvPr/>
        </p:nvSpPr>
        <p:spPr>
          <a:xfrm>
            <a:off x="609480" y="7200"/>
            <a:ext cx="7848360" cy="5576760"/>
          </a:xfrm>
          <a:prstGeom prst="rect">
            <a:avLst/>
          </a:prstGeom>
        </p:spPr>
        <p:txBody>
          <a:bodyPr anchor="ctr" bIns="45000" lIns="90000" rIns="90000" tIns="45000"/>
          <a:p>
            <a:pPr algn="ctr"/>
            <a:r>
              <a:rPr b="1" lang="ru-RU" sz="2400">
                <a:solidFill>
                  <a:srgbClr val="808080"/>
                </a:solidFill>
                <a:latin typeface="Monotype Corsiva"/>
              </a:rPr>
              <a:t>Мачеха, имевшая троих детей от первого брака, считала, что дети должны получить образование. Линкольн стал первым в семье, кто научился писать и считать, хотя, по его же признаниям, он посещал школу не более года из-за необходимости помогать семье. С детства он пристрастился к </a:t>
            </a:r>
            <a:r>
              <a:rPr b="1" lang="ru-RU" sz="2400" u="sng">
                <a:solidFill>
                  <a:srgbClr val="808080"/>
                </a:solidFill>
                <a:latin typeface="Monotype Corsiva"/>
                <a:hlinkClick r:id="rId1"/>
              </a:rPr>
              <a:t>книгам</a:t>
            </a:r>
            <a:r>
              <a:rPr b="1" lang="ru-RU" sz="2400">
                <a:solidFill>
                  <a:srgbClr val="808080"/>
                </a:solidFill>
                <a:latin typeface="Monotype Corsiva"/>
              </a:rPr>
              <a:t>, пронёс любовь к ним через всю свою жизнь. Деннис, друг его детства, впоследствии писал:</a:t>
            </a:r>
            <a:endParaRPr/>
          </a:p>
          <a:p>
            <a:pPr algn="ctr"/>
            <a:r>
              <a:rPr b="1" lang="ru-RU" sz="2400">
                <a:solidFill>
                  <a:srgbClr val="808080"/>
                </a:solidFill>
                <a:latin typeface="Monotype Corsiva"/>
              </a:rPr>
              <a:t>«После того, как Эйбу исполнилось 12 лет, не было случая, когда бы я его видел без книги в руках… По ночам в хижине он опрокидывал стул, заслонял им свет, усаживался на ребро и читал. Это было просто странно, чтобы парень мог столько читать».</a:t>
            </a:r>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9" name="CustomShape 1"/>
          <p:cNvSpPr/>
          <p:nvPr/>
        </p:nvSpPr>
        <p:spPr>
          <a:xfrm>
            <a:off x="0" y="325080"/>
            <a:ext cx="8610120" cy="5578920"/>
          </a:xfrm>
          <a:prstGeom prst="rect">
            <a:avLst/>
          </a:prstGeom>
        </p:spPr>
        <p:txBody>
          <a:bodyPr anchor="ctr" bIns="45000" lIns="90000" rIns="90000" tIns="45000"/>
          <a:p>
            <a:pPr algn="ctr"/>
            <a:r>
              <a:rPr lang="ru-RU" sz="2000">
                <a:solidFill>
                  <a:srgbClr val="808080"/>
                </a:solidFill>
                <a:latin typeface="Monotype Corsiva"/>
              </a:rPr>
              <a:t>В детстве Линкольном были прочитаны Библия, «Робинзон Крузо», «История Джорджа Вашингтона», басни Эзопа. В бытность свою политиком, он удивлял многих знанием Священного писания, цитаты из которого он вставлял в свои речи. Ярким примером является речь Линкольна «Дом разделённый», лейтмотивом которой была невозможность дальнейшего существования молодой страны в состоянии «полурабства и полусвободы»; впоследствии речь эта стала хрестоматийной. Кроме того, Линкольн помогал соседям писать письма, оттачивая, таким образом, грамматику и стилистику. Иногда он ходил за 30 миль в суд для того, чтобы послушать выступления адвокатов.</a:t>
            </a:r>
            <a:endParaRPr/>
          </a:p>
          <a:p>
            <a:pPr algn="ctr"/>
            <a:r>
              <a:rPr lang="ru-RU" sz="2000">
                <a:solidFill>
                  <a:srgbClr val="808080"/>
                </a:solidFill>
                <a:latin typeface="Monotype Corsiva"/>
              </a:rPr>
              <a:t>С ранних лет Авраам помогал семье в полевых работах, а, став постарше, подрабатывал разнообразными способами — на почте, лесорубом, землемером и лодочником. Особенно ему хорошо давалась рубка дров, за что он получил прозвище «щепкоруб». Охоты же и ловли рыбы Линкольн избегал из-за своих моральных убеждений. Физически Авраам был гораздо более развит, чем его сверстники.</a:t>
            </a:r>
            <a:endParaRPr/>
          </a:p>
        </p:txBody>
      </p:sp>
      <p:sp>
        <p:nvSpPr>
          <p:cNvPr id="90" name="CustomShape 2"/>
          <p:cNvSpPr/>
          <p:nvPr/>
        </p:nvSpPr>
        <p:spPr>
          <a:xfrm>
            <a:off x="0" y="5185080"/>
            <a:ext cx="9143640" cy="1310040"/>
          </a:xfrm>
          <a:prstGeom prst="rect">
            <a:avLst/>
          </a:prstGeom>
        </p:spPr>
        <p:txBody>
          <a:bodyPr anchor="ctr" bIns="45000" lIns="90000" rIns="90000" tIns="45000"/>
          <a:p>
            <a:r>
              <a:rPr lang="ru-RU" sz="2000">
                <a:solidFill>
                  <a:srgbClr val="808080"/>
                </a:solidFill>
                <a:latin typeface="Monotype Corsiva"/>
              </a:rPr>
              <a:t>Рабство занимало значительное место в мировоззрении Линкольна. Его дядя и отец дяди владели рабами. Отец Линкольна отвергал рабство как по моральным, так и по материальным соображениям: будучи рабочим, он не мог конкурировать с рабским трудом.</a:t>
            </a:r>
            <a:endParaRPr/>
          </a:p>
        </p:txBody>
      </p:sp>
      <p:pic>
        <p:nvPicPr>
          <p:cNvPr descr="" id="91" name="Picture 11"/>
          <p:cNvPicPr/>
          <p:nvPr/>
        </p:nvPicPr>
        <p:blipFill>
          <a:blip r:embed="rId1"/>
          <a:stretch>
            <a:fillRect/>
          </a:stretch>
        </p:blipFill>
        <p:spPr>
          <a:xfrm>
            <a:off x="1523880" y="609480"/>
            <a:ext cx="5486040" cy="4114440"/>
          </a:xfrm>
          <a:prstGeom prst="rect">
            <a:avLst/>
          </a:prstGeom>
        </p:spPr>
      </p:pic>
    </p:spTree>
  </p:cSld>
  <p:timing>
    <p:tnLst>
      <p:par>
        <p:cTn dur="indefinite" id="8" nodeType="tmRoot" restart="never">
          <p:childTnLst>
            <p:seq>
              <p:cTn dur="indefinite" id="9" nodeType="mainSeq">
                <p:childTnLst>
                  <p:par>
                    <p:cTn fill="hold" id="10">
                      <p:stCondLst>
                        <p:cond delay="indefinite"/>
                      </p:stCondLst>
                      <p:childTnLst>
                        <p:par>
                          <p:cTn fill="hold" id="11">
                            <p:stCondLst>
                              <p:cond delay="0"/>
                            </p:stCondLst>
                            <p:childTnLst>
                              <p:par>
                                <p:cTn fill="hold" id="12" nodeType="clickEffect" presetClass="entr" presetID="5" presetSubtype="10">
                                  <p:stCondLst>
                                    <p:cond delay="0"/>
                                  </p:stCondLst>
                                  <p:childTnLst>
                                    <p:set>
                                      <p:cBhvr>
                                        <p:cTn dur="1" fill="hold" id="13">
                                          <p:stCondLst>
                                            <p:cond delay="0"/>
                                          </p:stCondLst>
                                        </p:cTn>
                                        <p:tgtEl>
                                          <p:spTgt spid="91"/>
                                        </p:tgtEl>
                                        <p:attrNameLst>
                                          <p:attrName>style.visibility</p:attrName>
                                        </p:attrNameLst>
                                      </p:cBhvr>
                                      <p:to>
                                        <p:strVal val="visible"/>
                                      </p:to>
                                    </p:set>
                                    <p:animEffect filter="checkerboard(across)" transition="in">
                                      <p:cBhvr additive="repl">
                                        <p:cTn dur="500" fill="freeze" id="14"/>
                                        <p:tgtEl>
                                          <p:spTgt spid="91"/>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2" name="CustomShape 1"/>
          <p:cNvSpPr/>
          <p:nvPr/>
        </p:nvSpPr>
        <p:spPr>
          <a:xfrm>
            <a:off x="1066680" y="-464400"/>
            <a:ext cx="7009920" cy="6369120"/>
          </a:xfrm>
          <a:prstGeom prst="rect">
            <a:avLst/>
          </a:prstGeom>
        </p:spPr>
        <p:txBody>
          <a:bodyPr anchor="ctr" bIns="45000" lIns="90000" rIns="90000" tIns="45000"/>
          <a:p>
            <a:pPr algn="ctr"/>
            <a:r>
              <a:rPr b="1" lang="ru-RU" sz="2800">
                <a:solidFill>
                  <a:srgbClr val="808080"/>
                </a:solidFill>
                <a:latin typeface="Monotype Corsiva"/>
              </a:rPr>
              <a:t>Юность Авраама Линкольна</a:t>
            </a:r>
            <a:endParaRPr/>
          </a:p>
          <a:p>
            <a:pPr algn="ctr"/>
            <a:r>
              <a:rPr b="1" lang="ru-RU" sz="2400">
                <a:solidFill>
                  <a:srgbClr val="808080"/>
                </a:solidFill>
                <a:latin typeface="Monotype Corsiva"/>
              </a:rPr>
              <a:t>В 1830 году семья Авраама Линкольна снова переехала. Линкольн, став совершеннолетним принимает решение начать самостоятельную жизнь. Он нашёл временную работу, во время которой ему довелось проплыть вниз по реке Миссисипи и побывать в Новом Орлеане, где Линкольн посетил невольничий рынок и на всю жизнь сохранил неприязнь к рабству. Вскоре он поселился в деревне Нью-Сейлем, в штате Иллинойс. Там все свободные часы он посвящал самообразованию и занятиям с учителем местной школы. По ночам будущий президент читал книги при свете лучины.</a:t>
            </a:r>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3" name="CustomShape 1"/>
          <p:cNvSpPr/>
          <p:nvPr/>
        </p:nvSpPr>
        <p:spPr>
          <a:xfrm>
            <a:off x="228600" y="-440640"/>
            <a:ext cx="4419360" cy="4969080"/>
          </a:xfrm>
          <a:prstGeom prst="rect">
            <a:avLst/>
          </a:prstGeom>
        </p:spPr>
        <p:txBody>
          <a:bodyPr anchor="ctr" bIns="45000" lIns="90000" rIns="90000" tIns="45000"/>
          <a:p>
            <a:r>
              <a:rPr lang="ru-RU" sz="2000">
                <a:solidFill>
                  <a:srgbClr val="808080"/>
                </a:solidFill>
                <a:latin typeface="Monotype Corsiva"/>
              </a:rPr>
              <a:t>В 1832 году Линкольн баллотировался в члены законодательного собрания Иллинойса, но потерпел поражение. После этого он начал систематически изучать науки. Первоначально Линкольн желал стать кузнецом, но после знакомства с мировым судьёй, он принялся за право. В это же время он со своим компаньоном пытался зарабатывать на торговой лавке, но дела шли плохо. Сэндберг, автор популярной биографии президента, пишет:</a:t>
            </a:r>
            <a:endParaRPr/>
          </a:p>
        </p:txBody>
      </p:sp>
      <p:sp>
        <p:nvSpPr>
          <p:cNvPr id="94" name="CustomShape 2"/>
          <p:cNvSpPr/>
          <p:nvPr/>
        </p:nvSpPr>
        <p:spPr>
          <a:xfrm>
            <a:off x="0" y="4765680"/>
            <a:ext cx="9143640" cy="1919160"/>
          </a:xfrm>
          <a:prstGeom prst="rect">
            <a:avLst/>
          </a:prstGeom>
        </p:spPr>
        <p:txBody>
          <a:bodyPr anchor="ctr" bIns="45000" lIns="90000" rIns="90000" tIns="45000"/>
          <a:p>
            <a:r>
              <a:rPr lang="ru-RU" sz="2400">
                <a:solidFill>
                  <a:srgbClr val="808080"/>
                </a:solidFill>
                <a:latin typeface="Monotype Corsiva"/>
              </a:rPr>
              <a:t>«…Линкольн занимался тем, что читал и мечтал. У него не было никаких дел, и он мог днями сидеть со своими думами, никто не отрывал его. Под этой внешней неподвижностью проходило умственное и моральное созревание, медленно и неуклонно».</a:t>
            </a:r>
            <a:endParaRPr/>
          </a:p>
        </p:txBody>
      </p:sp>
      <p:pic>
        <p:nvPicPr>
          <p:cNvPr descr="" id="95" name="Picture 6"/>
          <p:cNvPicPr/>
          <p:nvPr/>
        </p:nvPicPr>
        <p:blipFill>
          <a:blip r:embed="rId1"/>
          <a:stretch>
            <a:fillRect/>
          </a:stretch>
        </p:blipFill>
        <p:spPr>
          <a:xfrm>
            <a:off x="5029200" y="380880"/>
            <a:ext cx="3584160" cy="4460040"/>
          </a:xfrm>
          <a:prstGeom prst="rect">
            <a:avLst/>
          </a:prstGeom>
        </p:spPr>
      </p:pic>
    </p:spTree>
  </p:cSld>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6" name="CustomShape 1"/>
          <p:cNvSpPr/>
          <p:nvPr/>
        </p:nvSpPr>
        <p:spPr>
          <a:xfrm>
            <a:off x="609480" y="396000"/>
            <a:ext cx="8076960" cy="4969080"/>
          </a:xfrm>
          <a:prstGeom prst="rect">
            <a:avLst/>
          </a:prstGeom>
        </p:spPr>
        <p:txBody>
          <a:bodyPr anchor="ctr" bIns="45000" lIns="90000" rIns="90000" tIns="45000"/>
          <a:p>
            <a:pPr algn="ctr"/>
            <a:r>
              <a:rPr lang="ru-RU" sz="2000">
                <a:solidFill>
                  <a:srgbClr val="808080"/>
                </a:solidFill>
                <a:latin typeface="Monotype Corsiva"/>
              </a:rPr>
              <a:t>В 1832 году в Иллинойсе вспыхнуло восстание индейцев, не желавших покидать родные места и переселяться на запад, за реку Миссисипи. Линкольн вступил в ополчение, был избран капитаном, но в боевых действиях не участвовал. В 1833 году Линкольн был назначен почтмейстером в Нью-Сейлеме. Благодаря этому он получил больше свободного времени, которое посвящал занятиям. Новая должность позволяла ему перед отправкой читать газеты политического содержания.</a:t>
            </a:r>
            <a:endParaRPr/>
          </a:p>
          <a:p>
            <a:pPr algn="ctr"/>
            <a:r>
              <a:rPr lang="ru-RU" sz="2000">
                <a:solidFill>
                  <a:srgbClr val="808080"/>
                </a:solidFill>
                <a:latin typeface="Monotype Corsiva"/>
              </a:rPr>
              <a:t>В конце 1833 года Линкольн получил должность землемера. Согласившись на эту работу, он в течение шести недель усиленно изучал «Теорию и практику топографического дела» Гибсона и «Курс геометрии, тригонометрии и топографии» Флинта.В годы проживания в Нью-Сейлеме Линкольну часто приходилось занимать деньги. Своей привычкой полностью отдавать долги он заслужил одно из самых известных своих прозвищ — «Честный Эйб».</a:t>
            </a:r>
            <a:endParaRPr/>
          </a:p>
        </p:txBody>
      </p:sp>
      <p:pic>
        <p:nvPicPr>
          <p:cNvPr descr="" id="97" name="Picture 5"/>
          <p:cNvPicPr/>
          <p:nvPr/>
        </p:nvPicPr>
        <p:blipFill>
          <a:blip r:embed="rId1"/>
          <a:stretch>
            <a:fillRect/>
          </a:stretch>
        </p:blipFill>
        <p:spPr>
          <a:xfrm>
            <a:off x="1676520" y="533520"/>
            <a:ext cx="5790960" cy="5790960"/>
          </a:xfrm>
          <a:prstGeom prst="rect">
            <a:avLst/>
          </a:prstGeom>
        </p:spPr>
      </p:pic>
    </p:spTree>
  </p:cSld>
  <p:timing>
    <p:tnLst>
      <p:par>
        <p:cTn dur="indefinite" id="15" nodeType="tmRoot" restart="never">
          <p:childTnLst>
            <p:seq>
              <p:cTn dur="indefinite" id="16" nodeType="mainSeq">
                <p:childTnLst>
                  <p:par>
                    <p:cTn fill="hold" id="17">
                      <p:stCondLst>
                        <p:cond delay="indefinite"/>
                      </p:stCondLst>
                      <p:childTnLst>
                        <p:par>
                          <p:cTn fill="hold" id="18">
                            <p:stCondLst>
                              <p:cond delay="0"/>
                            </p:stCondLst>
                            <p:childTnLst>
                              <p:par>
                                <p:cTn fill="hold" id="19" nodeType="clickEffect" presetClass="entr" presetID="2" presetSubtype="4">
                                  <p:stCondLst>
                                    <p:cond delay="0"/>
                                  </p:stCondLst>
                                  <p:childTnLst>
                                    <p:set>
                                      <p:cBhvr>
                                        <p:cTn dur="1" fill="hold" id="20">
                                          <p:stCondLst>
                                            <p:cond delay="0"/>
                                          </p:stCondLst>
                                        </p:cTn>
                                        <p:tgtEl>
                                          <p:spTgt spid="97"/>
                                        </p:tgtEl>
                                        <p:attrNameLst>
                                          <p:attrName>style.visibility</p:attrName>
                                        </p:attrNameLst>
                                      </p:cBhvr>
                                      <p:to>
                                        <p:strVal val="visible"/>
                                      </p:to>
                                    </p:set>
                                    <p:anim calcmode="lin" valueType="num">
                                      <p:cBhvr additive="repl">
                                        <p:cTn dur="500" fill="hold" id="21"/>
                                        <p:tgtEl>
                                          <p:spTgt spid="97"/>
                                        </p:tgtEl>
                                        <p:attrNameLst>
                                          <p:attrName>ppt_x</p:attrName>
                                        </p:attrNameLst>
                                      </p:cBhvr>
                                      <p:tavLst>
                                        <p:tav tm="0">
                                          <p:val>
                                            <p:strVal val="#ppt_x"/>
                                          </p:val>
                                        </p:tav>
                                        <p:tav tm="100000">
                                          <p:val>
                                            <p:strVal val="#ppt_x"/>
                                          </p:val>
                                        </p:tav>
                                      </p:tavLst>
                                    </p:anim>
                                    <p:anim calcmode="lin" valueType="num">
                                      <p:cBhvr additive="repl">
                                        <p:cTn dur="500" fill="hold" id="22"/>
                                        <p:tgtEl>
                                          <p:spTgt spid="97"/>
                                        </p:tgtEl>
                                        <p:attrNameLst>
                                          <p:attrName>ppt_y</p:attrName>
                                        </p:attrNameLst>
                                      </p:cBhvr>
                                      <p:tavLst>
                                        <p:tav tm="0">
                                          <p:val>
                                            <p:strVal val="1+#ppt_h/2"/>
                                          </p:val>
                                        </p:tav>
                                        <p:tav tm="100000">
                                          <p:val>
                                            <p:strVal val="#ppt_y"/>
                                          </p:val>
                                        </p:tav>
                                      </p:tavLst>
                                    </p:anim>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8" name="CustomShape 1"/>
          <p:cNvSpPr/>
          <p:nvPr/>
        </p:nvSpPr>
        <p:spPr>
          <a:xfrm>
            <a:off x="380880" y="533520"/>
            <a:ext cx="8762760" cy="1065240"/>
          </a:xfrm>
          <a:prstGeom prst="rect">
            <a:avLst/>
          </a:prstGeom>
        </p:spPr>
        <p:txBody>
          <a:bodyPr bIns="45000" lIns="90000" rIns="90000" tIns="45000"/>
          <a:p>
            <a:r>
              <a:rPr lang="ru-RU" sz="3200">
                <a:solidFill>
                  <a:srgbClr val="333399"/>
                </a:solidFill>
                <a:latin typeface="Arial"/>
              </a:rPr>
              <a:t>     </a:t>
            </a:r>
            <a:r>
              <a:rPr lang="ru-RU" sz="3200">
                <a:solidFill>
                  <a:srgbClr val="808080"/>
                </a:solidFill>
                <a:latin typeface="Monotype Corsiva"/>
              </a:rPr>
              <a:t>Начало карьеры политика и адвоката</a:t>
            </a:r>
            <a:endParaRPr/>
          </a:p>
          <a:p>
            <a:r>
              <a:rPr lang="ru-RU" sz="3200">
                <a:solidFill>
                  <a:srgbClr val="808080"/>
                </a:solidFill>
                <a:latin typeface="Monotype Corsiva"/>
              </a:rPr>
              <a:t>                  </a:t>
            </a:r>
            <a:r>
              <a:rPr lang="ru-RU" sz="3200">
                <a:solidFill>
                  <a:srgbClr val="808080"/>
                </a:solidFill>
                <a:latin typeface="Monotype Corsiva"/>
              </a:rPr>
              <a:t>Авраама Линкольна</a:t>
            </a:r>
            <a:endParaRPr/>
          </a:p>
        </p:txBody>
      </p:sp>
      <p:sp>
        <p:nvSpPr>
          <p:cNvPr id="99" name="CustomShape 2"/>
          <p:cNvSpPr/>
          <p:nvPr/>
        </p:nvSpPr>
        <p:spPr>
          <a:xfrm>
            <a:off x="0" y="987480"/>
            <a:ext cx="9143640" cy="5576760"/>
          </a:xfrm>
          <a:prstGeom prst="rect">
            <a:avLst/>
          </a:prstGeom>
        </p:spPr>
        <p:txBody>
          <a:bodyPr anchor="ctr" bIns="45000" lIns="90000" rIns="90000" tIns="45000"/>
          <a:p>
            <a:pPr algn="ctr"/>
            <a:r>
              <a:rPr b="1" lang="ru-RU">
                <a:solidFill>
                  <a:srgbClr val="808080"/>
                </a:solidFill>
                <a:latin typeface="Monotype Corsiva"/>
              </a:rPr>
              <a:t>В 1835 году (в 25 лет) Линкольн был избран в Законодательное собрание штата Иллинойс, где примкнул к вигам. Когда Линкольн вступил на политическую арену, президентом США был Эндрю Джексон. Линкольн приветствовал его опору в политических действиях на народ, но не одобрял политики отказа федерального центра от регулирования экономической жизни штатов После сессии Собрания он ещё более решительно, чем раньше, взялся за изучение права. Выучившись самостоятельно, в 1836 году Линкольн сдал экзамен на звание адвоката. В этом же году в Законодательном собрании Линкольну удалось добиться переноса столицы штата из Вандейлии в Спрингфилд, куда он в 1837 году и переехал. Там вместе с Уильямом Батлером объединился в фирму «Стюарт и Линкольн». Молодой законодатель и адвокат быстро приобрёл авторитет благодаря своим ораторским способностям и безукоризненной репутации. Нередко отказывался брать гонорары у несостоятельных граждан, которых он защищал в суде; ездил в разные концы штата, чтобы помочь людям в разборе тяжб. После убийства издателя аболиционистской газеты в 1837 году Линкольн выступил с первой принципиальной речью в лицее «Молодых людей» в Спрингфилде, в которой подчеркнул ценности демократии, конституции и наследия «отцов-основателей».</a:t>
            </a:r>
            <a:endParaRPr/>
          </a:p>
        </p:txBody>
      </p:sp>
    </p:spTree>
  </p:cSld>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0" name="CustomShape 1"/>
          <p:cNvSpPr/>
          <p:nvPr/>
        </p:nvSpPr>
        <p:spPr>
          <a:xfrm>
            <a:off x="457200" y="252000"/>
            <a:ext cx="3809520" cy="6188760"/>
          </a:xfrm>
          <a:prstGeom prst="rect">
            <a:avLst/>
          </a:prstGeom>
        </p:spPr>
        <p:txBody>
          <a:bodyPr anchor="ctr" bIns="45000" lIns="90000" rIns="90000" tIns="45000"/>
          <a:p>
            <a:r>
              <a:rPr lang="ru-RU" sz="2000">
                <a:solidFill>
                  <a:srgbClr val="808080"/>
                </a:solidFill>
                <a:latin typeface="Monotype Corsiva"/>
              </a:rPr>
              <a:t>В 1840 году Линкольн познакомился с девушкой из Кентукки по имени Мэри Тодд (англ. </a:t>
            </a:r>
            <a:r>
              <a:rPr i="1" lang="ru-RU" sz="2000">
                <a:solidFill>
                  <a:srgbClr val="808080"/>
                </a:solidFill>
                <a:latin typeface="Monotype Corsiva"/>
              </a:rPr>
              <a:t>Mary Todd</a:t>
            </a:r>
            <a:r>
              <a:rPr lang="ru-RU" sz="2000">
                <a:solidFill>
                  <a:srgbClr val="808080"/>
                </a:solidFill>
                <a:latin typeface="Monotype Corsiva"/>
              </a:rPr>
              <a:t>, 1818—1882) и 4 ноября 1842 года они поженились. Мэри родила четырёх сыновей, из которых только старший — Роберт Линкольн прожил достаточно долго. Эдвард Линкольн родился 10 марта 1846 года и умер 1 февраля 1850 в Спрингфилде. Уильям Линкольн родился 21 декабря 1850 и умер 20 февраля 1862 в Вашингтоне, во время президентства отца. Томас Линкольн родился 4 апреля 1853, умер 16 июля 1871 в Чикаго.</a:t>
            </a:r>
            <a:endParaRPr/>
          </a:p>
        </p:txBody>
      </p:sp>
      <p:pic>
        <p:nvPicPr>
          <p:cNvPr descr="" id="101" name="Picture 5"/>
          <p:cNvPicPr/>
          <p:nvPr/>
        </p:nvPicPr>
        <p:blipFill>
          <a:blip r:embed="rId1"/>
          <a:stretch>
            <a:fillRect/>
          </a:stretch>
        </p:blipFill>
        <p:spPr>
          <a:xfrm>
            <a:off x="0" y="4416480"/>
            <a:ext cx="142560" cy="104400"/>
          </a:xfrm>
          <a:prstGeom prst="rect">
            <a:avLst/>
          </a:prstGeom>
        </p:spPr>
      </p:pic>
      <p:sp>
        <p:nvSpPr>
          <p:cNvPr id="102" name="CustomShape 2"/>
          <p:cNvSpPr/>
          <p:nvPr/>
        </p:nvSpPr>
        <p:spPr>
          <a:xfrm>
            <a:off x="0" y="2063880"/>
            <a:ext cx="9143640" cy="360"/>
          </a:xfrm>
          <a:prstGeom prst="rect">
            <a:avLst/>
          </a:prstGeom>
        </p:spPr>
      </p:sp>
      <p:sp>
        <p:nvSpPr>
          <p:cNvPr id="103" name="CustomShape 3"/>
          <p:cNvSpPr/>
          <p:nvPr/>
        </p:nvSpPr>
        <p:spPr>
          <a:xfrm>
            <a:off x="0" y="4416480"/>
            <a:ext cx="9143640" cy="360"/>
          </a:xfrm>
          <a:prstGeom prst="rect">
            <a:avLst/>
          </a:prstGeom>
        </p:spPr>
      </p:sp>
      <p:pic>
        <p:nvPicPr>
          <p:cNvPr descr="" id="104" name="Picture 6"/>
          <p:cNvPicPr/>
          <p:nvPr/>
        </p:nvPicPr>
        <p:blipFill>
          <a:blip r:embed="rId2"/>
          <a:stretch>
            <a:fillRect/>
          </a:stretch>
        </p:blipFill>
        <p:spPr>
          <a:xfrm>
            <a:off x="4530600" y="533520"/>
            <a:ext cx="4628880" cy="5714640"/>
          </a:xfrm>
          <a:prstGeom prst="rect">
            <a:avLst/>
          </a:prstGeom>
        </p:spPr>
      </p:pic>
      <p:sp>
        <p:nvSpPr>
          <p:cNvPr id="105" name="CustomShape 4"/>
          <p:cNvSpPr/>
          <p:nvPr/>
        </p:nvSpPr>
        <p:spPr>
          <a:xfrm>
            <a:off x="4572000" y="5466240"/>
            <a:ext cx="4571640" cy="700200"/>
          </a:xfrm>
          <a:prstGeom prst="rect">
            <a:avLst/>
          </a:prstGeom>
        </p:spPr>
        <p:txBody>
          <a:bodyPr anchor="ctr" bIns="45000" lIns="90000" rIns="90000" tIns="45000"/>
          <a:p>
            <a:r>
              <a:rPr lang="ru-RU" sz="2000">
                <a:solidFill>
                  <a:srgbClr val="ff0066"/>
                </a:solidFill>
              </a:rPr>
              <a:t>Мэри Тодд, жена Авраама Линкольна.</a:t>
            </a:r>
            <a:endParaRPr/>
          </a:p>
        </p:txBody>
      </p:sp>
    </p:spTree>
  </p:cSld>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6" name="CustomShape 1"/>
          <p:cNvSpPr/>
          <p:nvPr/>
        </p:nvSpPr>
        <p:spPr>
          <a:xfrm>
            <a:off x="-919440" y="234720"/>
            <a:ext cx="9003240" cy="1065240"/>
          </a:xfrm>
          <a:prstGeom prst="rect">
            <a:avLst/>
          </a:prstGeom>
        </p:spPr>
        <p:txBody>
          <a:bodyPr anchor="ctr" bIns="45000" lIns="90000" rIns="90000" tIns="45000" wrap="none"/>
          <a:p>
            <a:r>
              <a:rPr b="1" lang="ru-RU" sz="3200">
                <a:solidFill>
                  <a:srgbClr val="808080"/>
                </a:solidFill>
                <a:latin typeface="Monotype Corsiva"/>
              </a:rPr>
              <a:t>Политическая карьера до президентства</a:t>
            </a:r>
            <a:endParaRPr/>
          </a:p>
          <a:p>
            <a:endParaRPr/>
          </a:p>
        </p:txBody>
      </p:sp>
      <p:sp>
        <p:nvSpPr>
          <p:cNvPr id="107" name="CustomShape 2"/>
          <p:cNvSpPr/>
          <p:nvPr/>
        </p:nvSpPr>
        <p:spPr>
          <a:xfrm>
            <a:off x="304920" y="684720"/>
            <a:ext cx="8838720" cy="5942520"/>
          </a:xfrm>
          <a:prstGeom prst="rect">
            <a:avLst/>
          </a:prstGeom>
        </p:spPr>
        <p:txBody>
          <a:bodyPr anchor="ctr" bIns="45000" lIns="90000" rIns="90000" tIns="45000"/>
          <a:p>
            <a:r>
              <a:rPr lang="ru-RU" sz="2400">
                <a:solidFill>
                  <a:srgbClr val="808080"/>
                </a:solidFill>
                <a:latin typeface="Monotype Corsiva"/>
              </a:rPr>
              <a:t>В 1846 году Линкольн был избран членом </a:t>
            </a:r>
            <a:r>
              <a:rPr lang="ru-RU" sz="2400" u="sng">
                <a:solidFill>
                  <a:srgbClr val="808080"/>
                </a:solidFill>
                <a:latin typeface="Monotype Corsiva"/>
                <a:hlinkClick r:id="rId1"/>
              </a:rPr>
              <a:t>Палаты представителей</a:t>
            </a:r>
            <a:r>
              <a:rPr lang="ru-RU" sz="2400">
                <a:solidFill>
                  <a:srgbClr val="808080"/>
                </a:solidFill>
                <a:latin typeface="Monotype Corsiva"/>
              </a:rPr>
              <a:t> </a:t>
            </a:r>
            <a:r>
              <a:rPr lang="ru-RU" sz="2400" u="sng">
                <a:solidFill>
                  <a:srgbClr val="808080"/>
                </a:solidFill>
                <a:latin typeface="Monotype Corsiva"/>
                <a:hlinkClick r:id="rId2"/>
              </a:rPr>
              <a:t>Конгресса</a:t>
            </a:r>
            <a:r>
              <a:rPr lang="ru-RU" sz="2400">
                <a:solidFill>
                  <a:srgbClr val="808080"/>
                </a:solidFill>
                <a:latin typeface="Monotype Corsiva"/>
              </a:rPr>
              <a:t> в (</a:t>
            </a:r>
            <a:r>
              <a:rPr lang="ru-RU" sz="2400" u="sng">
                <a:solidFill>
                  <a:srgbClr val="808080"/>
                </a:solidFill>
                <a:latin typeface="Monotype Corsiva"/>
                <a:hlinkClick r:id="rId3"/>
              </a:rPr>
              <a:t>1847</a:t>
            </a:r>
            <a:r>
              <a:rPr lang="ru-RU" sz="2400">
                <a:solidFill>
                  <a:srgbClr val="808080"/>
                </a:solidFill>
                <a:latin typeface="Monotype Corsiva"/>
              </a:rPr>
              <a:t>—</a:t>
            </a:r>
            <a:r>
              <a:rPr lang="ru-RU" sz="2400" u="sng">
                <a:solidFill>
                  <a:srgbClr val="808080"/>
                </a:solidFill>
                <a:latin typeface="Monotype Corsiva"/>
                <a:hlinkClick r:id="rId4"/>
              </a:rPr>
              <a:t>1849</a:t>
            </a:r>
            <a:r>
              <a:rPr lang="ru-RU" sz="2400">
                <a:solidFill>
                  <a:srgbClr val="808080"/>
                </a:solidFill>
                <a:latin typeface="Monotype Corsiva"/>
              </a:rPr>
              <a:t>) от </a:t>
            </a:r>
            <a:r>
              <a:rPr lang="ru-RU" sz="2400" u="sng">
                <a:solidFill>
                  <a:srgbClr val="808080"/>
                </a:solidFill>
                <a:latin typeface="Monotype Corsiva"/>
                <a:hlinkClick r:id="rId5"/>
              </a:rPr>
              <a:t>партии вигов</a:t>
            </a:r>
            <a:r>
              <a:rPr lang="ru-RU" sz="2400">
                <a:solidFill>
                  <a:srgbClr val="808080"/>
                </a:solidFill>
                <a:latin typeface="Monotype Corsiva"/>
              </a:rPr>
              <a:t>. В </a:t>
            </a:r>
            <a:r>
              <a:rPr lang="ru-RU" sz="2400" u="sng">
                <a:solidFill>
                  <a:srgbClr val="808080"/>
                </a:solidFill>
                <a:latin typeface="Monotype Corsiva"/>
                <a:hlinkClick r:id="rId6"/>
              </a:rPr>
              <a:t>Вашингтоне</a:t>
            </a:r>
            <a:r>
              <a:rPr lang="ru-RU" sz="2400">
                <a:solidFill>
                  <a:srgbClr val="808080"/>
                </a:solidFill>
                <a:latin typeface="Monotype Corsiva"/>
              </a:rPr>
              <a:t>, не будучи особенно влиятельной фигурой, он, однако, активно выступал против действий президента </a:t>
            </a:r>
            <a:r>
              <a:rPr lang="ru-RU" sz="2400" u="sng">
                <a:solidFill>
                  <a:srgbClr val="808080"/>
                </a:solidFill>
                <a:latin typeface="Monotype Corsiva"/>
                <a:hlinkClick r:id="rId7"/>
              </a:rPr>
              <a:t>По́лка</a:t>
            </a:r>
            <a:r>
              <a:rPr lang="ru-RU" sz="2400">
                <a:solidFill>
                  <a:srgbClr val="808080"/>
                </a:solidFill>
                <a:latin typeface="Monotype Corsiva"/>
              </a:rPr>
              <a:t> в </a:t>
            </a:r>
            <a:r>
              <a:rPr lang="ru-RU" sz="2400" u="sng">
                <a:solidFill>
                  <a:srgbClr val="808080"/>
                </a:solidFill>
                <a:latin typeface="Monotype Corsiva"/>
                <a:hlinkClick r:id="rId8"/>
              </a:rPr>
              <a:t>американо-мексиканской войне</a:t>
            </a:r>
            <a:r>
              <a:rPr lang="ru-RU" sz="2400">
                <a:solidFill>
                  <a:srgbClr val="808080"/>
                </a:solidFill>
                <a:latin typeface="Monotype Corsiva"/>
              </a:rPr>
              <a:t>, считая её неоправданной агрессией со стороны Соединённых Штатов. Тем не менее, Линкольн голосовал за выделение Конгрессом средств на армию, на материальное обеспечение солдат-инвалидов, жён, потерявших мужей, кроме того, поддерживал требование предоставить </a:t>
            </a:r>
            <a:r>
              <a:rPr lang="ru-RU" sz="2400" u="sng">
                <a:solidFill>
                  <a:srgbClr val="808080"/>
                </a:solidFill>
                <a:latin typeface="Monotype Corsiva"/>
                <a:hlinkClick r:id="rId9"/>
              </a:rPr>
              <a:t>избирательные права</a:t>
            </a:r>
            <a:r>
              <a:rPr lang="ru-RU" sz="2400">
                <a:solidFill>
                  <a:srgbClr val="808080"/>
                </a:solidFill>
                <a:latin typeface="Monotype Corsiva"/>
              </a:rPr>
              <a:t> женщинам. Линкольн сочувствовал аболиционистам и был противником рабства, но не признавал крайних мер, выступал за постепенное освобождение рабов, так как целостность Союза ставил выше свободы негров.</a:t>
            </a:r>
            <a:endParaRPr/>
          </a:p>
        </p:txBody>
      </p:sp>
    </p:spTree>
  </p:cSld>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8" name="CustomShape 1"/>
          <p:cNvSpPr/>
          <p:nvPr/>
        </p:nvSpPr>
        <p:spPr>
          <a:xfrm>
            <a:off x="0" y="-524520"/>
            <a:ext cx="5257440" cy="7103520"/>
          </a:xfrm>
          <a:prstGeom prst="rect">
            <a:avLst/>
          </a:prstGeom>
        </p:spPr>
        <p:txBody>
          <a:bodyPr anchor="ctr" bIns="45000" lIns="90000" rIns="90000" tIns="45000"/>
          <a:p>
            <a:r>
              <a:rPr lang="ru-RU" sz="2000">
                <a:solidFill>
                  <a:srgbClr val="808080"/>
                </a:solidFill>
                <a:latin typeface="Monotype Corsiva"/>
              </a:rPr>
              <a:t>Неприятие популярной американо-мексиканской войны повредило репутации Линкольна в его родном штате и он решил отказаться от переизбрания в Палату представителей. В </a:t>
            </a:r>
            <a:r>
              <a:rPr lang="ru-RU" sz="2000" u="sng">
                <a:solidFill>
                  <a:srgbClr val="808080"/>
                </a:solidFill>
                <a:latin typeface="Monotype Corsiva"/>
                <a:hlinkClick r:id="rId1"/>
              </a:rPr>
              <a:t>1849 году</a:t>
            </a:r>
            <a:r>
              <a:rPr lang="ru-RU" sz="2000">
                <a:solidFill>
                  <a:srgbClr val="808080"/>
                </a:solidFill>
                <a:latin typeface="Monotype Corsiva"/>
              </a:rPr>
              <a:t> Линкольна известили, что он назначен секретарём тогда ещё территории </a:t>
            </a:r>
            <a:r>
              <a:rPr lang="ru-RU" sz="2000" u="sng">
                <a:solidFill>
                  <a:srgbClr val="808080"/>
                </a:solidFill>
                <a:latin typeface="Monotype Corsiva"/>
                <a:hlinkClick r:id="rId2"/>
              </a:rPr>
              <a:t>Орегон</a:t>
            </a:r>
            <a:r>
              <a:rPr lang="ru-RU" sz="2000">
                <a:solidFill>
                  <a:srgbClr val="808080"/>
                </a:solidFill>
                <a:latin typeface="Monotype Corsiva"/>
              </a:rPr>
              <a:t>. Принятие предложения означало бы конец карьеры в быстро развивающимся Иллинойсе, поэтому он отказался от назначения. Линкольн отошёл от политической деятельности и в последующие годы занимался юридической практикой, стал одним из ведущих адвокатов штата, был </a:t>
            </a:r>
            <a:r>
              <a:rPr lang="ru-RU" sz="2000" u="sng">
                <a:solidFill>
                  <a:srgbClr val="808080"/>
                </a:solidFill>
                <a:latin typeface="Monotype Corsiva"/>
                <a:hlinkClick r:id="rId3"/>
              </a:rPr>
              <a:t>юрисконсультом</a:t>
            </a:r>
            <a:r>
              <a:rPr lang="ru-RU" sz="2000">
                <a:solidFill>
                  <a:srgbClr val="808080"/>
                </a:solidFill>
                <a:latin typeface="Monotype Corsiva"/>
              </a:rPr>
              <a:t> </a:t>
            </a:r>
            <a:r>
              <a:rPr lang="ru-RU" sz="2000" u="sng">
                <a:solidFill>
                  <a:srgbClr val="808080"/>
                </a:solidFill>
                <a:latin typeface="Monotype Corsiva"/>
                <a:hlinkClick r:id="rId4"/>
              </a:rPr>
              <a:t>железной дороги</a:t>
            </a:r>
            <a:r>
              <a:rPr lang="ru-RU" sz="2000">
                <a:solidFill>
                  <a:srgbClr val="808080"/>
                </a:solidFill>
                <a:latin typeface="Monotype Corsiva"/>
              </a:rPr>
              <a:t> «Иллинойс Сентрал». В течение 23 лет своей юридической карьеры Линкольн участвовал в 5100 делах (за исключением незарегистрированных), вместе с партнёрами выступал перед Верховным судом штата более 400 раз.</a:t>
            </a:r>
            <a:endParaRPr/>
          </a:p>
        </p:txBody>
      </p:sp>
      <p:pic>
        <p:nvPicPr>
          <p:cNvPr descr="" id="109" name="Picture 6"/>
          <p:cNvPicPr/>
          <p:nvPr/>
        </p:nvPicPr>
        <p:blipFill>
          <a:blip r:embed="rId5"/>
          <a:stretch>
            <a:fillRect/>
          </a:stretch>
        </p:blipFill>
        <p:spPr>
          <a:xfrm>
            <a:off x="5105520" y="457200"/>
            <a:ext cx="3215880" cy="4114440"/>
          </a:xfrm>
          <a:prstGeom prst="rect">
            <a:avLst/>
          </a:prstGeom>
        </p:spPr>
      </p:pic>
      <p:sp>
        <p:nvSpPr>
          <p:cNvPr id="110" name="CustomShape 2"/>
          <p:cNvSpPr/>
          <p:nvPr/>
        </p:nvSpPr>
        <p:spPr>
          <a:xfrm>
            <a:off x="5181480" y="4632480"/>
            <a:ext cx="3962160" cy="2223360"/>
          </a:xfrm>
          <a:prstGeom prst="rect">
            <a:avLst/>
          </a:prstGeom>
        </p:spPr>
        <p:txBody>
          <a:bodyPr anchor="ctr" bIns="45000" lIns="90000" rIns="90000" tIns="45000"/>
          <a:p>
            <a:r>
              <a:rPr b="1" lang="ru-RU" sz="2800">
                <a:solidFill>
                  <a:srgbClr val="333399"/>
                </a:solidFill>
                <a:latin typeface="Arial"/>
              </a:rPr>
              <a:t>Ложа в театре Форда, в которой находился Линкольн, когда в него стрелял Бут. </a:t>
            </a:r>
            <a:endParaRPr/>
          </a:p>
        </p:txBody>
      </p:sp>
    </p:spTree>
  </p:cSld>
  <p:timing>
    <p:tnLst>
      <p:par>
        <p:cTn dur="indefinite" id="23" nodeType="tmRoot" restart="never">
          <p:childTnLst>
            <p:seq>
              <p:cTn dur="indefinite" id="24" nodeType="mainSeq">
                <p:childTnLst>
                  <p:par>
                    <p:cTn fill="hold" id="25">
                      <p:stCondLst>
                        <p:cond delay="indefinite"/>
                      </p:stCondLst>
                      <p:childTnLst>
                        <p:par>
                          <p:cTn fill="hold" id="26">
                            <p:stCondLst>
                              <p:cond delay="0"/>
                            </p:stCondLst>
                            <p:childTnLst>
                              <p:par>
                                <p:cTn fill="hold" id="27" nodeType="clickEffect" presetClass="entr" presetID="2" presetSubtype="4">
                                  <p:stCondLst>
                                    <p:cond delay="0"/>
                                  </p:stCondLst>
                                  <p:childTnLst>
                                    <p:set>
                                      <p:cBhvr>
                                        <p:cTn dur="1" fill="hold" id="28">
                                          <p:stCondLst>
                                            <p:cond delay="0"/>
                                          </p:stCondLst>
                                        </p:cTn>
                                        <p:tgtEl>
                                          <p:spTgt spid="110"/>
                                        </p:tgtEl>
                                        <p:attrNameLst>
                                          <p:attrName>style.visibility</p:attrName>
                                        </p:attrNameLst>
                                      </p:cBhvr>
                                      <p:to>
                                        <p:strVal val="visible"/>
                                      </p:to>
                                    </p:set>
                                    <p:anim calcmode="lin" valueType="num">
                                      <p:cBhvr additive="repl">
                                        <p:cTn dur="500" fill="hold" id="29"/>
                                        <p:tgtEl>
                                          <p:spTgt spid="110"/>
                                        </p:tgtEl>
                                        <p:attrNameLst>
                                          <p:attrName>ppt_x</p:attrName>
                                        </p:attrNameLst>
                                      </p:cBhvr>
                                      <p:tavLst>
                                        <p:tav tm="0">
                                          <p:val>
                                            <p:strVal val="#ppt_x"/>
                                          </p:val>
                                        </p:tav>
                                        <p:tav tm="100000">
                                          <p:val>
                                            <p:strVal val="#ppt_x"/>
                                          </p:val>
                                        </p:tav>
                                      </p:tavLst>
                                    </p:anim>
                                    <p:anim calcmode="lin" valueType="num">
                                      <p:cBhvr additive="repl">
                                        <p:cTn dur="500" fill="hold" id="30"/>
                                        <p:tgtEl>
                                          <p:spTgt spid="1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11" name="CustomShape 1"/>
          <p:cNvSpPr/>
          <p:nvPr/>
        </p:nvSpPr>
        <p:spPr>
          <a:xfrm>
            <a:off x="0" y="391320"/>
            <a:ext cx="9143640" cy="4969080"/>
          </a:xfrm>
          <a:prstGeom prst="rect">
            <a:avLst/>
          </a:prstGeom>
        </p:spPr>
        <p:txBody>
          <a:bodyPr anchor="ctr" bIns="45000" lIns="90000" rIns="90000" tIns="45000"/>
          <a:p>
            <a:pPr algn="ctr"/>
            <a:r>
              <a:rPr lang="ru-RU" sz="2000">
                <a:solidFill>
                  <a:srgbClr val="808080"/>
                </a:solidFill>
                <a:latin typeface="Monotype Corsiva"/>
              </a:rPr>
              <a:t>В </a:t>
            </a:r>
            <a:r>
              <a:rPr lang="ru-RU" sz="2000" u="sng">
                <a:solidFill>
                  <a:srgbClr val="808080"/>
                </a:solidFill>
                <a:latin typeface="Monotype Corsiva"/>
                <a:hlinkClick r:id="rId1"/>
              </a:rPr>
              <a:t>1856 году</a:t>
            </a:r>
            <a:r>
              <a:rPr lang="ru-RU" sz="2000">
                <a:solidFill>
                  <a:srgbClr val="808080"/>
                </a:solidFill>
                <a:latin typeface="Monotype Corsiva"/>
              </a:rPr>
              <a:t> он, как и многие бывшие виги, примкнул к созданной в </a:t>
            </a:r>
            <a:r>
              <a:rPr lang="ru-RU" sz="2000" u="sng">
                <a:solidFill>
                  <a:srgbClr val="808080"/>
                </a:solidFill>
                <a:latin typeface="Monotype Corsiva"/>
                <a:hlinkClick r:id="rId2"/>
              </a:rPr>
              <a:t>1854 году</a:t>
            </a:r>
            <a:r>
              <a:rPr lang="ru-RU" sz="2000">
                <a:solidFill>
                  <a:srgbClr val="808080"/>
                </a:solidFill>
                <a:latin typeface="Monotype Corsiva"/>
              </a:rPr>
              <a:t> </a:t>
            </a:r>
            <a:r>
              <a:rPr lang="ru-RU" sz="2000" u="sng">
                <a:solidFill>
                  <a:srgbClr val="808080"/>
                </a:solidFill>
                <a:latin typeface="Monotype Corsiva"/>
                <a:hlinkClick r:id="rId3"/>
              </a:rPr>
              <a:t>Республиканской партии</a:t>
            </a:r>
            <a:r>
              <a:rPr lang="ru-RU" sz="2000">
                <a:solidFill>
                  <a:srgbClr val="808080"/>
                </a:solidFill>
                <a:latin typeface="Monotype Corsiva"/>
              </a:rPr>
              <a:t>, выступавшей против </a:t>
            </a:r>
            <a:r>
              <a:rPr lang="ru-RU" sz="2000" u="sng">
                <a:solidFill>
                  <a:srgbClr val="808080"/>
                </a:solidFill>
                <a:latin typeface="Monotype Corsiva"/>
                <a:hlinkClick r:id="rId4"/>
              </a:rPr>
              <a:t>рабовладения</a:t>
            </a:r>
            <a:r>
              <a:rPr lang="ru-RU" sz="2000">
                <a:solidFill>
                  <a:srgbClr val="808080"/>
                </a:solidFill>
                <a:latin typeface="Monotype Corsiva"/>
              </a:rPr>
              <a:t>, и в </a:t>
            </a:r>
            <a:r>
              <a:rPr lang="ru-RU" sz="2000" u="sng">
                <a:solidFill>
                  <a:srgbClr val="808080"/>
                </a:solidFill>
                <a:latin typeface="Monotype Corsiva"/>
                <a:hlinkClick r:id="rId5"/>
              </a:rPr>
              <a:t>1858 году</a:t>
            </a:r>
            <a:r>
              <a:rPr lang="ru-RU" sz="2000">
                <a:solidFill>
                  <a:srgbClr val="808080"/>
                </a:solidFill>
                <a:latin typeface="Monotype Corsiva"/>
              </a:rPr>
              <a:t> был выдвинут кандидатом на место в </a:t>
            </a:r>
            <a:r>
              <a:rPr lang="ru-RU" sz="2000" u="sng">
                <a:solidFill>
                  <a:srgbClr val="808080"/>
                </a:solidFill>
                <a:latin typeface="Monotype Corsiva"/>
                <a:hlinkClick r:id="rId6"/>
              </a:rPr>
              <a:t>Сенате США</a:t>
            </a:r>
            <a:r>
              <a:rPr lang="ru-RU" sz="2000">
                <a:solidFill>
                  <a:srgbClr val="808080"/>
                </a:solidFill>
                <a:latin typeface="Monotype Corsiva"/>
              </a:rPr>
              <a:t>. На выборах его соперником был </a:t>
            </a:r>
            <a:r>
              <a:rPr lang="ru-RU" sz="2000" u="sng">
                <a:solidFill>
                  <a:srgbClr val="808080"/>
                </a:solidFill>
                <a:latin typeface="Monotype Corsiva"/>
                <a:hlinkClick r:id="rId7"/>
              </a:rPr>
              <a:t>демократ</a:t>
            </a:r>
            <a:r>
              <a:rPr lang="ru-RU" sz="2000">
                <a:solidFill>
                  <a:srgbClr val="808080"/>
                </a:solidFill>
                <a:latin typeface="Monotype Corsiva"/>
              </a:rPr>
              <a:t> </a:t>
            </a:r>
            <a:r>
              <a:rPr lang="ru-RU" sz="2000" u="sng">
                <a:solidFill>
                  <a:srgbClr val="808080"/>
                </a:solidFill>
                <a:latin typeface="Monotype Corsiva"/>
                <a:hlinkClick r:id="rId8"/>
              </a:rPr>
              <a:t>Стивен Дуглас</a:t>
            </a:r>
            <a:r>
              <a:rPr lang="ru-RU" sz="2000">
                <a:solidFill>
                  <a:srgbClr val="808080"/>
                </a:solidFill>
                <a:latin typeface="Monotype Corsiva"/>
              </a:rPr>
              <a:t>. Дебаты между Линкольном и Дугласом, в ходе которых обсуждался вопрос о рабовладении, получили широкую известность (некоторые называли эти дебаты спором между «маленьким гигантом» (С.Дуглас) и «большим молокососом» (А.Линкольн)). Линкольн не был аболиционистом, но выступал против рабства по моральным соображениям. Он считал рабство неизбежным злом в условиях аграрной экономики Юга. Пытаясь оспорить аргументы Дугласа, который обвинял своего противника в </a:t>
            </a:r>
            <a:r>
              <a:rPr lang="ru-RU" sz="2000" u="sng">
                <a:solidFill>
                  <a:srgbClr val="808080"/>
                </a:solidFill>
                <a:latin typeface="Monotype Corsiva"/>
                <a:hlinkClick r:id="rId9"/>
              </a:rPr>
              <a:t>радикализме</a:t>
            </a:r>
            <a:r>
              <a:rPr lang="ru-RU" sz="2000">
                <a:solidFill>
                  <a:srgbClr val="808080"/>
                </a:solidFill>
                <a:latin typeface="Monotype Corsiva"/>
              </a:rPr>
              <a:t>, Линкольн заверял, что не выступает за предоставление неграм политических и гражданских прав. Вопрос о рабовладении, по его мнению, входит в компетенцию отдельных штатов и федеральное правительство не имеет конституционного права вмешиваться в эту проблему</a:t>
            </a:r>
            <a:endParaRPr/>
          </a:p>
        </p:txBody>
      </p:sp>
    </p:spTree>
  </p:cSld>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112" name="Picture 4"/>
          <p:cNvPicPr/>
          <p:nvPr/>
        </p:nvPicPr>
        <p:blipFill>
          <a:blip r:embed="rId1"/>
          <a:stretch>
            <a:fillRect/>
          </a:stretch>
        </p:blipFill>
        <p:spPr>
          <a:xfrm>
            <a:off x="304920" y="685800"/>
            <a:ext cx="3250800" cy="5181120"/>
          </a:xfrm>
          <a:prstGeom prst="rect">
            <a:avLst/>
          </a:prstGeom>
        </p:spPr>
      </p:pic>
      <p:sp>
        <p:nvSpPr>
          <p:cNvPr id="113" name="CustomShape 1"/>
          <p:cNvSpPr/>
          <p:nvPr/>
        </p:nvSpPr>
        <p:spPr>
          <a:xfrm>
            <a:off x="0" y="4844160"/>
            <a:ext cx="8295840" cy="364680"/>
          </a:xfrm>
          <a:prstGeom prst="rect">
            <a:avLst/>
          </a:prstGeom>
        </p:spPr>
        <p:txBody>
          <a:bodyPr anchor="ctr" bIns="45000" lIns="90000" rIns="90000" tIns="45000"/>
          <a:p>
            <a:pPr algn="ctr"/>
            <a:r>
              <a:rPr lang="ru-RU">
                <a:solidFill>
                  <a:srgbClr val="000000"/>
                </a:solidFill>
                <a:latin typeface="Arial"/>
              </a:rPr>
              <a:t>. </a:t>
            </a:r>
            <a:endParaRPr/>
          </a:p>
        </p:txBody>
      </p:sp>
      <p:sp>
        <p:nvSpPr>
          <p:cNvPr id="114" name="CustomShape 2"/>
          <p:cNvSpPr/>
          <p:nvPr/>
        </p:nvSpPr>
        <p:spPr>
          <a:xfrm>
            <a:off x="3429000" y="609480"/>
            <a:ext cx="5714640" cy="6798600"/>
          </a:xfrm>
          <a:prstGeom prst="rect">
            <a:avLst/>
          </a:prstGeom>
        </p:spPr>
        <p:txBody>
          <a:bodyPr bIns="45000" lIns="90000" rIns="90000" tIns="45000"/>
          <a:p>
            <a:r>
              <a:rPr lang="ru-RU" sz="2000">
                <a:solidFill>
                  <a:srgbClr val="808080"/>
                </a:solidFill>
                <a:latin typeface="Monotype Corsiva"/>
              </a:rPr>
              <a:t>Вместе с тем Линкольн твёрдо выступал против распространения рабства на новые территории, что подрывало основы рабовладения, ибо его </a:t>
            </a:r>
            <a:r>
              <a:rPr lang="ru-RU" sz="2000" u="sng">
                <a:solidFill>
                  <a:srgbClr val="808080"/>
                </a:solidFill>
                <a:latin typeface="Monotype Corsiva"/>
                <a:hlinkClick r:id="rId2"/>
              </a:rPr>
              <a:t>экстенсивный характер</a:t>
            </a:r>
            <a:r>
              <a:rPr lang="ru-RU" sz="2000">
                <a:solidFill>
                  <a:srgbClr val="808080"/>
                </a:solidFill>
                <a:latin typeface="Monotype Corsiva"/>
              </a:rPr>
              <a:t> требовал продвижения на неосвоенные земли Запада. На выборах победил Стивен Дуглас, но антирабовладельческая речь Линкольна «Дом разделённый», в которой он обосновал невозможность дальнейшего существования страны в состоянии «полурабства и полусвободы», широко распространилась в США, создав её автору репутацию борца против рабства.</a:t>
            </a:r>
            <a:endParaRPr/>
          </a:p>
          <a:p>
            <a:r>
              <a:rPr lang="ru-RU" sz="2000">
                <a:solidFill>
                  <a:srgbClr val="808080"/>
                </a:solidFill>
                <a:latin typeface="Monotype Corsiva"/>
              </a:rPr>
              <a:t>В октябре </a:t>
            </a:r>
            <a:r>
              <a:rPr lang="ru-RU" sz="2000" u="sng">
                <a:solidFill>
                  <a:srgbClr val="808080"/>
                </a:solidFill>
                <a:latin typeface="Monotype Corsiva"/>
                <a:hlinkClick r:id="rId3"/>
              </a:rPr>
              <a:t>1859 года</a:t>
            </a:r>
            <a:r>
              <a:rPr lang="ru-RU" sz="2000">
                <a:solidFill>
                  <a:srgbClr val="808080"/>
                </a:solidFill>
                <a:latin typeface="Monotype Corsiva"/>
              </a:rPr>
              <a:t> на юге вспыхнуло восстание </a:t>
            </a:r>
            <a:r>
              <a:rPr lang="ru-RU" sz="2000" u="sng">
                <a:solidFill>
                  <a:srgbClr val="808080"/>
                </a:solidFill>
                <a:latin typeface="Monotype Corsiva"/>
                <a:hlinkClick r:id="rId4"/>
              </a:rPr>
              <a:t>Джона Брауна</a:t>
            </a:r>
            <a:r>
              <a:rPr lang="ru-RU" sz="2000">
                <a:solidFill>
                  <a:srgbClr val="808080"/>
                </a:solidFill>
                <a:latin typeface="Monotype Corsiva"/>
              </a:rPr>
              <a:t>, захватившего правительственный </a:t>
            </a:r>
            <a:r>
              <a:rPr lang="ru-RU" sz="2000" u="sng">
                <a:solidFill>
                  <a:srgbClr val="808080"/>
                </a:solidFill>
                <a:latin typeface="Monotype Corsiva"/>
                <a:hlinkClick r:id="rId5"/>
              </a:rPr>
              <a:t>арсенал</a:t>
            </a:r>
            <a:r>
              <a:rPr lang="ru-RU" sz="2000">
                <a:solidFill>
                  <a:srgbClr val="808080"/>
                </a:solidFill>
                <a:latin typeface="Monotype Corsiva"/>
              </a:rPr>
              <a:t> и планировавшего начать восстание рабов на юге. Отряд был блокирован войсками и истреблён. Линкольн осудил действия Брауна как попытку силового решения вопроса о рабовладении.</a:t>
            </a:r>
            <a:endParaRPr/>
          </a:p>
        </p:txBody>
      </p:sp>
    </p:spTree>
  </p:cSld>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15" name="CustomShape 1"/>
          <p:cNvSpPr/>
          <p:nvPr/>
        </p:nvSpPr>
        <p:spPr>
          <a:xfrm>
            <a:off x="609480" y="548640"/>
            <a:ext cx="8076960" cy="639000"/>
          </a:xfrm>
          <a:prstGeom prst="rect">
            <a:avLst/>
          </a:prstGeom>
        </p:spPr>
        <p:txBody>
          <a:bodyPr anchor="ctr" bIns="45000" lIns="90000" rIns="90000" tIns="45000"/>
          <a:p>
            <a:r>
              <a:rPr lang="ru-RU" sz="3600">
                <a:solidFill>
                  <a:srgbClr val="808080"/>
                </a:solidFill>
                <a:latin typeface="Monotype Corsiva"/>
              </a:rPr>
              <a:t>Выборы президента и инаугурация </a:t>
            </a:r>
            <a:endParaRPr/>
          </a:p>
        </p:txBody>
      </p:sp>
      <p:sp>
        <p:nvSpPr>
          <p:cNvPr id="116" name="CustomShape 2"/>
          <p:cNvSpPr/>
          <p:nvPr/>
        </p:nvSpPr>
        <p:spPr>
          <a:xfrm>
            <a:off x="0" y="1037880"/>
            <a:ext cx="4190760" cy="4845240"/>
          </a:xfrm>
          <a:prstGeom prst="rect">
            <a:avLst/>
          </a:prstGeom>
        </p:spPr>
        <p:txBody>
          <a:bodyPr anchor="ctr" bIns="45000" lIns="90000" rIns="90000" tIns="45000"/>
          <a:p>
            <a:r>
              <a:rPr lang="ru-RU" sz="2400">
                <a:solidFill>
                  <a:srgbClr val="808080"/>
                </a:solidFill>
                <a:latin typeface="Monotype Corsiva"/>
              </a:rPr>
              <a:t>Умеренное представление в вопросе о рабстве определило избрание Линкольна как </a:t>
            </a:r>
            <a:r>
              <a:rPr lang="ru-RU" sz="2400" u="sng">
                <a:solidFill>
                  <a:srgbClr val="808080"/>
                </a:solidFill>
                <a:latin typeface="Monotype Corsiva"/>
                <a:hlinkClick r:id="rId1"/>
              </a:rPr>
              <a:t>компромиссного</a:t>
            </a:r>
            <a:r>
              <a:rPr lang="ru-RU" sz="2400">
                <a:solidFill>
                  <a:srgbClr val="808080"/>
                </a:solidFill>
                <a:latin typeface="Monotype Corsiva"/>
              </a:rPr>
              <a:t> кандидата в президенты от </a:t>
            </a:r>
            <a:r>
              <a:rPr lang="ru-RU" sz="2400" u="sng">
                <a:solidFill>
                  <a:srgbClr val="808080"/>
                </a:solidFill>
                <a:latin typeface="Monotype Corsiva"/>
                <a:hlinkClick r:id="rId2"/>
              </a:rPr>
              <a:t>Республиканской партии</a:t>
            </a:r>
            <a:r>
              <a:rPr lang="ru-RU" sz="2400">
                <a:solidFill>
                  <a:srgbClr val="808080"/>
                </a:solidFill>
                <a:latin typeface="Monotype Corsiva"/>
              </a:rPr>
              <a:t> на </a:t>
            </a:r>
            <a:r>
              <a:rPr lang="ru-RU" sz="2400" u="sng">
                <a:solidFill>
                  <a:srgbClr val="808080"/>
                </a:solidFill>
                <a:latin typeface="Monotype Corsiva"/>
                <a:hlinkClick r:id="rId3"/>
              </a:rPr>
              <a:t>выборах 1860 года</a:t>
            </a:r>
            <a:r>
              <a:rPr lang="ru-RU" sz="2400">
                <a:solidFill>
                  <a:srgbClr val="808080"/>
                </a:solidFill>
                <a:latin typeface="Monotype Corsiva"/>
              </a:rPr>
              <a:t>. Южные штаты угрожали в случае победы республиканцев выйти из состава Союза. </a:t>
            </a:r>
            <a:endParaRPr/>
          </a:p>
        </p:txBody>
      </p:sp>
      <p:pic>
        <p:nvPicPr>
          <p:cNvPr descr="" id="117" name="Picture 9"/>
          <p:cNvPicPr/>
          <p:nvPr/>
        </p:nvPicPr>
        <p:blipFill>
          <a:blip r:embed="rId4"/>
          <a:stretch>
            <a:fillRect/>
          </a:stretch>
        </p:blipFill>
        <p:spPr>
          <a:xfrm>
            <a:off x="4114800" y="1981080"/>
            <a:ext cx="5028840" cy="4525560"/>
          </a:xfrm>
          <a:prstGeom prst="rect">
            <a:avLst/>
          </a:prstGeom>
        </p:spPr>
      </p:pic>
      <p:sp>
        <p:nvSpPr>
          <p:cNvPr id="118" name="CustomShape 3"/>
          <p:cNvSpPr/>
          <p:nvPr/>
        </p:nvSpPr>
        <p:spPr>
          <a:xfrm>
            <a:off x="4348800" y="6400800"/>
            <a:ext cx="4787640" cy="456120"/>
          </a:xfrm>
          <a:prstGeom prst="rect">
            <a:avLst/>
          </a:prstGeom>
        </p:spPr>
        <p:txBody>
          <a:bodyPr bIns="45000" lIns="90000" rIns="90000" tIns="45000" wrap="none"/>
          <a:p>
            <a:r>
              <a:rPr lang="ru-RU" sz="2400">
                <a:solidFill>
                  <a:srgbClr val="ff0066"/>
                </a:solidFill>
                <a:latin typeface="Arial"/>
              </a:rPr>
              <a:t>Статуя Линкольна в мемориале</a:t>
            </a:r>
            <a:r>
              <a:rPr lang="ru-RU" sz="2400">
                <a:solidFill>
                  <a:srgbClr val="000000"/>
                </a:solidFill>
                <a:latin typeface="Arial"/>
              </a:rPr>
              <a:t> </a:t>
            </a:r>
            <a:endParaRPr/>
          </a:p>
        </p:txBody>
      </p:sp>
    </p:spTree>
  </p:cSld>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19" name="CustomShape 1"/>
          <p:cNvSpPr/>
          <p:nvPr/>
        </p:nvSpPr>
        <p:spPr>
          <a:xfrm>
            <a:off x="380880" y="-252000"/>
            <a:ext cx="8229240" cy="5942520"/>
          </a:xfrm>
          <a:prstGeom prst="rect">
            <a:avLst/>
          </a:prstGeom>
        </p:spPr>
        <p:txBody>
          <a:bodyPr anchor="ctr" bIns="45000" lIns="90000" rIns="90000" tIns="45000"/>
          <a:p>
            <a:r>
              <a:rPr lang="ru-RU" sz="2400">
                <a:solidFill>
                  <a:srgbClr val="808080"/>
                </a:solidFill>
                <a:latin typeface="Monotype Corsiva"/>
              </a:rPr>
              <a:t>Обе партии, демократическая и республиканская, вели борьбу за ценности, которые олицетворяли кандидаты. Личность Линкольна ассоциировалась у американцев с трудолюбием, честностью, </a:t>
            </a:r>
            <a:r>
              <a:rPr lang="ru-RU" sz="2400" u="sng">
                <a:solidFill>
                  <a:srgbClr val="808080"/>
                </a:solidFill>
                <a:latin typeface="Monotype Corsiva"/>
                <a:hlinkClick r:id="rId1"/>
              </a:rPr>
              <a:t>социальной мобильностью</a:t>
            </a:r>
            <a:r>
              <a:rPr lang="ru-RU" sz="2400">
                <a:solidFill>
                  <a:srgbClr val="808080"/>
                </a:solidFill>
                <a:latin typeface="Monotype Corsiva"/>
              </a:rPr>
              <a:t>. Выходец из народа, он был человеком, который «сделал сам себя». </a:t>
            </a:r>
            <a:r>
              <a:rPr lang="ru-RU" sz="2400" u="sng">
                <a:solidFill>
                  <a:srgbClr val="808080"/>
                </a:solidFill>
                <a:latin typeface="Monotype Corsiva"/>
                <a:hlinkClick r:id="rId2"/>
              </a:rPr>
              <a:t>6 ноября</a:t>
            </a:r>
            <a:r>
              <a:rPr lang="ru-RU" sz="2400">
                <a:solidFill>
                  <a:srgbClr val="808080"/>
                </a:solidFill>
                <a:latin typeface="Monotype Corsiva"/>
              </a:rPr>
              <a:t> </a:t>
            </a:r>
            <a:r>
              <a:rPr lang="ru-RU" sz="2400" u="sng">
                <a:solidFill>
                  <a:srgbClr val="808080"/>
                </a:solidFill>
                <a:latin typeface="Monotype Corsiva"/>
                <a:hlinkClick r:id="rId3"/>
              </a:rPr>
              <a:t>1860 года</a:t>
            </a:r>
            <a:r>
              <a:rPr lang="ru-RU" sz="2400">
                <a:solidFill>
                  <a:srgbClr val="808080"/>
                </a:solidFill>
                <a:latin typeface="Monotype Corsiva"/>
              </a:rPr>
              <a:t> участие в выборах впервые превысило 80 % населения. Линкольну, во многом благодаря расколу в </a:t>
            </a:r>
            <a:r>
              <a:rPr lang="ru-RU" sz="2400" u="sng">
                <a:solidFill>
                  <a:srgbClr val="808080"/>
                </a:solidFill>
                <a:latin typeface="Monotype Corsiva"/>
                <a:hlinkClick r:id="rId4"/>
              </a:rPr>
              <a:t>Демократической партии</a:t>
            </a:r>
            <a:r>
              <a:rPr lang="ru-RU" sz="2400">
                <a:solidFill>
                  <a:srgbClr val="808080"/>
                </a:solidFill>
                <a:latin typeface="Monotype Corsiva"/>
              </a:rPr>
              <a:t>, выдвинувшей двух кандидатов, удалось на выборах опередить своих соперников и стать президентом США и первым от своей новой партии. Линкольн победил на выборах, в основном, за счёт поддержки Севера. В девяти южных штатах имя Линкольна вообще не значилось на избирательных бюллетенях и ему удалось выиграть только в 2 округах из 996.</a:t>
            </a:r>
            <a:endParaRPr/>
          </a:p>
        </p:txBody>
      </p:sp>
      <p:pic>
        <p:nvPicPr>
          <p:cNvPr descr="" id="120" name="Picture 5"/>
          <p:cNvPicPr/>
          <p:nvPr/>
        </p:nvPicPr>
        <p:blipFill>
          <a:blip r:embed="rId5"/>
          <a:stretch>
            <a:fillRect/>
          </a:stretch>
        </p:blipFill>
        <p:spPr>
          <a:xfrm>
            <a:off x="2590920" y="1066680"/>
            <a:ext cx="3479400" cy="4800240"/>
          </a:xfrm>
          <a:prstGeom prst="rect">
            <a:avLst/>
          </a:prstGeom>
        </p:spPr>
      </p:pic>
    </p:spTree>
  </p:cSld>
  <p:timing>
    <p:tnLst>
      <p:par>
        <p:cTn dur="indefinite" id="31" nodeType="tmRoot" restart="never">
          <p:childTnLst>
            <p:seq>
              <p:cTn dur="indefinite" id="32" nodeType="mainSeq">
                <p:childTnLst>
                  <p:par>
                    <p:cTn fill="hold" id="33">
                      <p:stCondLst>
                        <p:cond delay="indefinite"/>
                      </p:stCondLst>
                      <p:childTnLst>
                        <p:par>
                          <p:cTn fill="hold" id="34">
                            <p:stCondLst>
                              <p:cond delay="0"/>
                            </p:stCondLst>
                            <p:childTnLst>
                              <p:par>
                                <p:cTn fill="hold" id="35" nodeType="clickEffect" presetClass="entr" presetID="3" presetSubtype="10">
                                  <p:stCondLst>
                                    <p:cond delay="0"/>
                                  </p:stCondLst>
                                  <p:childTnLst>
                                    <p:set>
                                      <p:cBhvr>
                                        <p:cTn dur="1" fill="hold" id="36">
                                          <p:stCondLst>
                                            <p:cond delay="0"/>
                                          </p:stCondLst>
                                        </p:cTn>
                                        <p:tgtEl>
                                          <p:spTgt spid="120"/>
                                        </p:tgtEl>
                                        <p:attrNameLst>
                                          <p:attrName>style.visibility</p:attrName>
                                        </p:attrNameLst>
                                      </p:cBhvr>
                                      <p:to>
                                        <p:strVal val="visible"/>
                                      </p:to>
                                    </p:set>
                                    <p:animEffect filter="blinds(horizontal)" transition="in">
                                      <p:cBhvr additive="repl">
                                        <p:cTn dur="500" fill="freeze" id="37"/>
                                        <p:tgtEl>
                                          <p:spTgt spid="120"/>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21" name="TextShape 1"/>
          <p:cNvSpPr txBox="1"/>
          <p:nvPr/>
        </p:nvSpPr>
        <p:spPr>
          <a:xfrm>
            <a:off x="457200" y="274680"/>
            <a:ext cx="8229240" cy="1142640"/>
          </a:xfrm>
          <a:prstGeom prst="rect">
            <a:avLst/>
          </a:prstGeom>
        </p:spPr>
        <p:txBody>
          <a:bodyPr anchor="ctr"/>
          <a:p>
            <a:pPr algn="ctr"/>
            <a:r>
              <a:rPr b="1" lang="ru-RU" sz="4000">
                <a:solidFill>
                  <a:srgbClr val="808080"/>
                </a:solidFill>
                <a:latin typeface="Monotype Corsiva"/>
              </a:rPr>
              <a:t>Разделение Союза и инаугурация Линкольна</a:t>
            </a:r>
            <a:r>
              <a:rPr b="1" lang="ru-RU" sz="4000">
                <a:solidFill>
                  <a:srgbClr val="808080"/>
                </a:solidFill>
                <a:latin typeface="Monotype Corsiva"/>
              </a:rPr>
              <a:t>
</a:t>
            </a:r>
            <a:endParaRPr/>
          </a:p>
        </p:txBody>
      </p:sp>
      <p:sp>
        <p:nvSpPr>
          <p:cNvPr id="122" name="CustomShape 2"/>
          <p:cNvSpPr/>
          <p:nvPr/>
        </p:nvSpPr>
        <p:spPr>
          <a:xfrm>
            <a:off x="457200" y="579960"/>
            <a:ext cx="8686440" cy="5942520"/>
          </a:xfrm>
          <a:prstGeom prst="rect">
            <a:avLst/>
          </a:prstGeom>
        </p:spPr>
        <p:txBody>
          <a:bodyPr anchor="ctr" bIns="45000" lIns="90000" rIns="90000" tIns="45000"/>
          <a:p>
            <a:r>
              <a:rPr lang="ru-RU" sz="2400">
                <a:solidFill>
                  <a:srgbClr val="808080"/>
                </a:solidFill>
                <a:latin typeface="Monotype Corsiva"/>
              </a:rPr>
              <a:t>Линкольн был противником распространения рабства, и его победа на выборах ещё более разделила американский народ. Ещё до его </a:t>
            </a:r>
            <a:r>
              <a:rPr lang="ru-RU" sz="2400" u="sng">
                <a:solidFill>
                  <a:srgbClr val="808080"/>
                </a:solidFill>
                <a:latin typeface="Monotype Corsiva"/>
                <a:hlinkClick r:id="rId1"/>
              </a:rPr>
              <a:t>инаугурации</a:t>
            </a:r>
            <a:r>
              <a:rPr lang="ru-RU" sz="2400">
                <a:solidFill>
                  <a:srgbClr val="808080"/>
                </a:solidFill>
                <a:latin typeface="Monotype Corsiva"/>
              </a:rPr>
              <a:t> 7 южных штатов по инициативе </a:t>
            </a:r>
            <a:r>
              <a:rPr lang="ru-RU" sz="2400" u="sng">
                <a:solidFill>
                  <a:srgbClr val="808080"/>
                </a:solidFill>
                <a:latin typeface="Monotype Corsiva"/>
                <a:hlinkClick r:id="rId2"/>
              </a:rPr>
              <a:t>Южной Каролины</a:t>
            </a:r>
            <a:r>
              <a:rPr lang="ru-RU" sz="2400">
                <a:solidFill>
                  <a:srgbClr val="808080"/>
                </a:solidFill>
                <a:latin typeface="Monotype Corsiva"/>
              </a:rPr>
              <a:t> объявили о своём выходе из состава США. Верхний Юг (</a:t>
            </a:r>
            <a:r>
              <a:rPr lang="ru-RU" sz="2400" u="sng">
                <a:solidFill>
                  <a:srgbClr val="808080"/>
                </a:solidFill>
                <a:latin typeface="Monotype Corsiva"/>
                <a:hlinkClick r:id="rId3"/>
              </a:rPr>
              <a:t>Делавэр</a:t>
            </a:r>
            <a:r>
              <a:rPr lang="ru-RU" sz="2400">
                <a:solidFill>
                  <a:srgbClr val="808080"/>
                </a:solidFill>
                <a:latin typeface="Monotype Corsiva"/>
              </a:rPr>
              <a:t>, </a:t>
            </a:r>
            <a:r>
              <a:rPr lang="ru-RU" sz="2400" u="sng">
                <a:solidFill>
                  <a:srgbClr val="808080"/>
                </a:solidFill>
                <a:latin typeface="Monotype Corsiva"/>
                <a:hlinkClick r:id="rId4"/>
              </a:rPr>
              <a:t>Мэриленд</a:t>
            </a:r>
            <a:r>
              <a:rPr lang="ru-RU" sz="2400">
                <a:solidFill>
                  <a:srgbClr val="808080"/>
                </a:solidFill>
                <a:latin typeface="Monotype Corsiva"/>
              </a:rPr>
              <a:t>, </a:t>
            </a:r>
            <a:r>
              <a:rPr lang="ru-RU" sz="2400" u="sng">
                <a:solidFill>
                  <a:srgbClr val="808080"/>
                </a:solidFill>
                <a:latin typeface="Monotype Corsiva"/>
                <a:hlinkClick r:id="rId5"/>
              </a:rPr>
              <a:t>Виргиния</a:t>
            </a:r>
            <a:r>
              <a:rPr lang="ru-RU" sz="2400">
                <a:solidFill>
                  <a:srgbClr val="808080"/>
                </a:solidFill>
                <a:latin typeface="Monotype Corsiva"/>
              </a:rPr>
              <a:t>, </a:t>
            </a:r>
            <a:r>
              <a:rPr lang="ru-RU" sz="2400" u="sng">
                <a:solidFill>
                  <a:srgbClr val="808080"/>
                </a:solidFill>
                <a:latin typeface="Monotype Corsiva"/>
                <a:hlinkClick r:id="rId6"/>
              </a:rPr>
              <a:t>Северная Каролина</a:t>
            </a:r>
            <a:r>
              <a:rPr lang="ru-RU" sz="2400">
                <a:solidFill>
                  <a:srgbClr val="808080"/>
                </a:solidFill>
                <a:latin typeface="Monotype Corsiva"/>
              </a:rPr>
              <a:t>, </a:t>
            </a:r>
            <a:r>
              <a:rPr lang="ru-RU" sz="2400" u="sng">
                <a:solidFill>
                  <a:srgbClr val="808080"/>
                </a:solidFill>
                <a:latin typeface="Monotype Corsiva"/>
                <a:hlinkClick r:id="rId7"/>
              </a:rPr>
              <a:t>Теннеси</a:t>
            </a:r>
            <a:r>
              <a:rPr lang="ru-RU" sz="2400">
                <a:solidFill>
                  <a:srgbClr val="808080"/>
                </a:solidFill>
                <a:latin typeface="Monotype Corsiva"/>
              </a:rPr>
              <a:t>, </a:t>
            </a:r>
            <a:r>
              <a:rPr lang="ru-RU" sz="2400" u="sng">
                <a:solidFill>
                  <a:srgbClr val="808080"/>
                </a:solidFill>
                <a:latin typeface="Monotype Corsiva"/>
                <a:hlinkClick r:id="rId8"/>
              </a:rPr>
              <a:t>Кентукки</a:t>
            </a:r>
            <a:r>
              <a:rPr lang="ru-RU" sz="2400">
                <a:solidFill>
                  <a:srgbClr val="808080"/>
                </a:solidFill>
                <a:latin typeface="Monotype Corsiva"/>
              </a:rPr>
              <a:t>, </a:t>
            </a:r>
            <a:r>
              <a:rPr lang="ru-RU" sz="2400" u="sng">
                <a:solidFill>
                  <a:srgbClr val="808080"/>
                </a:solidFill>
                <a:latin typeface="Monotype Corsiva"/>
                <a:hlinkClick r:id="rId9"/>
              </a:rPr>
              <a:t>Миссури</a:t>
            </a:r>
            <a:r>
              <a:rPr lang="ru-RU" sz="2400">
                <a:solidFill>
                  <a:srgbClr val="808080"/>
                </a:solidFill>
                <a:latin typeface="Monotype Corsiva"/>
              </a:rPr>
              <a:t> и </a:t>
            </a:r>
            <a:r>
              <a:rPr lang="ru-RU" sz="2400" u="sng">
                <a:solidFill>
                  <a:srgbClr val="808080"/>
                </a:solidFill>
                <a:latin typeface="Monotype Corsiva"/>
                <a:hlinkClick r:id="rId10"/>
              </a:rPr>
              <a:t>Арканзас</a:t>
            </a:r>
            <a:r>
              <a:rPr lang="ru-RU" sz="2400">
                <a:solidFill>
                  <a:srgbClr val="808080"/>
                </a:solidFill>
                <a:latin typeface="Monotype Corsiva"/>
              </a:rPr>
              <a:t>) первоначально отклонили обращение </a:t>
            </a:r>
            <a:r>
              <a:rPr lang="ru-RU" sz="2400" u="sng">
                <a:solidFill>
                  <a:srgbClr val="808080"/>
                </a:solidFill>
                <a:latin typeface="Monotype Corsiva"/>
                <a:hlinkClick r:id="rId11"/>
              </a:rPr>
              <a:t>сепаратистов</a:t>
            </a:r>
            <a:r>
              <a:rPr lang="ru-RU" sz="2400">
                <a:solidFill>
                  <a:srgbClr val="808080"/>
                </a:solidFill>
                <a:latin typeface="Monotype Corsiva"/>
              </a:rPr>
              <a:t>, но вскоре присоединились к мятежу. Действующий президент </a:t>
            </a:r>
            <a:r>
              <a:rPr lang="ru-RU" sz="2400" u="sng">
                <a:solidFill>
                  <a:srgbClr val="808080"/>
                </a:solidFill>
                <a:latin typeface="Monotype Corsiva"/>
                <a:hlinkClick r:id="rId12"/>
              </a:rPr>
              <a:t>Джеймс Бьюкенен</a:t>
            </a:r>
            <a:r>
              <a:rPr lang="ru-RU" sz="2400">
                <a:solidFill>
                  <a:srgbClr val="808080"/>
                </a:solidFill>
                <a:latin typeface="Monotype Corsiva"/>
              </a:rPr>
              <a:t> и избранный президент Линкольн отказались признать </a:t>
            </a:r>
            <a:r>
              <a:rPr lang="ru-RU" sz="2400" u="sng">
                <a:solidFill>
                  <a:srgbClr val="808080"/>
                </a:solidFill>
                <a:latin typeface="Monotype Corsiva"/>
                <a:hlinkClick r:id="rId13"/>
              </a:rPr>
              <a:t>сецессию</a:t>
            </a:r>
            <a:r>
              <a:rPr lang="ru-RU" sz="2400">
                <a:solidFill>
                  <a:srgbClr val="808080"/>
                </a:solidFill>
                <a:latin typeface="Monotype Corsiva"/>
              </a:rPr>
              <a:t>. В </a:t>
            </a:r>
            <a:r>
              <a:rPr lang="ru-RU" sz="2400" u="sng">
                <a:solidFill>
                  <a:srgbClr val="808080"/>
                </a:solidFill>
                <a:latin typeface="Monotype Corsiva"/>
                <a:hlinkClick r:id="rId14"/>
              </a:rPr>
              <a:t>феврале</a:t>
            </a:r>
            <a:r>
              <a:rPr lang="ru-RU" sz="2400">
                <a:solidFill>
                  <a:srgbClr val="808080"/>
                </a:solidFill>
                <a:latin typeface="Monotype Corsiva"/>
              </a:rPr>
              <a:t> </a:t>
            </a:r>
            <a:r>
              <a:rPr lang="ru-RU" sz="2400" u="sng">
                <a:solidFill>
                  <a:srgbClr val="808080"/>
                </a:solidFill>
                <a:latin typeface="Monotype Corsiva"/>
                <a:hlinkClick r:id="rId15"/>
              </a:rPr>
              <a:t>1861 года</a:t>
            </a:r>
            <a:r>
              <a:rPr lang="ru-RU" sz="2400">
                <a:solidFill>
                  <a:srgbClr val="808080"/>
                </a:solidFill>
                <a:latin typeface="Monotype Corsiva"/>
              </a:rPr>
              <a:t> конституционный конгресс в </a:t>
            </a:r>
            <a:r>
              <a:rPr lang="ru-RU" sz="2400" u="sng">
                <a:solidFill>
                  <a:srgbClr val="808080"/>
                </a:solidFill>
                <a:latin typeface="Monotype Corsiva"/>
                <a:hlinkClick r:id="rId16"/>
              </a:rPr>
              <a:t>Монтгомери</a:t>
            </a:r>
            <a:r>
              <a:rPr lang="ru-RU" sz="2400">
                <a:solidFill>
                  <a:srgbClr val="808080"/>
                </a:solidFill>
                <a:latin typeface="Monotype Corsiva"/>
              </a:rPr>
              <a:t> (</a:t>
            </a:r>
            <a:r>
              <a:rPr lang="ru-RU" sz="2400" u="sng">
                <a:solidFill>
                  <a:srgbClr val="808080"/>
                </a:solidFill>
                <a:latin typeface="Monotype Corsiva"/>
                <a:hlinkClick r:id="rId17"/>
              </a:rPr>
              <a:t>Алабама</a:t>
            </a:r>
            <a:r>
              <a:rPr lang="ru-RU" sz="2400">
                <a:solidFill>
                  <a:srgbClr val="808080"/>
                </a:solidFill>
                <a:latin typeface="Monotype Corsiva"/>
              </a:rPr>
              <a:t>) провозгласил создание </a:t>
            </a:r>
            <a:r>
              <a:rPr lang="ru-RU" sz="2400" u="sng">
                <a:solidFill>
                  <a:srgbClr val="808080"/>
                </a:solidFill>
                <a:latin typeface="Monotype Corsiva"/>
                <a:hlinkClick r:id="rId18"/>
              </a:rPr>
              <a:t>Конфедеративных Штатов Америки</a:t>
            </a:r>
            <a:r>
              <a:rPr lang="ru-RU" sz="2400">
                <a:solidFill>
                  <a:srgbClr val="808080"/>
                </a:solidFill>
                <a:latin typeface="Monotype Corsiva"/>
              </a:rPr>
              <a:t>, а президентом был избран </a:t>
            </a:r>
            <a:r>
              <a:rPr lang="ru-RU" sz="2400" u="sng">
                <a:solidFill>
                  <a:srgbClr val="808080"/>
                </a:solidFill>
                <a:latin typeface="Monotype Corsiva"/>
                <a:hlinkClick r:id="rId19"/>
              </a:rPr>
              <a:t>Джефферсон</a:t>
            </a:r>
            <a:r>
              <a:rPr lang="ru-RU" sz="2400" u="sng">
                <a:solidFill>
                  <a:srgbClr val="808080"/>
                </a:solidFill>
                <a:latin typeface="Monotype Corsiva"/>
                <a:hlinkClick r:id="rId20"/>
              </a:rPr>
              <a:t> Дэвис</a:t>
            </a:r>
            <a:r>
              <a:rPr lang="ru-RU" sz="2400">
                <a:solidFill>
                  <a:srgbClr val="808080"/>
                </a:solidFill>
                <a:latin typeface="Monotype Corsiva"/>
              </a:rPr>
              <a:t>, принявший присягу в этом же месяце. Столицей государства стал </a:t>
            </a:r>
            <a:r>
              <a:rPr lang="ru-RU" sz="2400" u="sng">
                <a:solidFill>
                  <a:srgbClr val="808080"/>
                </a:solidFill>
                <a:latin typeface="Monotype Corsiva"/>
                <a:hlinkClick r:id="rId21"/>
              </a:rPr>
              <a:t>Ричмонд</a:t>
            </a:r>
            <a:r>
              <a:rPr lang="ru-RU" sz="2400">
                <a:solidFill>
                  <a:srgbClr val="808080"/>
                </a:solidFill>
                <a:latin typeface="Monotype Corsiva"/>
              </a:rPr>
              <a:t>.</a:t>
            </a:r>
            <a:endParaRPr/>
          </a:p>
        </p:txBody>
      </p:sp>
    </p:spTree>
  </p:cSld>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23" name="CustomShape 1"/>
          <p:cNvSpPr/>
          <p:nvPr/>
        </p:nvSpPr>
        <p:spPr>
          <a:xfrm>
            <a:off x="4267080" y="-351000"/>
            <a:ext cx="4530240" cy="3747960"/>
          </a:xfrm>
          <a:prstGeom prst="rect">
            <a:avLst/>
          </a:prstGeom>
        </p:spPr>
        <p:txBody>
          <a:bodyPr anchor="ctr" bIns="45000" lIns="90000" rIns="90000" tIns="45000"/>
          <a:p>
            <a:r>
              <a:rPr lang="ru-RU" sz="2400">
                <a:solidFill>
                  <a:srgbClr val="808080"/>
                </a:solidFill>
                <a:latin typeface="Monotype Corsiva"/>
              </a:rPr>
              <a:t>Линкольн уклонился от возможных убийц в </a:t>
            </a:r>
            <a:r>
              <a:rPr lang="ru-RU" sz="2400" u="sng">
                <a:solidFill>
                  <a:srgbClr val="808080"/>
                </a:solidFill>
                <a:latin typeface="Monotype Corsiva"/>
                <a:hlinkClick r:id="rId1"/>
              </a:rPr>
              <a:t>Балтиморе</a:t>
            </a:r>
            <a:r>
              <a:rPr lang="ru-RU" sz="2400">
                <a:solidFill>
                  <a:srgbClr val="808080"/>
                </a:solidFill>
                <a:latin typeface="Monotype Corsiva"/>
              </a:rPr>
              <a:t> и </a:t>
            </a:r>
            <a:r>
              <a:rPr lang="ru-RU" sz="2400" u="sng">
                <a:solidFill>
                  <a:srgbClr val="808080"/>
                </a:solidFill>
                <a:latin typeface="Monotype Corsiva"/>
                <a:hlinkClick r:id="rId2"/>
              </a:rPr>
              <a:t>23 февраля</a:t>
            </a:r>
            <a:r>
              <a:rPr lang="ru-RU" sz="2400">
                <a:solidFill>
                  <a:srgbClr val="808080"/>
                </a:solidFill>
                <a:latin typeface="Monotype Corsiva"/>
              </a:rPr>
              <a:t> </a:t>
            </a:r>
            <a:r>
              <a:rPr lang="ru-RU" sz="2400" u="sng">
                <a:solidFill>
                  <a:srgbClr val="808080"/>
                </a:solidFill>
                <a:latin typeface="Monotype Corsiva"/>
                <a:hlinkClick r:id="rId3"/>
              </a:rPr>
              <a:t>1861 года</a:t>
            </a:r>
            <a:r>
              <a:rPr lang="ru-RU" sz="2400">
                <a:solidFill>
                  <a:srgbClr val="808080"/>
                </a:solidFill>
                <a:latin typeface="Monotype Corsiva"/>
              </a:rPr>
              <a:t> в специальном поезде прибыл в </a:t>
            </a:r>
            <a:r>
              <a:rPr lang="ru-RU" sz="2400" u="sng">
                <a:solidFill>
                  <a:srgbClr val="808080"/>
                </a:solidFill>
                <a:latin typeface="Monotype Corsiva"/>
                <a:hlinkClick r:id="rId4"/>
              </a:rPr>
              <a:t>Вашингтон</a:t>
            </a:r>
            <a:r>
              <a:rPr lang="ru-RU" sz="2400">
                <a:solidFill>
                  <a:srgbClr val="808080"/>
                </a:solidFill>
                <a:latin typeface="Monotype Corsiva"/>
              </a:rPr>
              <a:t>. Во время его инаугурации </a:t>
            </a:r>
            <a:r>
              <a:rPr lang="ru-RU" sz="2400" u="sng">
                <a:solidFill>
                  <a:srgbClr val="808080"/>
                </a:solidFill>
                <a:latin typeface="Monotype Corsiva"/>
                <a:hlinkClick r:id="rId5"/>
              </a:rPr>
              <a:t>4 марта</a:t>
            </a:r>
            <a:r>
              <a:rPr lang="ru-RU" sz="2400">
                <a:solidFill>
                  <a:srgbClr val="808080"/>
                </a:solidFill>
                <a:latin typeface="Monotype Corsiva"/>
              </a:rPr>
              <a:t> столица была заполнена войсками, охранявшими порядок. В своей речи Линкольн сказал:</a:t>
            </a:r>
            <a:endParaRPr/>
          </a:p>
        </p:txBody>
      </p:sp>
      <p:sp>
        <p:nvSpPr>
          <p:cNvPr id="124" name="CustomShape 2"/>
          <p:cNvSpPr/>
          <p:nvPr/>
        </p:nvSpPr>
        <p:spPr>
          <a:xfrm>
            <a:off x="0" y="3673080"/>
            <a:ext cx="8762760" cy="3016440"/>
          </a:xfrm>
          <a:prstGeom prst="rect">
            <a:avLst/>
          </a:prstGeom>
        </p:spPr>
        <p:txBody>
          <a:bodyPr anchor="ctr" bIns="45000" lIns="90000" rIns="90000" tIns="45000"/>
          <a:p>
            <a:r>
              <a:rPr lang="ru-RU" sz="2400">
                <a:solidFill>
                  <a:srgbClr val="808080"/>
                </a:solidFill>
                <a:latin typeface="Monotype Corsiva"/>
              </a:rPr>
              <a:t>«Я считаю, что с точки зрения универсального права и Конституции союз этих штатов вечен. Вечность, даже если она не выражена прямо, подразумевается в Основном законе всех государственных форм правления. Можно с уверенностью утверждать, что никакая система правления как таковая никогда не имела в своём Основном законе положения о прекращении собственного существования… </a:t>
            </a:r>
            <a:endParaRPr/>
          </a:p>
        </p:txBody>
      </p:sp>
      <p:sp>
        <p:nvSpPr>
          <p:cNvPr id="125" name="CustomShape 3"/>
          <p:cNvSpPr/>
          <p:nvPr/>
        </p:nvSpPr>
        <p:spPr>
          <a:xfrm>
            <a:off x="0" y="2895480"/>
            <a:ext cx="9143640" cy="360"/>
          </a:xfrm>
          <a:prstGeom prst="rect">
            <a:avLst/>
          </a:prstGeom>
        </p:spPr>
      </p:sp>
      <p:pic>
        <p:nvPicPr>
          <p:cNvPr descr="" id="126" name="Picture 11"/>
          <p:cNvPicPr/>
          <p:nvPr/>
        </p:nvPicPr>
        <p:blipFill>
          <a:blip r:embed="rId6"/>
          <a:stretch>
            <a:fillRect/>
          </a:stretch>
        </p:blipFill>
        <p:spPr>
          <a:xfrm>
            <a:off x="0" y="0"/>
            <a:ext cx="4190760" cy="3657240"/>
          </a:xfrm>
          <a:prstGeom prst="rect">
            <a:avLst/>
          </a:prstGeom>
        </p:spPr>
      </p:pic>
      <p:sp>
        <p:nvSpPr>
          <p:cNvPr id="127" name="CustomShape 4"/>
          <p:cNvSpPr/>
          <p:nvPr/>
        </p:nvSpPr>
        <p:spPr>
          <a:xfrm>
            <a:off x="-168840" y="3200760"/>
            <a:ext cx="4646160" cy="395280"/>
          </a:xfrm>
          <a:prstGeom prst="rect">
            <a:avLst/>
          </a:prstGeom>
        </p:spPr>
        <p:txBody>
          <a:bodyPr anchor="ctr" bIns="45000" lIns="90000" rIns="90000" tIns="45000" wrap="none"/>
          <a:p>
            <a:r>
              <a:rPr lang="ru-RU" sz="2000">
                <a:solidFill>
                  <a:srgbClr val="ff0066"/>
                </a:solidFill>
                <a:latin typeface="Arial"/>
              </a:rPr>
              <a:t>Внешний вид мемориала Линкольна. </a:t>
            </a:r>
            <a:endParaRPr/>
          </a:p>
        </p:txBody>
      </p:sp>
    </p:spTree>
  </p:cSld>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28" name="CustomShape 1"/>
          <p:cNvSpPr/>
          <p:nvPr/>
        </p:nvSpPr>
        <p:spPr>
          <a:xfrm>
            <a:off x="0" y="-462960"/>
            <a:ext cx="9143640" cy="6674040"/>
          </a:xfrm>
          <a:prstGeom prst="rect">
            <a:avLst/>
          </a:prstGeom>
        </p:spPr>
        <p:txBody>
          <a:bodyPr anchor="ctr" bIns="45000" lIns="90000" rIns="90000" tIns="45000"/>
          <a:p>
            <a:r>
              <a:rPr lang="ru-RU" sz="2400">
                <a:solidFill>
                  <a:srgbClr val="808080"/>
                </a:solidFill>
                <a:latin typeface="Monotype Corsiva"/>
              </a:rPr>
              <a:t>И опять, если Соединённые Штаты являются не системой правления в собственном смысле слова, а ассоциацией штатов, основанной просто на договоре, может ли она, как договор, быть мирно расторгнута меньшим количеством сторон, чем было при её создании? Одна сторона — участница договора может нарушить его, то есть разорвать, но разве не требуется согласия всех, чтобы законно отменить его действие? Исходя из этих общих принципов, мы приходим к утверждению, что с юридической точки зрения Союз вечен, и это подтверждается историей самого Союза. …Отсюда следует, что ни один из штатов не вправе сугубо по собственной инициативе выйти из Союза, что принимаемые с этой целью решения и постановления не имеют юридической силы и акты насилия, совершённые в пределах любого штата (или штатов), направленные против Правительства Соединённых Штатов, приобретают в зависимости от обстоятельств повстанческий или революционный характер </a:t>
            </a:r>
            <a:endParaRPr/>
          </a:p>
        </p:txBody>
      </p:sp>
      <p:pic>
        <p:nvPicPr>
          <p:cNvPr descr="" id="129" name="Picture 6"/>
          <p:cNvPicPr/>
          <p:nvPr/>
        </p:nvPicPr>
        <p:blipFill>
          <a:blip r:embed="rId1"/>
          <a:stretch>
            <a:fillRect/>
          </a:stretch>
        </p:blipFill>
        <p:spPr>
          <a:xfrm>
            <a:off x="2590920" y="914400"/>
            <a:ext cx="3855600" cy="5028840"/>
          </a:xfrm>
          <a:prstGeom prst="rect">
            <a:avLst/>
          </a:prstGeom>
        </p:spPr>
      </p:pic>
    </p:spTree>
  </p:cSld>
  <p:timing>
    <p:tnLst>
      <p:par>
        <p:cTn dur="indefinite" id="38" nodeType="tmRoot" restart="never">
          <p:childTnLst>
            <p:seq>
              <p:cTn dur="indefinite" id="39" nodeType="mainSeq">
                <p:childTnLst>
                  <p:par>
                    <p:cTn fill="hold" id="40">
                      <p:stCondLst>
                        <p:cond delay="indefinite"/>
                      </p:stCondLst>
                      <p:childTnLst>
                        <p:par>
                          <p:cTn fill="hold" id="41">
                            <p:stCondLst>
                              <p:cond delay="0"/>
                            </p:stCondLst>
                            <p:childTnLst>
                              <p:par>
                                <p:cTn fill="hold" id="42" nodeType="clickEffect" presetClass="entr" presetID="5" presetSubtype="10">
                                  <p:stCondLst>
                                    <p:cond delay="0"/>
                                  </p:stCondLst>
                                  <p:childTnLst>
                                    <p:set>
                                      <p:cBhvr>
                                        <p:cTn dur="1" fill="hold" id="43">
                                          <p:stCondLst>
                                            <p:cond delay="0"/>
                                          </p:stCondLst>
                                        </p:cTn>
                                        <p:tgtEl>
                                          <p:spTgt spid="129"/>
                                        </p:tgtEl>
                                        <p:attrNameLst>
                                          <p:attrName>style.visibility</p:attrName>
                                        </p:attrNameLst>
                                      </p:cBhvr>
                                      <p:to>
                                        <p:strVal val="visible"/>
                                      </p:to>
                                    </p:set>
                                    <p:animEffect filter="checkerboard(across)" transition="in">
                                      <p:cBhvr additive="repl">
                                        <p:cTn dur="500" fill="freeze" id="44"/>
                                        <p:tgtEl>
                                          <p:spTgt spid="129"/>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0" name="CustomShape 1"/>
          <p:cNvSpPr/>
          <p:nvPr/>
        </p:nvSpPr>
        <p:spPr>
          <a:xfrm>
            <a:off x="0" y="-533880"/>
            <a:ext cx="9143640" cy="4113720"/>
          </a:xfrm>
          <a:prstGeom prst="rect">
            <a:avLst/>
          </a:prstGeom>
        </p:spPr>
        <p:txBody>
          <a:bodyPr anchor="ctr" bIns="45000" lIns="90000" rIns="90000" tIns="45000"/>
          <a:p>
            <a:r>
              <a:rPr lang="ru-RU" sz="2400">
                <a:solidFill>
                  <a:srgbClr val="808080"/>
                </a:solidFill>
                <a:latin typeface="Monotype Corsiva"/>
              </a:rPr>
              <a:t>В </a:t>
            </a:r>
            <a:r>
              <a:rPr lang="ru-RU" sz="2000">
                <a:solidFill>
                  <a:srgbClr val="808080"/>
                </a:solidFill>
                <a:latin typeface="Monotype Corsiva"/>
              </a:rPr>
              <a:t>своей</a:t>
            </a:r>
            <a:r>
              <a:rPr lang="ru-RU" sz="2400">
                <a:solidFill>
                  <a:srgbClr val="808080"/>
                </a:solidFill>
                <a:latin typeface="Monotype Corsiva"/>
              </a:rPr>
              <a:t> речи Линкольн также заявил, что у него «нет никаких намерений прямо или косвенно вмешиваться в функционирование института рабства в тех штатах, где оно существует»: «Я считаю, что не имею законного права делать это, и я не склонен делать это.» Линкольн призывал к мирному решению конфликта и восстановлению единства Соединённых Штатов. Однако, выход уже был осуществлён и </a:t>
            </a:r>
            <a:r>
              <a:rPr lang="ru-RU" sz="2400" u="sng">
                <a:solidFill>
                  <a:srgbClr val="808080"/>
                </a:solidFill>
                <a:latin typeface="Monotype Corsiva"/>
                <a:hlinkClick r:id="rId1"/>
              </a:rPr>
              <a:t>Конфедерация</a:t>
            </a:r>
            <a:r>
              <a:rPr lang="ru-RU" sz="2400">
                <a:solidFill>
                  <a:srgbClr val="808080"/>
                </a:solidFill>
                <a:latin typeface="Monotype Corsiva"/>
              </a:rPr>
              <a:t> усиленно готовилась к военным действиям. Подавляющее большинство представителей южных штатов в </a:t>
            </a:r>
            <a:r>
              <a:rPr lang="ru-RU" sz="2400" u="sng">
                <a:solidFill>
                  <a:srgbClr val="808080"/>
                </a:solidFill>
                <a:latin typeface="Monotype Corsiva"/>
                <a:hlinkClick r:id="rId2"/>
              </a:rPr>
              <a:t>Конгрессе США</a:t>
            </a:r>
            <a:r>
              <a:rPr lang="ru-RU" sz="2400">
                <a:solidFill>
                  <a:srgbClr val="808080"/>
                </a:solidFill>
                <a:latin typeface="Monotype Corsiva"/>
              </a:rPr>
              <a:t> покинули его и перешли на сторону Юга.</a:t>
            </a:r>
            <a:endParaRPr/>
          </a:p>
        </p:txBody>
      </p:sp>
      <p:sp>
        <p:nvSpPr>
          <p:cNvPr id="131" name="CustomShape 2"/>
          <p:cNvSpPr/>
          <p:nvPr/>
        </p:nvSpPr>
        <p:spPr>
          <a:xfrm>
            <a:off x="0" y="3880080"/>
            <a:ext cx="9143640" cy="2224800"/>
          </a:xfrm>
          <a:prstGeom prst="rect">
            <a:avLst/>
          </a:prstGeom>
        </p:spPr>
        <p:txBody>
          <a:bodyPr anchor="ctr" bIns="45000" lIns="90000" rIns="90000" tIns="45000"/>
          <a:p>
            <a:r>
              <a:rPr lang="ru-RU" sz="2000">
                <a:solidFill>
                  <a:srgbClr val="808080"/>
                </a:solidFill>
                <a:latin typeface="Monotype Corsiva"/>
              </a:rPr>
              <a:t>После вступления в должность Линкольн воспользовался </a:t>
            </a:r>
            <a:r>
              <a:rPr lang="ru-RU" sz="2000" u="sng">
                <a:solidFill>
                  <a:srgbClr val="808080"/>
                </a:solidFill>
                <a:latin typeface="Monotype Corsiva"/>
                <a:hlinkClick r:id="rId3"/>
              </a:rPr>
              <a:t>протекционистской</a:t>
            </a:r>
            <a:r>
              <a:rPr lang="ru-RU" sz="2000">
                <a:solidFill>
                  <a:srgbClr val="808080"/>
                </a:solidFill>
                <a:latin typeface="Monotype Corsiva"/>
              </a:rPr>
              <a:t> системой раздачи постов. Уже весной </a:t>
            </a:r>
            <a:r>
              <a:rPr lang="ru-RU" sz="2000" u="sng">
                <a:solidFill>
                  <a:srgbClr val="808080"/>
                </a:solidFill>
                <a:latin typeface="Monotype Corsiva"/>
                <a:hlinkClick r:id="rId4"/>
              </a:rPr>
              <a:t>1861 года</a:t>
            </a:r>
            <a:r>
              <a:rPr lang="ru-RU" sz="2000">
                <a:solidFill>
                  <a:srgbClr val="808080"/>
                </a:solidFill>
                <a:latin typeface="Monotype Corsiva"/>
              </a:rPr>
              <a:t> 80 % управляемых демократами постов заняли республиканцы </a:t>
            </a:r>
            <a:r>
              <a:rPr lang="ru-RU" sz="2000" u="sng">
                <a:solidFill>
                  <a:srgbClr val="808080"/>
                </a:solidFill>
                <a:latin typeface="Monotype Corsiva"/>
                <a:hlinkClick r:id="rId5"/>
              </a:rPr>
              <a:t>[9]</a:t>
            </a:r>
            <a:r>
              <a:rPr lang="ru-RU" sz="2000">
                <a:solidFill>
                  <a:srgbClr val="808080"/>
                </a:solidFill>
                <a:latin typeface="Monotype Corsiva"/>
              </a:rPr>
              <a:t>. При формировании правительства Линкольн включил в него своих противников: пост </a:t>
            </a:r>
            <a:r>
              <a:rPr lang="ru-RU" sz="2000" u="sng">
                <a:solidFill>
                  <a:srgbClr val="808080"/>
                </a:solidFill>
                <a:latin typeface="Monotype Corsiva"/>
                <a:hlinkClick r:id="rId6"/>
              </a:rPr>
              <a:t>Государственного секретаря США</a:t>
            </a:r>
            <a:r>
              <a:rPr lang="ru-RU" sz="2000">
                <a:solidFill>
                  <a:srgbClr val="808080"/>
                </a:solidFill>
                <a:latin typeface="Monotype Corsiva"/>
              </a:rPr>
              <a:t> получил </a:t>
            </a:r>
            <a:r>
              <a:rPr lang="ru-RU" sz="2000" u="sng">
                <a:solidFill>
                  <a:srgbClr val="808080"/>
                </a:solidFill>
                <a:latin typeface="Monotype Corsiva"/>
                <a:hlinkClick r:id="rId7"/>
              </a:rPr>
              <a:t>Уильям </a:t>
            </a:r>
            <a:r>
              <a:rPr lang="ru-RU" sz="2000" u="sng">
                <a:solidFill>
                  <a:srgbClr val="808080"/>
                </a:solidFill>
                <a:latin typeface="Monotype Corsiva"/>
                <a:hlinkClick r:id="rId8"/>
              </a:rPr>
              <a:t>Сьюард</a:t>
            </a:r>
            <a:r>
              <a:rPr lang="ru-RU" sz="2000">
                <a:solidFill>
                  <a:srgbClr val="808080"/>
                </a:solidFill>
                <a:latin typeface="Monotype Corsiva"/>
              </a:rPr>
              <a:t>, министра </a:t>
            </a:r>
            <a:r>
              <a:rPr lang="ru-RU" sz="2000" u="sng">
                <a:solidFill>
                  <a:srgbClr val="808080"/>
                </a:solidFill>
                <a:latin typeface="Monotype Corsiva"/>
                <a:hlinkClick r:id="rId9"/>
              </a:rPr>
              <a:t>юстиции</a:t>
            </a:r>
            <a:r>
              <a:rPr lang="ru-RU" sz="2000">
                <a:solidFill>
                  <a:srgbClr val="808080"/>
                </a:solidFill>
                <a:latin typeface="Monotype Corsiva"/>
              </a:rPr>
              <a:t> — </a:t>
            </a:r>
            <a:r>
              <a:rPr lang="ru-RU" sz="2000" u="sng">
                <a:solidFill>
                  <a:srgbClr val="808080"/>
                </a:solidFill>
                <a:latin typeface="Monotype Corsiva"/>
                <a:hlinkClick r:id="rId10"/>
              </a:rPr>
              <a:t>Эдвард </a:t>
            </a:r>
            <a:r>
              <a:rPr lang="ru-RU" sz="2000" u="sng">
                <a:solidFill>
                  <a:srgbClr val="808080"/>
                </a:solidFill>
                <a:latin typeface="Monotype Corsiva"/>
                <a:hlinkClick r:id="rId11"/>
              </a:rPr>
              <a:t>Бейтс</a:t>
            </a:r>
            <a:r>
              <a:rPr lang="ru-RU" sz="2000">
                <a:solidFill>
                  <a:srgbClr val="808080"/>
                </a:solidFill>
                <a:latin typeface="Monotype Corsiva"/>
              </a:rPr>
              <a:t> министра </a:t>
            </a:r>
            <a:r>
              <a:rPr lang="ru-RU" sz="2000" u="sng">
                <a:solidFill>
                  <a:srgbClr val="808080"/>
                </a:solidFill>
                <a:latin typeface="Monotype Corsiva"/>
                <a:hlinkClick r:id="rId12"/>
              </a:rPr>
              <a:t>финансов</a:t>
            </a:r>
            <a:r>
              <a:rPr lang="ru-RU" sz="2000">
                <a:solidFill>
                  <a:srgbClr val="808080"/>
                </a:solidFill>
                <a:latin typeface="Monotype Corsiva"/>
              </a:rPr>
              <a:t> — </a:t>
            </a:r>
            <a:r>
              <a:rPr lang="ru-RU" sz="2000" u="sng">
                <a:solidFill>
                  <a:srgbClr val="808080"/>
                </a:solidFill>
                <a:latin typeface="Monotype Corsiva"/>
                <a:hlinkClick r:id="rId13"/>
              </a:rPr>
              <a:t>Салмон</a:t>
            </a:r>
            <a:r>
              <a:rPr lang="ru-RU" sz="2000" u="sng">
                <a:solidFill>
                  <a:srgbClr val="808080"/>
                </a:solidFill>
                <a:latin typeface="Monotype Corsiva"/>
                <a:hlinkClick r:id="rId14"/>
              </a:rPr>
              <a:t> Чейз</a:t>
            </a:r>
            <a:r>
              <a:rPr lang="ru-RU" sz="2000">
                <a:solidFill>
                  <a:srgbClr val="808080"/>
                </a:solidFill>
                <a:latin typeface="Monotype Corsiva"/>
              </a:rPr>
              <a:t>.</a:t>
            </a:r>
            <a:endParaRPr/>
          </a:p>
        </p:txBody>
      </p:sp>
    </p:spTree>
  </p:cSld>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2" name="CustomShape 1"/>
          <p:cNvSpPr/>
          <p:nvPr/>
        </p:nvSpPr>
        <p:spPr>
          <a:xfrm>
            <a:off x="1693440" y="281160"/>
            <a:ext cx="5536080" cy="577800"/>
          </a:xfrm>
          <a:prstGeom prst="rect">
            <a:avLst/>
          </a:prstGeom>
        </p:spPr>
        <p:txBody>
          <a:bodyPr bIns="45000" lIns="90000" rIns="90000" tIns="45000" wrap="none"/>
          <a:p>
            <a:r>
              <a:rPr lang="ru-RU" sz="3200">
                <a:solidFill>
                  <a:srgbClr val="808080"/>
                </a:solidFill>
                <a:latin typeface="Monotype Corsiva"/>
              </a:rPr>
              <a:t>Начало войны (1861—1862)</a:t>
            </a:r>
            <a:endParaRPr/>
          </a:p>
        </p:txBody>
      </p:sp>
      <p:sp>
        <p:nvSpPr>
          <p:cNvPr id="133" name="CustomShape 2"/>
          <p:cNvSpPr/>
          <p:nvPr/>
        </p:nvSpPr>
        <p:spPr>
          <a:xfrm>
            <a:off x="457200" y="279360"/>
            <a:ext cx="7697520" cy="5576760"/>
          </a:xfrm>
          <a:prstGeom prst="rect">
            <a:avLst/>
          </a:prstGeom>
        </p:spPr>
        <p:txBody>
          <a:bodyPr anchor="ctr" bIns="45000" lIns="90000" rIns="90000" tIns="45000"/>
          <a:p>
            <a:r>
              <a:rPr lang="ru-RU" sz="2400">
                <a:solidFill>
                  <a:srgbClr val="808080"/>
                </a:solidFill>
                <a:latin typeface="Monotype Corsiva"/>
              </a:rPr>
              <a:t>Боевые действия начались </a:t>
            </a:r>
            <a:r>
              <a:rPr lang="ru-RU" sz="2400" u="sng">
                <a:solidFill>
                  <a:srgbClr val="808080"/>
                </a:solidFill>
                <a:latin typeface="Monotype Corsiva"/>
                <a:hlinkClick r:id="rId1"/>
              </a:rPr>
              <a:t>12 апреля</a:t>
            </a:r>
            <a:r>
              <a:rPr lang="ru-RU" sz="2400">
                <a:solidFill>
                  <a:srgbClr val="808080"/>
                </a:solidFill>
                <a:latin typeface="Monotype Corsiva"/>
              </a:rPr>
              <a:t> </a:t>
            </a:r>
            <a:r>
              <a:rPr lang="ru-RU" sz="2400" u="sng">
                <a:solidFill>
                  <a:srgbClr val="808080"/>
                </a:solidFill>
                <a:latin typeface="Monotype Corsiva"/>
                <a:hlinkClick r:id="rId2"/>
              </a:rPr>
              <a:t>1861</a:t>
            </a:r>
            <a:r>
              <a:rPr lang="ru-RU" sz="2400">
                <a:solidFill>
                  <a:srgbClr val="808080"/>
                </a:solidFill>
                <a:latin typeface="Monotype Corsiva"/>
              </a:rPr>
              <a:t> нападением южан на форт </a:t>
            </a:r>
            <a:r>
              <a:rPr lang="ru-RU" sz="2400" u="sng">
                <a:solidFill>
                  <a:srgbClr val="808080"/>
                </a:solidFill>
                <a:latin typeface="Monotype Corsiva"/>
                <a:hlinkClick r:id="rId3"/>
              </a:rPr>
              <a:t>Самтер</a:t>
            </a:r>
            <a:r>
              <a:rPr lang="ru-RU" sz="2400">
                <a:solidFill>
                  <a:srgbClr val="808080"/>
                </a:solidFill>
                <a:latin typeface="Monotype Corsiva"/>
              </a:rPr>
              <a:t> в бухте </a:t>
            </a:r>
            <a:r>
              <a:rPr lang="ru-RU" sz="2400" u="sng">
                <a:solidFill>
                  <a:srgbClr val="808080"/>
                </a:solidFill>
                <a:latin typeface="Monotype Corsiva"/>
                <a:hlinkClick r:id="rId4"/>
              </a:rPr>
              <a:t>Чарлстон</a:t>
            </a:r>
            <a:r>
              <a:rPr lang="ru-RU" sz="2400">
                <a:solidFill>
                  <a:srgbClr val="808080"/>
                </a:solidFill>
                <a:latin typeface="Monotype Corsiva"/>
              </a:rPr>
              <a:t>, который после 34-часового обстрела был вынужден сдаться. В ответ Линкольн объявил южные штаты в состоянии мятежа, приказал блокировать </a:t>
            </a:r>
            <a:r>
              <a:rPr lang="ru-RU" sz="2400" u="sng">
                <a:solidFill>
                  <a:srgbClr val="808080"/>
                </a:solidFill>
                <a:latin typeface="Monotype Corsiva"/>
                <a:hlinkClick r:id="rId5"/>
              </a:rPr>
              <a:t>Конфедерацию</a:t>
            </a:r>
            <a:r>
              <a:rPr lang="ru-RU" sz="2400">
                <a:solidFill>
                  <a:srgbClr val="808080"/>
                </a:solidFill>
                <a:latin typeface="Monotype Corsiva"/>
              </a:rPr>
              <a:t> с моря, призвал добровольцев в </a:t>
            </a:r>
            <a:r>
              <a:rPr lang="ru-RU" sz="2400" u="sng">
                <a:solidFill>
                  <a:srgbClr val="808080"/>
                </a:solidFill>
                <a:latin typeface="Monotype Corsiva"/>
                <a:hlinkClick r:id="rId6"/>
              </a:rPr>
              <a:t>армию</a:t>
            </a:r>
            <a:r>
              <a:rPr lang="ru-RU" sz="2400">
                <a:solidFill>
                  <a:srgbClr val="808080"/>
                </a:solidFill>
                <a:latin typeface="Monotype Corsiva"/>
              </a:rPr>
              <a:t>, а позднее ввёл </a:t>
            </a:r>
            <a:r>
              <a:rPr lang="ru-RU" sz="2400" u="sng">
                <a:solidFill>
                  <a:srgbClr val="808080"/>
                </a:solidFill>
                <a:latin typeface="Monotype Corsiva"/>
                <a:hlinkClick r:id="rId7"/>
              </a:rPr>
              <a:t>воинскую повинность</a:t>
            </a:r>
            <a:r>
              <a:rPr lang="ru-RU" sz="2400">
                <a:solidFill>
                  <a:srgbClr val="808080"/>
                </a:solidFill>
                <a:latin typeface="Monotype Corsiva"/>
              </a:rPr>
              <a:t>. Ещё до инаугурации Линкольна на юг было завезено много оружия и боеприпасов, организованы захваты федеральных арсеналов и складов. Здесь располагались наиболее боеспособные части, которые пополнялись сотнями офицеров, покинувших федеральную армию. Начало </a:t>
            </a:r>
            <a:r>
              <a:rPr lang="ru-RU" sz="2400" u="sng">
                <a:solidFill>
                  <a:srgbClr val="808080"/>
                </a:solidFill>
                <a:latin typeface="Monotype Corsiva"/>
                <a:hlinkClick r:id="rId8"/>
              </a:rPr>
              <a:t>Гражданской войны</a:t>
            </a:r>
            <a:r>
              <a:rPr lang="ru-RU" sz="2400">
                <a:solidFill>
                  <a:srgbClr val="808080"/>
                </a:solidFill>
                <a:latin typeface="Monotype Corsiva"/>
              </a:rPr>
              <a:t> сложилось для Севера неудачно. </a:t>
            </a:r>
            <a:endParaRPr/>
          </a:p>
        </p:txBody>
      </p:sp>
      <p:pic>
        <p:nvPicPr>
          <p:cNvPr descr="" id="134" name="Picture 11"/>
          <p:cNvPicPr/>
          <p:nvPr/>
        </p:nvPicPr>
        <p:blipFill>
          <a:blip r:embed="rId9"/>
          <a:stretch>
            <a:fillRect/>
          </a:stretch>
        </p:blipFill>
        <p:spPr>
          <a:xfrm>
            <a:off x="2057400" y="533520"/>
            <a:ext cx="4773240" cy="5943240"/>
          </a:xfrm>
          <a:prstGeom prst="rect">
            <a:avLst/>
          </a:prstGeom>
        </p:spPr>
      </p:pic>
    </p:spTree>
  </p:cSld>
  <p:timing>
    <p:tnLst>
      <p:par>
        <p:cTn dur="indefinite" id="45" nodeType="tmRoot" restart="never">
          <p:childTnLst>
            <p:seq>
              <p:cTn dur="indefinite" id="46" nodeType="mainSeq">
                <p:childTnLst>
                  <p:par>
                    <p:cTn fill="hold" id="47">
                      <p:stCondLst>
                        <p:cond delay="indefinite"/>
                      </p:stCondLst>
                      <p:childTnLst>
                        <p:par>
                          <p:cTn fill="hold" id="48">
                            <p:stCondLst>
                              <p:cond delay="0"/>
                            </p:stCondLst>
                            <p:childTnLst>
                              <p:par>
                                <p:cTn fill="hold" id="49" nodeType="clickEffect" presetClass="entr" presetID="6" presetSubtype="16">
                                  <p:stCondLst>
                                    <p:cond delay="0"/>
                                  </p:stCondLst>
                                  <p:childTnLst>
                                    <p:set>
                                      <p:cBhvr>
                                        <p:cTn dur="1" fill="hold" id="50">
                                          <p:stCondLst>
                                            <p:cond delay="0"/>
                                          </p:stCondLst>
                                        </p:cTn>
                                        <p:tgtEl>
                                          <p:spTgt spid="134"/>
                                        </p:tgtEl>
                                        <p:attrNameLst>
                                          <p:attrName>style.visibility</p:attrName>
                                        </p:attrNameLst>
                                      </p:cBhvr>
                                      <p:to>
                                        <p:strVal val="visible"/>
                                      </p:to>
                                    </p:set>
                                    <p:animEffect filter="circle(in)" transition="out">
                                      <p:cBhvr additive="repl">
                                        <p:cTn dur="2000" fill="freeze" id="51"/>
                                        <p:tgtEl>
                                          <p:spTgt spid="134"/>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5" name="CustomShape 1"/>
          <p:cNvSpPr/>
          <p:nvPr/>
        </p:nvSpPr>
        <p:spPr>
          <a:xfrm>
            <a:off x="0" y="-703800"/>
            <a:ext cx="8986320" cy="7039800"/>
          </a:xfrm>
          <a:prstGeom prst="rect">
            <a:avLst/>
          </a:prstGeom>
        </p:spPr>
        <p:txBody>
          <a:bodyPr anchor="ctr" bIns="45000" lIns="90000" rIns="90000" tIns="45000"/>
          <a:p>
            <a:pPr algn="ctr"/>
            <a:r>
              <a:rPr lang="ru-RU" sz="2400">
                <a:solidFill>
                  <a:srgbClr val="808080"/>
                </a:solidFill>
                <a:latin typeface="Monotype Corsiva"/>
              </a:rPr>
              <a:t>Южане, подготовленные к ведению боевых действий, торопились разбить войска Союза до того как Север </a:t>
            </a:r>
            <a:r>
              <a:rPr lang="ru-RU" sz="2400" u="sng">
                <a:solidFill>
                  <a:srgbClr val="808080"/>
                </a:solidFill>
                <a:latin typeface="Monotype Corsiva"/>
                <a:hlinkClick r:id="rId1"/>
              </a:rPr>
              <a:t>мобилизует</a:t>
            </a:r>
            <a:r>
              <a:rPr lang="ru-RU" sz="2400">
                <a:solidFill>
                  <a:srgbClr val="808080"/>
                </a:solidFill>
                <a:latin typeface="Monotype Corsiva"/>
              </a:rPr>
              <a:t> превосходящий военный и экономический потенциал. Подвергаемый острой критике за военные поражения и экономические трудности, Линкольн, несмотря на отсутствие военного опыта, предпринял решительные шаги по формированию боеспособной армии, не останавливаясь даже перед ограничениями гражданских свобод или расходованием средств, не утвержденных ещё в смете </a:t>
            </a:r>
            <a:r>
              <a:rPr lang="ru-RU" sz="2400" u="sng">
                <a:solidFill>
                  <a:srgbClr val="808080"/>
                </a:solidFill>
                <a:latin typeface="Monotype Corsiva"/>
                <a:hlinkClick r:id="rId2"/>
              </a:rPr>
              <a:t>Конгресса</a:t>
            </a:r>
            <a:r>
              <a:rPr lang="ru-RU" sz="2400">
                <a:solidFill>
                  <a:srgbClr val="808080"/>
                </a:solidFill>
                <a:latin typeface="Monotype Corsiva"/>
              </a:rPr>
              <a:t>. В первом крупном сражении в </a:t>
            </a:r>
            <a:r>
              <a:rPr lang="ru-RU" sz="2400" u="sng">
                <a:solidFill>
                  <a:srgbClr val="808080"/>
                </a:solidFill>
                <a:latin typeface="Monotype Corsiva"/>
                <a:hlinkClick r:id="rId3"/>
              </a:rPr>
              <a:t>Виргинии</a:t>
            </a:r>
            <a:r>
              <a:rPr lang="ru-RU" sz="2400">
                <a:solidFill>
                  <a:srgbClr val="808080"/>
                </a:solidFill>
                <a:latin typeface="Monotype Corsiva"/>
              </a:rPr>
              <a:t> у железнодорожной станции Манассас </a:t>
            </a:r>
            <a:r>
              <a:rPr lang="ru-RU" sz="2400" u="sng">
                <a:solidFill>
                  <a:srgbClr val="808080"/>
                </a:solidFill>
                <a:latin typeface="Monotype Corsiva"/>
                <a:hlinkClick r:id="rId4"/>
              </a:rPr>
              <a:t>21 июля</a:t>
            </a:r>
            <a:r>
              <a:rPr lang="ru-RU" sz="2400">
                <a:solidFill>
                  <a:srgbClr val="808080"/>
                </a:solidFill>
                <a:latin typeface="Monotype Corsiva"/>
              </a:rPr>
              <a:t> </a:t>
            </a:r>
            <a:r>
              <a:rPr lang="ru-RU" sz="2400" u="sng">
                <a:solidFill>
                  <a:srgbClr val="808080"/>
                </a:solidFill>
                <a:latin typeface="Monotype Corsiva"/>
                <a:hlinkClick r:id="rId5"/>
              </a:rPr>
              <a:t>1861 года</a:t>
            </a:r>
            <a:r>
              <a:rPr lang="ru-RU" sz="2400">
                <a:solidFill>
                  <a:srgbClr val="808080"/>
                </a:solidFill>
                <a:latin typeface="Monotype Corsiva"/>
              </a:rPr>
              <a:t> федеральная армия потерпела поражение. </a:t>
            </a:r>
            <a:r>
              <a:rPr lang="ru-RU" sz="2400" u="sng">
                <a:solidFill>
                  <a:srgbClr val="808080"/>
                </a:solidFill>
                <a:latin typeface="Monotype Corsiva"/>
                <a:hlinkClick r:id="rId6"/>
              </a:rPr>
              <a:t>1 ноября</a:t>
            </a:r>
            <a:r>
              <a:rPr lang="ru-RU" sz="2400">
                <a:solidFill>
                  <a:srgbClr val="808080"/>
                </a:solidFill>
                <a:latin typeface="Monotype Corsiva"/>
              </a:rPr>
              <a:t> Линкольн назначил </a:t>
            </a:r>
            <a:r>
              <a:rPr lang="ru-RU" sz="2400" u="sng">
                <a:solidFill>
                  <a:srgbClr val="808080"/>
                </a:solidFill>
                <a:latin typeface="Monotype Corsiva"/>
                <a:hlinkClick r:id="rId7"/>
              </a:rPr>
              <a:t>главнокомандующим</a:t>
            </a:r>
            <a:r>
              <a:rPr lang="ru-RU" sz="2400">
                <a:solidFill>
                  <a:srgbClr val="808080"/>
                </a:solidFill>
                <a:latin typeface="Monotype Corsiva"/>
              </a:rPr>
              <a:t> </a:t>
            </a:r>
            <a:r>
              <a:rPr lang="ru-RU" sz="2400" u="sng">
                <a:solidFill>
                  <a:srgbClr val="808080"/>
                </a:solidFill>
                <a:latin typeface="Monotype Corsiva"/>
                <a:hlinkClick r:id="rId8"/>
              </a:rPr>
              <a:t>Дж. </a:t>
            </a:r>
            <a:r>
              <a:rPr lang="ru-RU" sz="2400" u="sng">
                <a:solidFill>
                  <a:srgbClr val="808080"/>
                </a:solidFill>
                <a:latin typeface="Monotype Corsiva"/>
                <a:hlinkClick r:id="rId9"/>
              </a:rPr>
              <a:t>Б.Маклеллана</a:t>
            </a:r>
            <a:r>
              <a:rPr lang="ru-RU" sz="2400">
                <a:solidFill>
                  <a:srgbClr val="808080"/>
                </a:solidFill>
                <a:latin typeface="Monotype Corsiva"/>
              </a:rPr>
              <a:t>, избегавшего активных действий. </a:t>
            </a:r>
            <a:r>
              <a:rPr lang="ru-RU" sz="2400" u="sng">
                <a:solidFill>
                  <a:srgbClr val="808080"/>
                </a:solidFill>
                <a:latin typeface="Monotype Corsiva"/>
                <a:hlinkClick r:id="rId10"/>
              </a:rPr>
              <a:t>21 октября</a:t>
            </a:r>
            <a:r>
              <a:rPr lang="ru-RU" sz="2400">
                <a:solidFill>
                  <a:srgbClr val="808080"/>
                </a:solidFill>
                <a:latin typeface="Monotype Corsiva"/>
              </a:rPr>
              <a:t> его части были разбиты недалеко от </a:t>
            </a:r>
            <a:r>
              <a:rPr lang="ru-RU" sz="2400" u="sng">
                <a:solidFill>
                  <a:srgbClr val="808080"/>
                </a:solidFill>
                <a:latin typeface="Monotype Corsiva"/>
                <a:hlinkClick r:id="rId11"/>
              </a:rPr>
              <a:t>Вашингтона</a:t>
            </a:r>
            <a:r>
              <a:rPr lang="ru-RU" sz="2400">
                <a:solidFill>
                  <a:srgbClr val="808080"/>
                </a:solidFill>
                <a:latin typeface="Monotype Corsiva"/>
              </a:rPr>
              <a:t>. </a:t>
            </a:r>
            <a:r>
              <a:rPr lang="ru-RU" sz="2400" u="sng">
                <a:solidFill>
                  <a:srgbClr val="808080"/>
                </a:solidFill>
                <a:latin typeface="Monotype Corsiva"/>
                <a:hlinkClick r:id="rId12"/>
              </a:rPr>
              <a:t>8 ноября</a:t>
            </a:r>
            <a:r>
              <a:rPr lang="ru-RU" sz="2400">
                <a:solidFill>
                  <a:srgbClr val="808080"/>
                </a:solidFill>
                <a:latin typeface="Monotype Corsiva"/>
              </a:rPr>
              <a:t> </a:t>
            </a:r>
            <a:r>
              <a:rPr lang="ru-RU" sz="2400" u="sng">
                <a:solidFill>
                  <a:srgbClr val="808080"/>
                </a:solidFill>
                <a:latin typeface="Monotype Corsiva"/>
                <a:hlinkClick r:id="rId13"/>
              </a:rPr>
              <a:t>1861</a:t>
            </a:r>
            <a:r>
              <a:rPr lang="ru-RU" sz="2400">
                <a:solidFill>
                  <a:srgbClr val="808080"/>
                </a:solidFill>
                <a:latin typeface="Monotype Corsiva"/>
              </a:rPr>
              <a:t> был захвачен британский пароход «Трент», на борту которого находились послы южан. Это спровоцировало «</a:t>
            </a:r>
            <a:r>
              <a:rPr lang="ru-RU" sz="2400" u="sng">
                <a:solidFill>
                  <a:srgbClr val="808080"/>
                </a:solidFill>
                <a:latin typeface="Monotype Corsiva"/>
                <a:hlinkClick r:id="rId14"/>
              </a:rPr>
              <a:t>Трентское</a:t>
            </a:r>
            <a:r>
              <a:rPr lang="ru-RU" sz="2400" u="sng">
                <a:solidFill>
                  <a:srgbClr val="808080"/>
                </a:solidFill>
                <a:latin typeface="Monotype Corsiva"/>
                <a:hlinkClick r:id="rId15"/>
              </a:rPr>
              <a:t> дело</a:t>
            </a:r>
            <a:r>
              <a:rPr lang="ru-RU" sz="2400">
                <a:solidFill>
                  <a:srgbClr val="808080"/>
                </a:solidFill>
                <a:latin typeface="Monotype Corsiva"/>
              </a:rPr>
              <a:t>» и едва не привело к войне против </a:t>
            </a:r>
            <a:r>
              <a:rPr lang="ru-RU" sz="2400" u="sng">
                <a:solidFill>
                  <a:srgbClr val="808080"/>
                </a:solidFill>
                <a:latin typeface="Monotype Corsiva"/>
                <a:hlinkClick r:id="rId16"/>
              </a:rPr>
              <a:t>Великобритании</a:t>
            </a:r>
            <a:r>
              <a:rPr lang="ru-RU" sz="2400">
                <a:solidFill>
                  <a:srgbClr val="808080"/>
                </a:solidFill>
                <a:latin typeface="Monotype Corsiva"/>
              </a:rPr>
              <a:t>.</a:t>
            </a:r>
            <a:endParaRPr/>
          </a:p>
        </p:txBody>
      </p:sp>
    </p:spTree>
  </p:cSld>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6" name="CustomShape 1"/>
          <p:cNvSpPr/>
          <p:nvPr/>
        </p:nvSpPr>
        <p:spPr>
          <a:xfrm>
            <a:off x="0" y="-427680"/>
            <a:ext cx="9143640" cy="6308280"/>
          </a:xfrm>
          <a:prstGeom prst="rect">
            <a:avLst/>
          </a:prstGeom>
        </p:spPr>
        <p:txBody>
          <a:bodyPr anchor="ctr" bIns="45000" lIns="90000" rIns="90000" tIns="45000"/>
          <a:p>
            <a:pPr algn="ctr"/>
            <a:r>
              <a:rPr lang="ru-RU" sz="2400">
                <a:solidFill>
                  <a:srgbClr val="808080"/>
                </a:solidFill>
                <a:latin typeface="Monotype Corsiva"/>
              </a:rPr>
              <a:t>В </a:t>
            </a:r>
            <a:r>
              <a:rPr lang="ru-RU" sz="2400" u="sng">
                <a:solidFill>
                  <a:srgbClr val="808080"/>
                </a:solidFill>
                <a:latin typeface="Monotype Corsiva"/>
                <a:hlinkClick r:id="rId1"/>
              </a:rPr>
              <a:t>феврале</a:t>
            </a:r>
            <a:r>
              <a:rPr lang="ru-RU" sz="2400">
                <a:solidFill>
                  <a:srgbClr val="808080"/>
                </a:solidFill>
                <a:latin typeface="Monotype Corsiva"/>
              </a:rPr>
              <a:t>-</a:t>
            </a:r>
            <a:r>
              <a:rPr lang="ru-RU" sz="2400" u="sng">
                <a:solidFill>
                  <a:srgbClr val="808080"/>
                </a:solidFill>
                <a:latin typeface="Monotype Corsiva"/>
                <a:hlinkClick r:id="rId2"/>
              </a:rPr>
              <a:t>марте</a:t>
            </a:r>
            <a:r>
              <a:rPr lang="ru-RU" sz="2400">
                <a:solidFill>
                  <a:srgbClr val="808080"/>
                </a:solidFill>
                <a:latin typeface="Monotype Corsiva"/>
              </a:rPr>
              <a:t> </a:t>
            </a:r>
            <a:r>
              <a:rPr lang="ru-RU" sz="2400" u="sng">
                <a:solidFill>
                  <a:srgbClr val="808080"/>
                </a:solidFill>
                <a:latin typeface="Monotype Corsiva"/>
                <a:hlinkClick r:id="rId3"/>
              </a:rPr>
              <a:t>1862 года</a:t>
            </a:r>
            <a:r>
              <a:rPr lang="ru-RU" sz="2400">
                <a:solidFill>
                  <a:srgbClr val="808080"/>
                </a:solidFill>
                <a:latin typeface="Monotype Corsiva"/>
              </a:rPr>
              <a:t> генералу </a:t>
            </a:r>
            <a:r>
              <a:rPr lang="ru-RU" sz="2400" u="sng">
                <a:solidFill>
                  <a:srgbClr val="808080"/>
                </a:solidFill>
                <a:latin typeface="Monotype Corsiva"/>
                <a:hlinkClick r:id="rId4"/>
              </a:rPr>
              <a:t>Улиссу Гранту</a:t>
            </a:r>
            <a:r>
              <a:rPr lang="ru-RU" sz="2400">
                <a:solidFill>
                  <a:srgbClr val="808080"/>
                </a:solidFill>
                <a:latin typeface="Monotype Corsiva"/>
              </a:rPr>
              <a:t> удалось вытеснить южан из </a:t>
            </a:r>
            <a:r>
              <a:rPr lang="ru-RU" sz="2400" u="sng">
                <a:solidFill>
                  <a:srgbClr val="808080"/>
                </a:solidFill>
                <a:latin typeface="Monotype Corsiva"/>
                <a:hlinkClick r:id="rId5"/>
              </a:rPr>
              <a:t>Теннеси</a:t>
            </a:r>
            <a:r>
              <a:rPr lang="ru-RU" sz="2400">
                <a:solidFill>
                  <a:srgbClr val="808080"/>
                </a:solidFill>
                <a:latin typeface="Monotype Corsiva"/>
              </a:rPr>
              <a:t> и </a:t>
            </a:r>
            <a:r>
              <a:rPr lang="ru-RU" sz="2400" u="sng">
                <a:solidFill>
                  <a:srgbClr val="808080"/>
                </a:solidFill>
                <a:latin typeface="Monotype Corsiva"/>
                <a:hlinkClick r:id="rId6"/>
              </a:rPr>
              <a:t>Кентукки</a:t>
            </a:r>
            <a:r>
              <a:rPr lang="ru-RU" sz="2400">
                <a:solidFill>
                  <a:srgbClr val="808080"/>
                </a:solidFill>
                <a:latin typeface="Monotype Corsiva"/>
              </a:rPr>
              <a:t>. К лету был освобождён штат </a:t>
            </a:r>
            <a:r>
              <a:rPr lang="ru-RU" sz="2400" u="sng">
                <a:solidFill>
                  <a:srgbClr val="808080"/>
                </a:solidFill>
                <a:latin typeface="Monotype Corsiva"/>
                <a:hlinkClick r:id="rId7"/>
              </a:rPr>
              <a:t>Миссури</a:t>
            </a:r>
            <a:r>
              <a:rPr lang="ru-RU" sz="2400">
                <a:solidFill>
                  <a:srgbClr val="808080"/>
                </a:solidFill>
                <a:latin typeface="Monotype Corsiva"/>
              </a:rPr>
              <a:t>, и войска </a:t>
            </a:r>
            <a:r>
              <a:rPr lang="ru-RU" sz="2400" u="sng">
                <a:solidFill>
                  <a:srgbClr val="808080"/>
                </a:solidFill>
                <a:latin typeface="Monotype Corsiva"/>
                <a:hlinkClick r:id="rId8"/>
              </a:rPr>
              <a:t>Гранта</a:t>
            </a:r>
            <a:r>
              <a:rPr lang="ru-RU" sz="2400">
                <a:solidFill>
                  <a:srgbClr val="808080"/>
                </a:solidFill>
                <a:latin typeface="Monotype Corsiva"/>
              </a:rPr>
              <a:t> вошли в северные районы </a:t>
            </a:r>
            <a:r>
              <a:rPr lang="ru-RU" sz="2400" u="sng">
                <a:solidFill>
                  <a:srgbClr val="808080"/>
                </a:solidFill>
                <a:latin typeface="Monotype Corsiva"/>
                <a:hlinkClick r:id="rId9"/>
              </a:rPr>
              <a:t>Миссисипи</a:t>
            </a:r>
            <a:r>
              <a:rPr lang="ru-RU" sz="2400">
                <a:solidFill>
                  <a:srgbClr val="808080"/>
                </a:solidFill>
                <a:latin typeface="Monotype Corsiva"/>
              </a:rPr>
              <a:t> и </a:t>
            </a:r>
            <a:r>
              <a:rPr lang="ru-RU" sz="2400" u="sng">
                <a:solidFill>
                  <a:srgbClr val="808080"/>
                </a:solidFill>
                <a:latin typeface="Monotype Corsiva"/>
                <a:hlinkClick r:id="rId10"/>
              </a:rPr>
              <a:t>Алабамы</a:t>
            </a:r>
            <a:r>
              <a:rPr lang="ru-RU" sz="2400">
                <a:solidFill>
                  <a:srgbClr val="808080"/>
                </a:solidFill>
                <a:latin typeface="Monotype Corsiva"/>
              </a:rPr>
              <a:t>. В результате десантной операции </a:t>
            </a:r>
            <a:r>
              <a:rPr lang="ru-RU" sz="2400" u="sng">
                <a:solidFill>
                  <a:srgbClr val="808080"/>
                </a:solidFill>
                <a:latin typeface="Monotype Corsiva"/>
                <a:hlinkClick r:id="rId11"/>
              </a:rPr>
              <a:t>25 апреля</a:t>
            </a:r>
            <a:r>
              <a:rPr lang="ru-RU" sz="2400">
                <a:solidFill>
                  <a:srgbClr val="808080"/>
                </a:solidFill>
                <a:latin typeface="Monotype Corsiva"/>
              </a:rPr>
              <a:t> </a:t>
            </a:r>
            <a:r>
              <a:rPr lang="ru-RU" sz="2400" u="sng">
                <a:solidFill>
                  <a:srgbClr val="808080"/>
                </a:solidFill>
                <a:latin typeface="Monotype Corsiva"/>
                <a:hlinkClick r:id="rId12"/>
              </a:rPr>
              <a:t>1862</a:t>
            </a:r>
            <a:r>
              <a:rPr lang="ru-RU" sz="2400">
                <a:solidFill>
                  <a:srgbClr val="808080"/>
                </a:solidFill>
                <a:latin typeface="Monotype Corsiva"/>
              </a:rPr>
              <a:t> был захвачен </a:t>
            </a:r>
            <a:r>
              <a:rPr lang="ru-RU" sz="2400" u="sng">
                <a:solidFill>
                  <a:srgbClr val="808080"/>
                </a:solidFill>
                <a:latin typeface="Monotype Corsiva"/>
                <a:hlinkClick r:id="rId13"/>
              </a:rPr>
              <a:t>Новый Орлеан</a:t>
            </a:r>
            <a:r>
              <a:rPr lang="ru-RU" sz="2400">
                <a:solidFill>
                  <a:srgbClr val="808080"/>
                </a:solidFill>
                <a:latin typeface="Monotype Corsiva"/>
              </a:rPr>
              <a:t>. Маклеллан был смещён Линкольном с поста главнокомандующего и поставлен во главе одной из армий, в задачу которых входил захват </a:t>
            </a:r>
            <a:r>
              <a:rPr lang="ru-RU" sz="2400" u="sng">
                <a:solidFill>
                  <a:srgbClr val="808080"/>
                </a:solidFill>
                <a:latin typeface="Monotype Corsiva"/>
                <a:hlinkClick r:id="rId14"/>
              </a:rPr>
              <a:t>Ричмонда</a:t>
            </a:r>
            <a:r>
              <a:rPr lang="ru-RU" sz="2400">
                <a:solidFill>
                  <a:srgbClr val="808080"/>
                </a:solidFill>
                <a:latin typeface="Monotype Corsiva"/>
              </a:rPr>
              <a:t>. Маклеллан предпочёл оборонительные действия вместо наступления. </a:t>
            </a:r>
            <a:r>
              <a:rPr lang="ru-RU" sz="2400" u="sng">
                <a:solidFill>
                  <a:srgbClr val="808080"/>
                </a:solidFill>
                <a:latin typeface="Monotype Corsiva"/>
                <a:hlinkClick r:id="rId15"/>
              </a:rPr>
              <a:t>29</a:t>
            </a:r>
            <a:r>
              <a:rPr lang="ru-RU" sz="2400">
                <a:solidFill>
                  <a:srgbClr val="808080"/>
                </a:solidFill>
                <a:latin typeface="Monotype Corsiva"/>
              </a:rPr>
              <a:t>-</a:t>
            </a:r>
            <a:r>
              <a:rPr lang="ru-RU" sz="2400" u="sng">
                <a:solidFill>
                  <a:srgbClr val="808080"/>
                </a:solidFill>
                <a:latin typeface="Monotype Corsiva"/>
                <a:hlinkClick r:id="rId16"/>
              </a:rPr>
              <a:t>30 августа</a:t>
            </a:r>
            <a:r>
              <a:rPr lang="ru-RU" sz="2400">
                <a:solidFill>
                  <a:srgbClr val="808080"/>
                </a:solidFill>
                <a:latin typeface="Monotype Corsiva"/>
              </a:rPr>
              <a:t> северяне были разбиты во втором сражении при Булл-Ране, после чего Линкольн объявил призыв 500 000 человек. </a:t>
            </a:r>
            <a:r>
              <a:rPr lang="ru-RU" sz="2400" u="sng">
                <a:solidFill>
                  <a:srgbClr val="808080"/>
                </a:solidFill>
                <a:latin typeface="Monotype Corsiva"/>
                <a:hlinkClick r:id="rId17"/>
              </a:rPr>
              <a:t>7 сентября</a:t>
            </a:r>
            <a:r>
              <a:rPr lang="ru-RU" sz="2400">
                <a:solidFill>
                  <a:srgbClr val="808080"/>
                </a:solidFill>
                <a:latin typeface="Monotype Corsiva"/>
              </a:rPr>
              <a:t> у ручья Антьетам 40-тысячная армия Юга была атакована 70-тысячной армией Макклеллана, одержавшей верх над конфедератами. Разлив реки </a:t>
            </a:r>
            <a:r>
              <a:rPr lang="ru-RU" sz="2400" u="sng">
                <a:solidFill>
                  <a:srgbClr val="808080"/>
                </a:solidFill>
                <a:latin typeface="Monotype Corsiva"/>
                <a:hlinkClick r:id="rId18"/>
              </a:rPr>
              <a:t>Потомак</a:t>
            </a:r>
            <a:r>
              <a:rPr lang="ru-RU" sz="2400">
                <a:solidFill>
                  <a:srgbClr val="808080"/>
                </a:solidFill>
                <a:latin typeface="Monotype Corsiva"/>
              </a:rPr>
              <a:t> отрезал </a:t>
            </a:r>
            <a:r>
              <a:rPr lang="ru-RU" sz="2400" u="sng">
                <a:solidFill>
                  <a:srgbClr val="808080"/>
                </a:solidFill>
                <a:latin typeface="Monotype Corsiva"/>
                <a:hlinkClick r:id="rId19"/>
              </a:rPr>
              <a:t>Ли</a:t>
            </a:r>
            <a:r>
              <a:rPr lang="ru-RU" sz="2400">
                <a:solidFill>
                  <a:srgbClr val="808080"/>
                </a:solidFill>
                <a:latin typeface="Monotype Corsiva"/>
              </a:rPr>
              <a:t> пути отступления, но Маклеллан, несмотря на приказ Линкольна, отказался от наступления и упустил возможность довершить разгром южан.</a:t>
            </a:r>
            <a:endParaRPr/>
          </a:p>
        </p:txBody>
      </p:sp>
      <p:pic>
        <p:nvPicPr>
          <p:cNvPr descr="" id="137" name="Picture 5"/>
          <p:cNvPicPr/>
          <p:nvPr/>
        </p:nvPicPr>
        <p:blipFill>
          <a:blip r:embed="rId20"/>
          <a:stretch>
            <a:fillRect/>
          </a:stretch>
        </p:blipFill>
        <p:spPr>
          <a:xfrm>
            <a:off x="1676520" y="1143000"/>
            <a:ext cx="5562360" cy="4449240"/>
          </a:xfrm>
          <a:prstGeom prst="rect">
            <a:avLst/>
          </a:prstGeom>
        </p:spPr>
      </p:pic>
      <p:sp>
        <p:nvSpPr>
          <p:cNvPr id="138" name="CustomShape 2"/>
          <p:cNvSpPr/>
          <p:nvPr/>
        </p:nvSpPr>
        <p:spPr>
          <a:xfrm>
            <a:off x="1676520" y="4496760"/>
            <a:ext cx="5514480" cy="943560"/>
          </a:xfrm>
          <a:prstGeom prst="rect">
            <a:avLst/>
          </a:prstGeom>
        </p:spPr>
        <p:txBody>
          <a:bodyPr anchor="ctr" bIns="45000" lIns="90000" rIns="90000" tIns="45000"/>
          <a:p>
            <a:r>
              <a:rPr lang="ru-RU" sz="2800">
                <a:solidFill>
                  <a:srgbClr val="ff0066"/>
                </a:solidFill>
                <a:latin typeface="Arial"/>
              </a:rPr>
              <a:t>Линкольн и генерал Джордж Маклеллан 10 марта 1862 года</a:t>
            </a:r>
            <a:endParaRPr/>
          </a:p>
        </p:txBody>
      </p:sp>
    </p:spTree>
  </p:cSld>
  <p:timing>
    <p:tnLst>
      <p:par>
        <p:cTn dur="indefinite" id="52" nodeType="tmRoot" restart="never">
          <p:childTnLst>
            <p:seq>
              <p:cTn dur="indefinite" id="53" nodeType="mainSeq">
                <p:childTnLst>
                  <p:par>
                    <p:cTn fill="hold" id="54">
                      <p:stCondLst>
                        <p:cond delay="indefinite"/>
                      </p:stCondLst>
                      <p:childTnLst>
                        <p:par>
                          <p:cTn fill="hold" id="55">
                            <p:stCondLst>
                              <p:cond delay="0"/>
                            </p:stCondLst>
                            <p:childTnLst>
                              <p:par>
                                <p:cTn fill="hold" id="56" nodeType="clickEffect" presetClass="entr" presetID="2" presetSubtype="4">
                                  <p:stCondLst>
                                    <p:cond delay="0"/>
                                  </p:stCondLst>
                                  <p:childTnLst>
                                    <p:set>
                                      <p:cBhvr>
                                        <p:cTn dur="1" fill="hold" id="57">
                                          <p:stCondLst>
                                            <p:cond delay="0"/>
                                          </p:stCondLst>
                                        </p:cTn>
                                        <p:tgtEl>
                                          <p:spTgt spid="137"/>
                                        </p:tgtEl>
                                        <p:attrNameLst>
                                          <p:attrName>style.visibility</p:attrName>
                                        </p:attrNameLst>
                                      </p:cBhvr>
                                      <p:to>
                                        <p:strVal val="visible"/>
                                      </p:to>
                                    </p:set>
                                    <p:anim calcmode="lin" valueType="num">
                                      <p:cBhvr additive="repl">
                                        <p:cTn dur="500" fill="hold" id="58"/>
                                        <p:tgtEl>
                                          <p:spTgt spid="137"/>
                                        </p:tgtEl>
                                        <p:attrNameLst>
                                          <p:attrName>ppt_x</p:attrName>
                                        </p:attrNameLst>
                                      </p:cBhvr>
                                      <p:tavLst>
                                        <p:tav tm="0">
                                          <p:val>
                                            <p:strVal val="#ppt_x"/>
                                          </p:val>
                                        </p:tav>
                                        <p:tav tm="100000">
                                          <p:val>
                                            <p:strVal val="#ppt_x"/>
                                          </p:val>
                                        </p:tav>
                                      </p:tavLst>
                                    </p:anim>
                                    <p:anim calcmode="lin" valueType="num">
                                      <p:cBhvr additive="repl">
                                        <p:cTn dur="500" fill="hold" id="59"/>
                                        <p:tgtEl>
                                          <p:spTgt spid="137"/>
                                        </p:tgtEl>
                                        <p:attrNameLst>
                                          <p:attrName>ppt_y</p:attrName>
                                        </p:attrNameLst>
                                      </p:cBhvr>
                                      <p:tavLst>
                                        <p:tav tm="0">
                                          <p:val>
                                            <p:strVal val="1+#ppt_h/2"/>
                                          </p:val>
                                        </p:tav>
                                        <p:tav tm="100000">
                                          <p:val>
                                            <p:strVal val="#ppt_y"/>
                                          </p:val>
                                        </p:tav>
                                      </p:tavLst>
                                    </p:anim>
                                  </p:childTnLst>
                                </p:cTn>
                              </p:par>
                            </p:childTnLst>
                          </p:cTn>
                        </p:par>
                      </p:childTnLst>
                    </p:cTn>
                  </p:par>
                  <p:par>
                    <p:cTn fill="hold" id="60">
                      <p:stCondLst>
                        <p:cond delay="indefinite"/>
                      </p:stCondLst>
                      <p:childTnLst>
                        <p:par>
                          <p:cTn fill="hold" id="61">
                            <p:stCondLst>
                              <p:cond delay="0"/>
                            </p:stCondLst>
                            <p:childTnLst>
                              <p:par>
                                <p:cTn fill="hold" id="62" nodeType="clickEffect" presetClass="entr" presetID="2" presetSubtype="4">
                                  <p:stCondLst>
                                    <p:cond delay="0"/>
                                  </p:stCondLst>
                                  <p:childTnLst>
                                    <p:set>
                                      <p:cBhvr>
                                        <p:cTn dur="1" fill="hold" id="63">
                                          <p:stCondLst>
                                            <p:cond delay="0"/>
                                          </p:stCondLst>
                                        </p:cTn>
                                        <p:tgtEl>
                                          <p:spTgt spid="138"/>
                                        </p:tgtEl>
                                        <p:attrNameLst>
                                          <p:attrName>style.visibility</p:attrName>
                                        </p:attrNameLst>
                                      </p:cBhvr>
                                      <p:to>
                                        <p:strVal val="visible"/>
                                      </p:to>
                                    </p:set>
                                    <p:anim calcmode="lin" valueType="num">
                                      <p:cBhvr additive="repl">
                                        <p:cTn dur="500" fill="hold" id="64"/>
                                        <p:tgtEl>
                                          <p:spTgt spid="138"/>
                                        </p:tgtEl>
                                        <p:attrNameLst>
                                          <p:attrName>ppt_x</p:attrName>
                                        </p:attrNameLst>
                                      </p:cBhvr>
                                      <p:tavLst>
                                        <p:tav tm="0">
                                          <p:val>
                                            <p:strVal val="#ppt_x"/>
                                          </p:val>
                                        </p:tav>
                                        <p:tav tm="100000">
                                          <p:val>
                                            <p:strVal val="#ppt_x"/>
                                          </p:val>
                                        </p:tav>
                                      </p:tavLst>
                                    </p:anim>
                                    <p:anim calcmode="lin" valueType="num">
                                      <p:cBhvr additive="repl">
                                        <p:cTn dur="500" fill="hold" id="65"/>
                                        <p:tgtEl>
                                          <p:spTgt spid="1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9" name="CustomShape 1"/>
          <p:cNvSpPr/>
          <p:nvPr/>
        </p:nvSpPr>
        <p:spPr>
          <a:xfrm>
            <a:off x="0" y="-246600"/>
            <a:ext cx="4495320" cy="7039800"/>
          </a:xfrm>
          <a:prstGeom prst="rect">
            <a:avLst/>
          </a:prstGeom>
        </p:spPr>
        <p:txBody>
          <a:bodyPr anchor="ctr" bIns="45000" lIns="90000" rIns="90000" tIns="45000"/>
          <a:p>
            <a:pPr algn="ctr"/>
            <a:r>
              <a:rPr lang="ru-RU" sz="2400">
                <a:solidFill>
                  <a:srgbClr val="808080"/>
                </a:solidFill>
                <a:latin typeface="Monotype Corsiva"/>
              </a:rPr>
              <a:t>После сражения у Антьетама </a:t>
            </a:r>
            <a:r>
              <a:rPr lang="ru-RU" sz="2400" u="sng">
                <a:solidFill>
                  <a:srgbClr val="808080"/>
                </a:solidFill>
                <a:latin typeface="Monotype Corsiva"/>
                <a:hlinkClick r:id="rId1"/>
              </a:rPr>
              <a:t>Великобритания</a:t>
            </a:r>
            <a:r>
              <a:rPr lang="ru-RU" sz="2400">
                <a:solidFill>
                  <a:srgbClr val="808080"/>
                </a:solidFill>
                <a:latin typeface="Monotype Corsiva"/>
              </a:rPr>
              <a:t> и </a:t>
            </a:r>
            <a:r>
              <a:rPr lang="ru-RU" sz="2400" u="sng">
                <a:solidFill>
                  <a:srgbClr val="808080"/>
                </a:solidFill>
                <a:latin typeface="Monotype Corsiva"/>
                <a:hlinkClick r:id="rId2"/>
              </a:rPr>
              <a:t>Франция</a:t>
            </a:r>
            <a:r>
              <a:rPr lang="ru-RU" sz="2400">
                <a:solidFill>
                  <a:srgbClr val="808080"/>
                </a:solidFill>
                <a:latin typeface="Monotype Corsiva"/>
              </a:rPr>
              <a:t> отказались вступить в войну и признать Конфедерацию. </a:t>
            </a:r>
            <a:r>
              <a:rPr lang="ru-RU" sz="2400" u="sng">
                <a:solidFill>
                  <a:srgbClr val="808080"/>
                </a:solidFill>
                <a:latin typeface="Monotype Corsiva"/>
                <a:hlinkClick r:id="rId3"/>
              </a:rPr>
              <a:t>Россия</a:t>
            </a:r>
            <a:r>
              <a:rPr lang="ru-RU" sz="2400">
                <a:solidFill>
                  <a:srgbClr val="808080"/>
                </a:solidFill>
                <a:latin typeface="Monotype Corsiva"/>
              </a:rPr>
              <a:t> в годы войны поддерживала дружественные отношения с </a:t>
            </a:r>
            <a:r>
              <a:rPr lang="ru-RU" sz="2400" u="sng">
                <a:solidFill>
                  <a:srgbClr val="808080"/>
                </a:solidFill>
                <a:latin typeface="Monotype Corsiva"/>
                <a:hlinkClick r:id="rId4"/>
              </a:rPr>
              <a:t>США</a:t>
            </a:r>
            <a:r>
              <a:rPr lang="ru-RU" sz="2400">
                <a:solidFill>
                  <a:srgbClr val="808080"/>
                </a:solidFill>
                <a:latin typeface="Monotype Corsiva"/>
              </a:rPr>
              <a:t>. Российская </a:t>
            </a:r>
            <a:r>
              <a:rPr lang="ru-RU" sz="2400" u="sng">
                <a:solidFill>
                  <a:srgbClr val="808080"/>
                </a:solidFill>
                <a:latin typeface="Monotype Corsiva"/>
                <a:hlinkClick r:id="rId5"/>
              </a:rPr>
              <a:t>эскадра</a:t>
            </a:r>
            <a:r>
              <a:rPr lang="ru-RU" sz="2400">
                <a:solidFill>
                  <a:srgbClr val="808080"/>
                </a:solidFill>
                <a:latin typeface="Monotype Corsiva"/>
              </a:rPr>
              <a:t> в </a:t>
            </a:r>
            <a:r>
              <a:rPr lang="ru-RU" sz="2400" u="sng">
                <a:solidFill>
                  <a:srgbClr val="808080"/>
                </a:solidFill>
                <a:latin typeface="Monotype Corsiva"/>
                <a:hlinkClick r:id="rId6"/>
              </a:rPr>
              <a:t>1863</a:t>
            </a:r>
            <a:r>
              <a:rPr lang="ru-RU" sz="2400">
                <a:solidFill>
                  <a:srgbClr val="808080"/>
                </a:solidFill>
                <a:latin typeface="Monotype Corsiva"/>
              </a:rPr>
              <a:t>—</a:t>
            </a:r>
            <a:r>
              <a:rPr lang="ru-RU" sz="2400" u="sng">
                <a:solidFill>
                  <a:srgbClr val="808080"/>
                </a:solidFill>
                <a:latin typeface="Monotype Corsiva"/>
                <a:hlinkClick r:id="rId7"/>
              </a:rPr>
              <a:t>1864 годах</a:t>
            </a:r>
            <a:r>
              <a:rPr lang="ru-RU" sz="2400">
                <a:solidFill>
                  <a:srgbClr val="808080"/>
                </a:solidFill>
                <a:latin typeface="Monotype Corsiva"/>
              </a:rPr>
              <a:t> нанесла визит в </a:t>
            </a:r>
            <a:r>
              <a:rPr lang="ru-RU" sz="2400" u="sng">
                <a:solidFill>
                  <a:srgbClr val="808080"/>
                </a:solidFill>
                <a:latin typeface="Monotype Corsiva"/>
                <a:hlinkClick r:id="rId8"/>
              </a:rPr>
              <a:t>Сан-Франциско</a:t>
            </a:r>
            <a:r>
              <a:rPr lang="ru-RU" sz="2400">
                <a:solidFill>
                  <a:srgbClr val="808080"/>
                </a:solidFill>
                <a:latin typeface="Monotype Corsiva"/>
              </a:rPr>
              <a:t> и </a:t>
            </a:r>
            <a:r>
              <a:rPr lang="ru-RU" sz="2400" u="sng">
                <a:solidFill>
                  <a:srgbClr val="808080"/>
                </a:solidFill>
                <a:latin typeface="Monotype Corsiva"/>
                <a:hlinkClick r:id="rId9"/>
              </a:rPr>
              <a:t>Нью-Йорк</a:t>
            </a:r>
            <a:r>
              <a:rPr lang="ru-RU" sz="2400">
                <a:solidFill>
                  <a:srgbClr val="808080"/>
                </a:solidFill>
                <a:latin typeface="Monotype Corsiva"/>
              </a:rPr>
              <a:t>.</a:t>
            </a:r>
            <a:endParaRPr/>
          </a:p>
          <a:p>
            <a:pPr algn="ctr"/>
            <a:r>
              <a:rPr lang="ru-RU" sz="2400" u="sng">
                <a:solidFill>
                  <a:srgbClr val="808080"/>
                </a:solidFill>
                <a:latin typeface="Monotype Corsiva"/>
                <a:hlinkClick r:id="rId10"/>
              </a:rPr>
              <a:t>1862 год</a:t>
            </a:r>
            <a:r>
              <a:rPr lang="ru-RU" sz="2400">
                <a:solidFill>
                  <a:srgbClr val="808080"/>
                </a:solidFill>
                <a:latin typeface="Monotype Corsiva"/>
              </a:rPr>
              <a:t> отмечен и первым в истории боем </a:t>
            </a:r>
            <a:r>
              <a:rPr lang="ru-RU" sz="2400" u="sng">
                <a:solidFill>
                  <a:srgbClr val="808080"/>
                </a:solidFill>
                <a:latin typeface="Monotype Corsiva"/>
                <a:hlinkClick r:id="rId11"/>
              </a:rPr>
              <a:t>броненосных</a:t>
            </a:r>
            <a:r>
              <a:rPr lang="ru-RU" sz="2400">
                <a:solidFill>
                  <a:srgbClr val="808080"/>
                </a:solidFill>
                <a:latin typeface="Monotype Corsiva"/>
              </a:rPr>
              <a:t> кораблей, произошедшим </a:t>
            </a:r>
            <a:r>
              <a:rPr lang="ru-RU" sz="2400" u="sng">
                <a:solidFill>
                  <a:srgbClr val="808080"/>
                </a:solidFill>
                <a:latin typeface="Monotype Corsiva"/>
                <a:hlinkClick r:id="rId12"/>
              </a:rPr>
              <a:t>9 марта</a:t>
            </a:r>
            <a:r>
              <a:rPr lang="ru-RU" sz="2400">
                <a:solidFill>
                  <a:srgbClr val="808080"/>
                </a:solidFill>
                <a:latin typeface="Monotype Corsiva"/>
              </a:rPr>
              <a:t> у берегов Виргинии. Кампания </a:t>
            </a:r>
            <a:r>
              <a:rPr lang="ru-RU" sz="2400" u="sng">
                <a:solidFill>
                  <a:srgbClr val="808080"/>
                </a:solidFill>
                <a:latin typeface="Monotype Corsiva"/>
                <a:hlinkClick r:id="rId13"/>
              </a:rPr>
              <a:t>1862 года</a:t>
            </a:r>
            <a:r>
              <a:rPr lang="ru-RU" sz="2400">
                <a:solidFill>
                  <a:srgbClr val="808080"/>
                </a:solidFill>
                <a:latin typeface="Monotype Corsiva"/>
              </a:rPr>
              <a:t> окончилась поражением северян </a:t>
            </a:r>
            <a:r>
              <a:rPr lang="ru-RU" sz="2400" u="sng">
                <a:solidFill>
                  <a:srgbClr val="808080"/>
                </a:solidFill>
                <a:latin typeface="Monotype Corsiva"/>
                <a:hlinkClick r:id="rId14"/>
              </a:rPr>
              <a:t>при </a:t>
            </a:r>
            <a:r>
              <a:rPr lang="ru-RU" sz="2400" u="sng">
                <a:solidFill>
                  <a:srgbClr val="808080"/>
                </a:solidFill>
                <a:latin typeface="Monotype Corsiva"/>
                <a:hlinkClick r:id="rId15"/>
              </a:rPr>
              <a:t>Фридериксберге</a:t>
            </a:r>
            <a:r>
              <a:rPr lang="ru-RU" sz="2400">
                <a:solidFill>
                  <a:srgbClr val="808080"/>
                </a:solidFill>
                <a:latin typeface="Monotype Corsiva"/>
              </a:rPr>
              <a:t> </a:t>
            </a:r>
            <a:r>
              <a:rPr lang="ru-RU" sz="2400" u="sng">
                <a:solidFill>
                  <a:srgbClr val="808080"/>
                </a:solidFill>
                <a:latin typeface="Monotype Corsiva"/>
                <a:hlinkClick r:id="rId16"/>
              </a:rPr>
              <a:t>13 декабря</a:t>
            </a:r>
            <a:r>
              <a:rPr lang="ru-RU" sz="2400">
                <a:solidFill>
                  <a:srgbClr val="808080"/>
                </a:solidFill>
                <a:latin typeface="Monotype Corsiva"/>
              </a:rPr>
              <a:t>.</a:t>
            </a:r>
            <a:endParaRPr/>
          </a:p>
        </p:txBody>
      </p:sp>
      <p:pic>
        <p:nvPicPr>
          <p:cNvPr descr="" id="140" name="Picture 5"/>
          <p:cNvPicPr/>
          <p:nvPr/>
        </p:nvPicPr>
        <p:blipFill>
          <a:blip r:embed="rId17"/>
          <a:stretch>
            <a:fillRect/>
          </a:stretch>
        </p:blipFill>
        <p:spPr>
          <a:xfrm>
            <a:off x="4586400" y="685800"/>
            <a:ext cx="4557240" cy="5714640"/>
          </a:xfrm>
          <a:prstGeom prst="rect">
            <a:avLst/>
          </a:prstGeom>
        </p:spPr>
      </p:pic>
    </p:spTree>
  </p:cSld>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41" name="CustomShape 1"/>
          <p:cNvSpPr/>
          <p:nvPr/>
        </p:nvSpPr>
        <p:spPr>
          <a:xfrm>
            <a:off x="1508760" y="308160"/>
            <a:ext cx="5310360" cy="639000"/>
          </a:xfrm>
          <a:prstGeom prst="rect">
            <a:avLst/>
          </a:prstGeom>
        </p:spPr>
        <p:txBody>
          <a:bodyPr anchor="ctr" bIns="45000" lIns="90000" rIns="90000" tIns="45000" wrap="none"/>
          <a:p>
            <a:r>
              <a:rPr lang="ru-RU" sz="3600">
                <a:solidFill>
                  <a:srgbClr val="808080"/>
                </a:solidFill>
                <a:latin typeface="Monotype Corsiva"/>
              </a:rPr>
              <a:t>Политический процесс </a:t>
            </a:r>
            <a:endParaRPr/>
          </a:p>
        </p:txBody>
      </p:sp>
      <p:sp>
        <p:nvSpPr>
          <p:cNvPr id="142" name="CustomShape 2"/>
          <p:cNvSpPr/>
          <p:nvPr/>
        </p:nvSpPr>
        <p:spPr>
          <a:xfrm>
            <a:off x="380880" y="765720"/>
            <a:ext cx="8381520" cy="4845240"/>
          </a:xfrm>
          <a:prstGeom prst="rect">
            <a:avLst/>
          </a:prstGeom>
        </p:spPr>
        <p:txBody>
          <a:bodyPr anchor="ctr" bIns="45000" lIns="90000" rIns="90000" tIns="45000"/>
          <a:p>
            <a:pPr algn="ctr"/>
            <a:r>
              <a:rPr lang="ru-RU" sz="2400">
                <a:solidFill>
                  <a:srgbClr val="808080"/>
                </a:solidFill>
                <a:latin typeface="Monotype Corsiva"/>
              </a:rPr>
              <a:t>Тяжёлое положение федеральной армии вызывало недовольство населения. Линкольн находился под давлением </a:t>
            </a:r>
            <a:r>
              <a:rPr lang="ru-RU" sz="2400" u="sng">
                <a:solidFill>
                  <a:srgbClr val="808080"/>
                </a:solidFill>
                <a:latin typeface="Monotype Corsiva"/>
                <a:hlinkClick r:id="rId1"/>
              </a:rPr>
              <a:t>республиканской партии</a:t>
            </a:r>
            <a:r>
              <a:rPr lang="ru-RU" sz="2400">
                <a:solidFill>
                  <a:srgbClr val="808080"/>
                </a:solidFill>
                <a:latin typeface="Monotype Corsiva"/>
              </a:rPr>
              <a:t>, включавшей в себя как сторонников немедленной отмены рабства, так и выступающих за поэтапное освобождение рабов. Линкольн придерживался политики компромиссов, благодаря чему сумел предотвратить раскол партии. Он был убеждён, что даже в военное время в стране должен осуществляться политический процесс. Это позволило на всём протяжении Гражданской войны сохранить </a:t>
            </a:r>
            <a:r>
              <a:rPr lang="ru-RU" sz="2400" u="sng">
                <a:solidFill>
                  <a:srgbClr val="808080"/>
                </a:solidFill>
                <a:latin typeface="Monotype Corsiva"/>
                <a:hlinkClick r:id="rId2"/>
              </a:rPr>
              <a:t>свободу слова</a:t>
            </a:r>
            <a:r>
              <a:rPr lang="ru-RU" sz="2400">
                <a:solidFill>
                  <a:srgbClr val="808080"/>
                </a:solidFill>
                <a:latin typeface="Monotype Corsiva"/>
              </a:rPr>
              <a:t>, избежать серьёзных ограничений гражданских свобод и кризиса </a:t>
            </a:r>
            <a:r>
              <a:rPr lang="ru-RU" sz="2400" u="sng">
                <a:solidFill>
                  <a:srgbClr val="808080"/>
                </a:solidFill>
                <a:latin typeface="Monotype Corsiva"/>
                <a:hlinkClick r:id="rId3"/>
              </a:rPr>
              <a:t>двухпартийной системы</a:t>
            </a:r>
            <a:r>
              <a:rPr lang="ru-RU" sz="2400">
                <a:solidFill>
                  <a:srgbClr val="808080"/>
                </a:solidFill>
                <a:latin typeface="Monotype Corsiva"/>
              </a:rPr>
              <a:t>  </a:t>
            </a:r>
            <a:endParaRPr/>
          </a:p>
        </p:txBody>
      </p:sp>
    </p:spTree>
  </p:cSld>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43" name="CustomShape 1"/>
          <p:cNvSpPr/>
          <p:nvPr/>
        </p:nvSpPr>
        <p:spPr>
          <a:xfrm>
            <a:off x="0" y="-490680"/>
            <a:ext cx="9143640" cy="5883840"/>
          </a:xfrm>
          <a:prstGeom prst="rect">
            <a:avLst/>
          </a:prstGeom>
        </p:spPr>
        <p:txBody>
          <a:bodyPr anchor="ctr" bIns="45000" lIns="90000" rIns="90000" tIns="45000"/>
          <a:p>
            <a:pPr algn="ctr"/>
            <a:r>
              <a:rPr b="1" lang="ru-RU" sz="2000">
                <a:solidFill>
                  <a:srgbClr val="808080"/>
                </a:solidFill>
                <a:latin typeface="Monotype Corsiva"/>
              </a:rPr>
              <a:t>В президентство Линкольна проходили выборы, граждане участвовали в управлении государством. После нападения южан на форт </a:t>
            </a:r>
            <a:r>
              <a:rPr b="1" lang="ru-RU" sz="2000" u="sng">
                <a:solidFill>
                  <a:srgbClr val="808080"/>
                </a:solidFill>
                <a:latin typeface="Monotype Corsiva"/>
                <a:hlinkClick r:id="rId1"/>
              </a:rPr>
              <a:t>Самтер</a:t>
            </a:r>
            <a:r>
              <a:rPr b="1" lang="ru-RU" sz="2000">
                <a:solidFill>
                  <a:srgbClr val="808080"/>
                </a:solidFill>
                <a:latin typeface="Monotype Corsiva"/>
              </a:rPr>
              <a:t> часть членов </a:t>
            </a:r>
            <a:r>
              <a:rPr b="1" lang="ru-RU" sz="2000" u="sng">
                <a:solidFill>
                  <a:srgbClr val="808080"/>
                </a:solidFill>
                <a:latin typeface="Monotype Corsiva"/>
                <a:hlinkClick r:id="rId2"/>
              </a:rPr>
              <a:t>демократической партии</a:t>
            </a:r>
            <a:r>
              <a:rPr b="1" lang="ru-RU" sz="2000">
                <a:solidFill>
                  <a:srgbClr val="808080"/>
                </a:solidFill>
                <a:latin typeface="Monotype Corsiva"/>
              </a:rPr>
              <a:t> сформировали «лояльную оппозицию», поддерживающую политику правительства. </a:t>
            </a:r>
            <a:r>
              <a:rPr b="1" lang="ru-RU" sz="2000" u="sng">
                <a:solidFill>
                  <a:srgbClr val="808080"/>
                </a:solidFill>
                <a:latin typeface="Monotype Corsiva"/>
                <a:hlinkClick r:id="rId3"/>
              </a:rPr>
              <a:t>22 августа</a:t>
            </a:r>
            <a:r>
              <a:rPr b="1" lang="ru-RU" sz="2000">
                <a:solidFill>
                  <a:srgbClr val="808080"/>
                </a:solidFill>
                <a:latin typeface="Monotype Corsiva"/>
              </a:rPr>
              <a:t> </a:t>
            </a:r>
            <a:r>
              <a:rPr b="1" lang="ru-RU" sz="2000" u="sng">
                <a:solidFill>
                  <a:srgbClr val="808080"/>
                </a:solidFill>
                <a:latin typeface="Monotype Corsiva"/>
                <a:hlinkClick r:id="rId4"/>
              </a:rPr>
              <a:t>1862 года</a:t>
            </a:r>
            <a:r>
              <a:rPr b="1" lang="ru-RU" sz="2000">
                <a:solidFill>
                  <a:srgbClr val="808080"/>
                </a:solidFill>
                <a:latin typeface="Monotype Corsiva"/>
              </a:rPr>
              <a:t> в интервью газете «Нью-Йорк Трибюн» на вопрос, почему он медлит с освобождением рабов, Линкольн ответил</a:t>
            </a:r>
            <a:endParaRPr/>
          </a:p>
          <a:p>
            <a:pPr algn="ctr"/>
            <a:r>
              <a:rPr b="1" lang="ru-RU" sz="2000">
                <a:solidFill>
                  <a:srgbClr val="808080"/>
                </a:solidFill>
                <a:latin typeface="Monotype Corsiva"/>
              </a:rPr>
              <a:t>Моей высшей целью в этой борьбе является сохранение союза, не сохранение или уничтожение рабства. Если бы я смог спасти союз, не освободив ни одного единственного раба, я бы сделал это, и если бы я мог спасти его, освободив всех рабов, я бы сделал это, и если бы мог спасти его, освободив одних рабов, а других не освободив, я бы сделал это. Что я предпринимаю в вопросе рабства и для цветной расы, я делаю потому, что верю, это поможет сохранить союз… Этим я объяснил здесь моё намерение, которое рассматриваю как официальный долг. И не намерен изменять моё часто высказываемое личное желание, что все люди везде должны быть свободны.</a:t>
            </a:r>
            <a:endParaRPr/>
          </a:p>
          <a:p>
            <a:pPr algn="ctr"/>
            <a:r>
              <a:rPr b="1" lang="ru-RU" sz="2000">
                <a:solidFill>
                  <a:srgbClr val="808080"/>
                </a:solidFill>
                <a:latin typeface="Monotype Corsiva"/>
              </a:rPr>
              <a:t>.</a:t>
            </a:r>
            <a:endParaRPr/>
          </a:p>
        </p:txBody>
      </p:sp>
      <p:pic>
        <p:nvPicPr>
          <p:cNvPr descr="" id="144" name="Picture 5"/>
          <p:cNvPicPr/>
          <p:nvPr/>
        </p:nvPicPr>
        <p:blipFill>
          <a:blip r:embed="rId5"/>
          <a:stretch>
            <a:fillRect/>
          </a:stretch>
        </p:blipFill>
        <p:spPr>
          <a:xfrm>
            <a:off x="2514600" y="838080"/>
            <a:ext cx="4182840" cy="5714640"/>
          </a:xfrm>
          <a:prstGeom prst="rect">
            <a:avLst/>
          </a:prstGeom>
        </p:spPr>
      </p:pic>
    </p:spTree>
  </p:cSld>
  <p:timing>
    <p:tnLst>
      <p:par>
        <p:cTn dur="indefinite" id="66" nodeType="tmRoot" restart="never">
          <p:childTnLst>
            <p:seq>
              <p:cTn dur="indefinite" id="67" nodeType="mainSeq">
                <p:childTnLst>
                  <p:par>
                    <p:cTn fill="hold" id="68">
                      <p:stCondLst>
                        <p:cond delay="indefinite"/>
                      </p:stCondLst>
                      <p:childTnLst>
                        <p:par>
                          <p:cTn fill="hold" id="69">
                            <p:stCondLst>
                              <p:cond delay="0"/>
                            </p:stCondLst>
                            <p:childTnLst>
                              <p:par>
                                <p:cTn fill="hold" id="70" nodeType="clickEffect" presetClass="entr" presetID="55">
                                  <p:stCondLst>
                                    <p:cond delay="0"/>
                                  </p:stCondLst>
                                  <p:childTnLst>
                                    <p:set>
                                      <p:cBhvr>
                                        <p:cTn dur="1" fill="hold" id="71">
                                          <p:stCondLst>
                                            <p:cond delay="0"/>
                                          </p:stCondLst>
                                        </p:cTn>
                                        <p:tgtEl>
                                          <p:spTgt spid="144"/>
                                        </p:tgtEl>
                                        <p:attrNameLst>
                                          <p:attrName>style.visibility</p:attrName>
                                        </p:attrNameLst>
                                      </p:cBhvr>
                                      <p:to>
                                        <p:strVal val="visible"/>
                                      </p:to>
                                    </p:set>
                                    <p:anim calcmode="lin" valueType="num">
                                      <p:cBhvr additive="repl">
                                        <p:cTn dur="1000" fill="hold" id="72"/>
                                        <p:tgtEl>
                                          <p:spTgt spid="144"/>
                                        </p:tgtEl>
                                        <p:attrNameLst>
                                          <p:attrName/>
                                        </p:attrNameLst>
                                      </p:cBhvr>
                                      <p:tavLst>
                                        <p:tav tm="0">
                                          <p:val>
                                            <p:strVal val="#ppt_w*0.70"/>
                                          </p:val>
                                        </p:tav>
                                        <p:tav tm="100000">
                                          <p:val>
                                            <p:strVal val="#ppt_w"/>
                                          </p:val>
                                        </p:tav>
                                      </p:tavLst>
                                    </p:anim>
                                    <p:anim calcmode="lin" valueType="num">
                                      <p:cBhvr additive="repl">
                                        <p:cTn dur="1000" fill="hold" id="73"/>
                                        <p:tgtEl>
                                          <p:spTgt spid="144"/>
                                        </p:tgtEl>
                                        <p:attrNameLst>
                                          <p:attrName/>
                                        </p:attrNameLst>
                                      </p:cBhvr>
                                      <p:tavLst>
                                        <p:tav tm="0">
                                          <p:val>
                                            <p:strVal val="#ppt_h"/>
                                          </p:val>
                                        </p:tav>
                                        <p:tav tm="100000">
                                          <p:val>
                                            <p:strVal val="#ppt_h"/>
                                          </p:val>
                                        </p:tav>
                                      </p:tavLst>
                                    </p:anim>
                                    <p:animEffect filter="fade" transition="in">
                                      <p:cBhvr additive="repl">
                                        <p:cTn dur="1000" fill="freeze" id="74"/>
                                        <p:tgtEl>
                                          <p:spTgt spid="144"/>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45" name="CustomShape 1"/>
          <p:cNvSpPr/>
          <p:nvPr/>
        </p:nvSpPr>
        <p:spPr>
          <a:xfrm>
            <a:off x="3429000" y="228600"/>
            <a:ext cx="2742840" cy="639000"/>
          </a:xfrm>
          <a:prstGeom prst="rect">
            <a:avLst/>
          </a:prstGeom>
        </p:spPr>
        <p:txBody>
          <a:bodyPr bIns="45000" lIns="90000" rIns="90000" tIns="45000"/>
          <a:p>
            <a:r>
              <a:rPr lang="ru-RU" sz="3600">
                <a:solidFill>
                  <a:srgbClr val="808080"/>
                </a:solidFill>
                <a:latin typeface="Monotype Corsiva"/>
              </a:rPr>
              <a:t>Гомстед</a:t>
            </a:r>
            <a:endParaRPr/>
          </a:p>
        </p:txBody>
      </p:sp>
      <p:sp>
        <p:nvSpPr>
          <p:cNvPr id="146" name="CustomShape 2"/>
          <p:cNvSpPr/>
          <p:nvPr/>
        </p:nvSpPr>
        <p:spPr>
          <a:xfrm>
            <a:off x="838080" y="326520"/>
            <a:ext cx="7529040" cy="5883840"/>
          </a:xfrm>
          <a:prstGeom prst="rect">
            <a:avLst/>
          </a:prstGeom>
        </p:spPr>
        <p:txBody>
          <a:bodyPr anchor="ctr" bIns="45000" lIns="90000" rIns="90000" tIns="45000"/>
          <a:p>
            <a:r>
              <a:rPr lang="ru-RU" sz="2000">
                <a:solidFill>
                  <a:srgbClr val="808080"/>
                </a:solidFill>
                <a:latin typeface="Monotype Corsiva"/>
              </a:rPr>
              <a:t>По инициативе Авраама Линкольна </a:t>
            </a:r>
            <a:r>
              <a:rPr lang="ru-RU" sz="2000" u="sng">
                <a:solidFill>
                  <a:srgbClr val="808080"/>
                </a:solidFill>
                <a:latin typeface="Monotype Corsiva"/>
                <a:hlinkClick r:id="rId1"/>
              </a:rPr>
              <a:t>20 мая</a:t>
            </a:r>
            <a:r>
              <a:rPr lang="ru-RU" sz="2000">
                <a:solidFill>
                  <a:srgbClr val="808080"/>
                </a:solidFill>
                <a:latin typeface="Monotype Corsiva"/>
              </a:rPr>
              <a:t> </a:t>
            </a:r>
            <a:r>
              <a:rPr lang="ru-RU" sz="2000" u="sng">
                <a:solidFill>
                  <a:srgbClr val="808080"/>
                </a:solidFill>
                <a:latin typeface="Monotype Corsiva"/>
                <a:hlinkClick r:id="rId2"/>
              </a:rPr>
              <a:t>1862</a:t>
            </a:r>
            <a:r>
              <a:rPr lang="ru-RU" sz="2000">
                <a:solidFill>
                  <a:srgbClr val="808080"/>
                </a:solidFill>
                <a:latin typeface="Monotype Corsiva"/>
              </a:rPr>
              <a:t> года был принят </a:t>
            </a:r>
            <a:r>
              <a:rPr lang="ru-RU" sz="2000" u="sng">
                <a:solidFill>
                  <a:srgbClr val="808080"/>
                </a:solidFill>
                <a:latin typeface="Monotype Corsiva"/>
                <a:hlinkClick r:id="rId3"/>
              </a:rPr>
              <a:t>акт</a:t>
            </a:r>
            <a:r>
              <a:rPr lang="ru-RU" sz="2000">
                <a:solidFill>
                  <a:srgbClr val="808080"/>
                </a:solidFill>
                <a:latin typeface="Monotype Corsiva"/>
              </a:rPr>
              <a:t> о </a:t>
            </a:r>
            <a:r>
              <a:rPr lang="ru-RU" sz="2000" u="sng">
                <a:solidFill>
                  <a:srgbClr val="808080"/>
                </a:solidFill>
                <a:latin typeface="Monotype Corsiva"/>
                <a:hlinkClick r:id="rId4"/>
              </a:rPr>
              <a:t>Гомстеде</a:t>
            </a:r>
            <a:r>
              <a:rPr lang="ru-RU" sz="2000">
                <a:solidFill>
                  <a:srgbClr val="808080"/>
                </a:solidFill>
                <a:latin typeface="Monotype Corsiva"/>
              </a:rPr>
              <a:t>, согласно которому каждый гражданин Соединённых Штатов, достигший 21 года и не воевавший на стороне Конфедерации, мог получить из земель общественного фонда участок земли не более 160 </a:t>
            </a:r>
            <a:r>
              <a:rPr lang="ru-RU" sz="2000" u="sng">
                <a:solidFill>
                  <a:srgbClr val="808080"/>
                </a:solidFill>
                <a:latin typeface="Monotype Corsiva"/>
                <a:hlinkClick r:id="rId5"/>
              </a:rPr>
              <a:t>акров</a:t>
            </a:r>
            <a:r>
              <a:rPr lang="ru-RU" sz="2000">
                <a:solidFill>
                  <a:srgbClr val="808080"/>
                </a:solidFill>
                <a:latin typeface="Monotype Corsiva"/>
              </a:rPr>
              <a:t> (65 гектаров) после уплаты регистрационного сбора в 10 долларов. </a:t>
            </a:r>
            <a:r>
              <a:rPr lang="ru-RU" sz="2000" u="sng">
                <a:solidFill>
                  <a:srgbClr val="808080"/>
                </a:solidFill>
                <a:latin typeface="Monotype Corsiva"/>
                <a:hlinkClick r:id="rId6"/>
              </a:rPr>
              <a:t>Закон</a:t>
            </a:r>
            <a:r>
              <a:rPr lang="ru-RU" sz="2000">
                <a:solidFill>
                  <a:srgbClr val="808080"/>
                </a:solidFill>
                <a:latin typeface="Monotype Corsiva"/>
              </a:rPr>
              <a:t> вступал в силу </a:t>
            </a:r>
            <a:r>
              <a:rPr lang="ru-RU" sz="2000" u="sng">
                <a:solidFill>
                  <a:srgbClr val="808080"/>
                </a:solidFill>
                <a:latin typeface="Monotype Corsiva"/>
                <a:hlinkClick r:id="rId7"/>
              </a:rPr>
              <a:t>1 января</a:t>
            </a:r>
            <a:r>
              <a:rPr lang="ru-RU" sz="2000">
                <a:solidFill>
                  <a:srgbClr val="808080"/>
                </a:solidFill>
                <a:latin typeface="Monotype Corsiva"/>
              </a:rPr>
              <a:t> </a:t>
            </a:r>
            <a:r>
              <a:rPr lang="ru-RU" sz="2000" u="sng">
                <a:solidFill>
                  <a:srgbClr val="808080"/>
                </a:solidFill>
                <a:latin typeface="Monotype Corsiva"/>
                <a:hlinkClick r:id="rId8"/>
              </a:rPr>
              <a:t>1863</a:t>
            </a:r>
            <a:r>
              <a:rPr lang="ru-RU" sz="2000">
                <a:solidFill>
                  <a:srgbClr val="808080"/>
                </a:solidFill>
                <a:latin typeface="Monotype Corsiva"/>
              </a:rPr>
              <a:t> года. Поселенец, приступивший к обработке земли и начавший возводить на ней строения, получал бесплатно </a:t>
            </a:r>
            <a:r>
              <a:rPr lang="ru-RU" sz="2000" u="sng">
                <a:solidFill>
                  <a:srgbClr val="808080"/>
                </a:solidFill>
                <a:latin typeface="Monotype Corsiva"/>
                <a:hlinkClick r:id="rId9"/>
              </a:rPr>
              <a:t>право собственности</a:t>
            </a:r>
            <a:r>
              <a:rPr lang="ru-RU" sz="2000">
                <a:solidFill>
                  <a:srgbClr val="808080"/>
                </a:solidFill>
                <a:latin typeface="Monotype Corsiva"/>
              </a:rPr>
              <a:t> на эту землю по истечении 5 лет. Участок мог быть приобретён в собственность и досрочно, при уплате 1,25 доллара за акр. По Гомстед-акту в США было роздано около 2 миллионов гомстедов, общей площадью около 285 миллионов акров (115 миллионов гектаров). Этот закон радикальным образом решил аграрную проблему, направив развитие </a:t>
            </a:r>
            <a:r>
              <a:rPr lang="ru-RU" sz="2000" u="sng">
                <a:solidFill>
                  <a:srgbClr val="808080"/>
                </a:solidFill>
                <a:latin typeface="Monotype Corsiva"/>
                <a:hlinkClick r:id="rId10"/>
              </a:rPr>
              <a:t>сельского хозяйства</a:t>
            </a:r>
            <a:r>
              <a:rPr lang="ru-RU" sz="2000">
                <a:solidFill>
                  <a:srgbClr val="808080"/>
                </a:solidFill>
                <a:latin typeface="Monotype Corsiva"/>
              </a:rPr>
              <a:t> по фермерскому пути, привёл к заселению до сих пор пустынных территорий и обеспечил Линкольну поддержку широких масс населения.</a:t>
            </a:r>
            <a:endParaRPr/>
          </a:p>
        </p:txBody>
      </p:sp>
    </p:spTree>
  </p:cSld>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47" name="CustomShape 1"/>
          <p:cNvSpPr/>
          <p:nvPr/>
        </p:nvSpPr>
        <p:spPr>
          <a:xfrm>
            <a:off x="2514600" y="0"/>
            <a:ext cx="4362120" cy="577800"/>
          </a:xfrm>
          <a:prstGeom prst="rect">
            <a:avLst/>
          </a:prstGeom>
        </p:spPr>
        <p:txBody>
          <a:bodyPr bIns="45000" lIns="90000" rIns="90000" tIns="45000"/>
          <a:p>
            <a:pPr algn="ctr"/>
            <a:r>
              <a:rPr lang="ru-RU" sz="3200">
                <a:solidFill>
                  <a:srgbClr val="808080"/>
                </a:solidFill>
                <a:latin typeface="Monotype Corsiva"/>
              </a:rPr>
              <a:t>Освобождение рабов</a:t>
            </a:r>
            <a:endParaRPr/>
          </a:p>
        </p:txBody>
      </p:sp>
      <p:sp>
        <p:nvSpPr>
          <p:cNvPr id="148" name="CustomShape 2"/>
          <p:cNvSpPr/>
          <p:nvPr/>
        </p:nvSpPr>
        <p:spPr>
          <a:xfrm>
            <a:off x="380880" y="128880"/>
            <a:ext cx="8486280" cy="5942520"/>
          </a:xfrm>
          <a:prstGeom prst="rect">
            <a:avLst/>
          </a:prstGeom>
        </p:spPr>
        <p:txBody>
          <a:bodyPr anchor="ctr" bIns="45000" lIns="90000" rIns="90000" tIns="45000"/>
          <a:p>
            <a:r>
              <a:rPr lang="ru-RU" sz="2400">
                <a:solidFill>
                  <a:srgbClr val="808080"/>
                </a:solidFill>
                <a:latin typeface="Monotype Corsiva"/>
              </a:rPr>
              <a:t>Неудачи в войне и её затягивание постепенно меняли отношение Линкольна к вопросу о рабовладении. Он приходил к мысли, что Соединённые Штаты либо станут полностью свободными, либо полностью рабовладельческими. Становилось ясно, что главная цель войны — восстановление Союза, становилась недостижимой без отмены рабства. Линкольн всегда выступал за постепенное освобождение </a:t>
            </a:r>
            <a:r>
              <a:rPr lang="ru-RU" sz="2400" u="sng">
                <a:solidFill>
                  <a:srgbClr val="808080"/>
                </a:solidFill>
                <a:latin typeface="Monotype Corsiva"/>
                <a:hlinkClick r:id="rId1"/>
              </a:rPr>
              <a:t>негров</a:t>
            </a:r>
            <a:r>
              <a:rPr lang="ru-RU" sz="2400">
                <a:solidFill>
                  <a:srgbClr val="808080"/>
                </a:solidFill>
                <a:latin typeface="Monotype Corsiva"/>
              </a:rPr>
              <a:t> на компенсационной основе, теперь считал, что рабство необходимо отменить. Подготовка к упразднению института осуществлялась в течение всего </a:t>
            </a:r>
            <a:r>
              <a:rPr lang="ru-RU" sz="2400" u="sng">
                <a:solidFill>
                  <a:srgbClr val="808080"/>
                </a:solidFill>
                <a:latin typeface="Monotype Corsiva"/>
                <a:hlinkClick r:id="rId2"/>
              </a:rPr>
              <a:t>1862 года</a:t>
            </a:r>
            <a:r>
              <a:rPr lang="ru-RU" sz="2400">
                <a:solidFill>
                  <a:srgbClr val="808080"/>
                </a:solidFill>
                <a:latin typeface="Monotype Corsiva"/>
              </a:rPr>
              <a:t>. </a:t>
            </a:r>
            <a:r>
              <a:rPr lang="ru-RU" sz="2400" u="sng">
                <a:solidFill>
                  <a:srgbClr val="808080"/>
                </a:solidFill>
                <a:latin typeface="Monotype Corsiva"/>
                <a:hlinkClick r:id="rId3"/>
              </a:rPr>
              <a:t>30 декабря</a:t>
            </a:r>
            <a:r>
              <a:rPr lang="ru-RU" sz="2400">
                <a:solidFill>
                  <a:srgbClr val="808080"/>
                </a:solidFill>
                <a:latin typeface="Monotype Corsiva"/>
              </a:rPr>
              <a:t> </a:t>
            </a:r>
            <a:r>
              <a:rPr lang="ru-RU" sz="2400" u="sng">
                <a:solidFill>
                  <a:srgbClr val="808080"/>
                </a:solidFill>
                <a:latin typeface="Monotype Corsiva"/>
                <a:hlinkClick r:id="rId4"/>
              </a:rPr>
              <a:t>1862</a:t>
            </a:r>
            <a:r>
              <a:rPr lang="ru-RU" sz="2400">
                <a:solidFill>
                  <a:srgbClr val="808080"/>
                </a:solidFill>
                <a:latin typeface="Monotype Corsiva"/>
              </a:rPr>
              <a:t> года президент подписал «</a:t>
            </a:r>
            <a:r>
              <a:rPr lang="ru-RU" sz="2400" u="sng">
                <a:solidFill>
                  <a:srgbClr val="808080"/>
                </a:solidFill>
                <a:latin typeface="Monotype Corsiva"/>
                <a:hlinkClick r:id="rId5"/>
              </a:rPr>
              <a:t>Прокламацию об освобождении рабов</a:t>
            </a:r>
            <a:r>
              <a:rPr lang="ru-RU" sz="2400">
                <a:solidFill>
                  <a:srgbClr val="808080"/>
                </a:solidFill>
                <a:latin typeface="Monotype Corsiva"/>
              </a:rPr>
              <a:t>», объявившую негров, проживающих на территориях, находящихся в состоянии мятежа против США, «отныне и навечно» свободными. </a:t>
            </a:r>
            <a:endParaRPr/>
          </a:p>
        </p:txBody>
      </p:sp>
      <p:pic>
        <p:nvPicPr>
          <p:cNvPr descr="" id="149" name="Picture 7"/>
          <p:cNvPicPr/>
          <p:nvPr/>
        </p:nvPicPr>
        <p:blipFill>
          <a:blip r:embed="rId6"/>
          <a:stretch>
            <a:fillRect/>
          </a:stretch>
        </p:blipFill>
        <p:spPr>
          <a:xfrm>
            <a:off x="1752480" y="2057400"/>
            <a:ext cx="6324120" cy="3935160"/>
          </a:xfrm>
          <a:prstGeom prst="rect">
            <a:avLst/>
          </a:prstGeom>
        </p:spPr>
      </p:pic>
      <p:sp>
        <p:nvSpPr>
          <p:cNvPr id="150" name="CustomShape 3"/>
          <p:cNvSpPr/>
          <p:nvPr/>
        </p:nvSpPr>
        <p:spPr>
          <a:xfrm>
            <a:off x="2971800" y="4723920"/>
            <a:ext cx="3870000" cy="1187640"/>
          </a:xfrm>
          <a:prstGeom prst="rect">
            <a:avLst/>
          </a:prstGeom>
        </p:spPr>
        <p:txBody>
          <a:bodyPr anchor="ctr" bIns="45000" lIns="90000" rIns="90000" tIns="45000"/>
          <a:p>
            <a:r>
              <a:rPr lang="ru-RU" sz="2400">
                <a:solidFill>
                  <a:srgbClr val="ff0066"/>
                </a:solidFill>
                <a:latin typeface="Arial"/>
              </a:rPr>
              <a:t>Театр Форда, где был смертельно ранен Линкольн</a:t>
            </a:r>
            <a:endParaRPr/>
          </a:p>
        </p:txBody>
      </p:sp>
    </p:spTree>
  </p:cSld>
  <p:timing>
    <p:tnLst>
      <p:par>
        <p:cTn dur="indefinite" id="75" nodeType="tmRoot" restart="never">
          <p:childTnLst>
            <p:seq>
              <p:cTn dur="indefinite" id="76" nodeType="mainSeq">
                <p:childTnLst>
                  <p:par>
                    <p:cTn fill="hold" id="77">
                      <p:stCondLst>
                        <p:cond delay="indefinite"/>
                      </p:stCondLst>
                      <p:childTnLst>
                        <p:par>
                          <p:cTn fill="hold" id="78">
                            <p:stCondLst>
                              <p:cond delay="0"/>
                            </p:stCondLst>
                            <p:childTnLst>
                              <p:par>
                                <p:cTn fill="hold" id="79" nodeType="clickEffect" presetClass="entr" presetID="4" presetSubtype="16">
                                  <p:stCondLst>
                                    <p:cond delay="0"/>
                                  </p:stCondLst>
                                  <p:childTnLst>
                                    <p:set>
                                      <p:cBhvr>
                                        <p:cTn dur="1" fill="hold" id="80">
                                          <p:stCondLst>
                                            <p:cond delay="0"/>
                                          </p:stCondLst>
                                        </p:cTn>
                                        <p:tgtEl>
                                          <p:spTgt spid="149"/>
                                        </p:tgtEl>
                                        <p:attrNameLst>
                                          <p:attrName>style.visibility</p:attrName>
                                        </p:attrNameLst>
                                      </p:cBhvr>
                                      <p:to>
                                        <p:strVal val="visible"/>
                                      </p:to>
                                    </p:set>
                                    <p:animEffect filter="box(in)" transition="out">
                                      <p:cBhvr additive="repl">
                                        <p:cTn dur="500" fill="freeze" id="81"/>
                                        <p:tgtEl>
                                          <p:spTgt spid="149"/>
                                        </p:tgtEl>
                                      </p:cBhvr>
                                    </p:animEffect>
                                  </p:childTnLst>
                                </p:cTn>
                              </p:par>
                            </p:childTnLst>
                          </p:cTn>
                        </p:par>
                      </p:childTnLst>
                    </p:cTn>
                  </p:par>
                  <p:par>
                    <p:cTn fill="hold" id="82">
                      <p:stCondLst>
                        <p:cond delay="indefinite"/>
                      </p:stCondLst>
                      <p:childTnLst>
                        <p:par>
                          <p:cTn fill="hold" id="83">
                            <p:stCondLst>
                              <p:cond delay="0"/>
                            </p:stCondLst>
                            <p:childTnLst>
                              <p:par>
                                <p:cTn fill="hold" id="84" nodeType="clickEffect" presetClass="entr" presetID="2" presetSubtype="4">
                                  <p:stCondLst>
                                    <p:cond delay="0"/>
                                  </p:stCondLst>
                                  <p:childTnLst>
                                    <p:set>
                                      <p:cBhvr>
                                        <p:cTn dur="1" fill="hold" id="85">
                                          <p:stCondLst>
                                            <p:cond delay="0"/>
                                          </p:stCondLst>
                                        </p:cTn>
                                        <p:tgtEl>
                                          <p:spTgt spid="150"/>
                                        </p:tgtEl>
                                        <p:attrNameLst>
                                          <p:attrName>style.visibility</p:attrName>
                                        </p:attrNameLst>
                                      </p:cBhvr>
                                      <p:to>
                                        <p:strVal val="visible"/>
                                      </p:to>
                                    </p:set>
                                    <p:anim calcmode="lin" valueType="num">
                                      <p:cBhvr additive="repl">
                                        <p:cTn dur="500" fill="hold" id="86"/>
                                        <p:tgtEl>
                                          <p:spTgt spid="150"/>
                                        </p:tgtEl>
                                        <p:attrNameLst>
                                          <p:attrName>ppt_x</p:attrName>
                                        </p:attrNameLst>
                                      </p:cBhvr>
                                      <p:tavLst>
                                        <p:tav tm="0">
                                          <p:val>
                                            <p:strVal val="#ppt_x"/>
                                          </p:val>
                                        </p:tav>
                                        <p:tav tm="100000">
                                          <p:val>
                                            <p:strVal val="#ppt_x"/>
                                          </p:val>
                                        </p:tav>
                                      </p:tavLst>
                                    </p:anim>
                                    <p:anim calcmode="lin" valueType="num">
                                      <p:cBhvr additive="repl">
                                        <p:cTn dur="500" fill="hold" id="87"/>
                                        <p:tgtEl>
                                          <p:spTgt spid="1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1" name="CustomShape 1"/>
          <p:cNvSpPr/>
          <p:nvPr/>
        </p:nvSpPr>
        <p:spPr>
          <a:xfrm>
            <a:off x="0" y="-143280"/>
            <a:ext cx="8838720" cy="5942520"/>
          </a:xfrm>
          <a:prstGeom prst="rect">
            <a:avLst/>
          </a:prstGeom>
        </p:spPr>
        <p:txBody>
          <a:bodyPr anchor="ctr" bIns="45000" lIns="90000" rIns="90000" tIns="45000"/>
          <a:p>
            <a:pPr algn="ctr"/>
            <a:r>
              <a:rPr lang="ru-RU" sz="2400">
                <a:solidFill>
                  <a:srgbClr val="808080"/>
                </a:solidFill>
                <a:latin typeface="Monotype Corsiva"/>
              </a:rPr>
              <a:t>Документ дал толчок принятию XIII поправки (</a:t>
            </a:r>
            <a:r>
              <a:rPr lang="ru-RU" sz="2400" u="sng">
                <a:solidFill>
                  <a:srgbClr val="808080"/>
                </a:solidFill>
                <a:latin typeface="Monotype Corsiva"/>
                <a:hlinkClick r:id="rId1"/>
              </a:rPr>
              <a:t>1865</a:t>
            </a:r>
            <a:r>
              <a:rPr lang="ru-RU" sz="2400">
                <a:solidFill>
                  <a:srgbClr val="808080"/>
                </a:solidFill>
                <a:latin typeface="Monotype Corsiva"/>
              </a:rPr>
              <a:t>) к </a:t>
            </a:r>
            <a:r>
              <a:rPr lang="ru-RU" sz="2400" u="sng">
                <a:solidFill>
                  <a:srgbClr val="808080"/>
                </a:solidFill>
                <a:latin typeface="Monotype Corsiva"/>
                <a:hlinkClick r:id="rId2"/>
              </a:rPr>
              <a:t>американской конституции</a:t>
            </a:r>
            <a:r>
              <a:rPr lang="ru-RU" sz="2400">
                <a:solidFill>
                  <a:srgbClr val="808080"/>
                </a:solidFill>
                <a:latin typeface="Monotype Corsiva"/>
              </a:rPr>
              <a:t>, которая полностью отменила рабство в Соединённых Штатах. </a:t>
            </a:r>
            <a:r>
              <a:rPr lang="ru-RU" sz="2400" u="sng">
                <a:solidFill>
                  <a:srgbClr val="808080"/>
                </a:solidFill>
                <a:latin typeface="Monotype Corsiva"/>
                <a:hlinkClick r:id="rId3"/>
              </a:rPr>
              <a:t>Прокламация</a:t>
            </a:r>
            <a:r>
              <a:rPr lang="ru-RU" sz="2400">
                <a:solidFill>
                  <a:srgbClr val="808080"/>
                </a:solidFill>
                <a:latin typeface="Monotype Corsiva"/>
              </a:rPr>
              <a:t> подверглась справедливой критике со стороны радикальных республиканцев, поскольку освобождение рабов было осуществлено там, где не распространялась власть федерального правительства, однако она изменила характер Гражданской войны, превратив её в войну за уничтожение рабства. Кроме того, она вынудила иностранные государства, в том числе и </a:t>
            </a:r>
            <a:r>
              <a:rPr lang="ru-RU" sz="2400" u="sng">
                <a:solidFill>
                  <a:srgbClr val="808080"/>
                </a:solidFill>
                <a:latin typeface="Monotype Corsiva"/>
                <a:hlinkClick r:id="rId4"/>
              </a:rPr>
              <a:t>Великобританию</a:t>
            </a:r>
            <a:r>
              <a:rPr lang="ru-RU" sz="2400">
                <a:solidFill>
                  <a:srgbClr val="808080"/>
                </a:solidFill>
                <a:latin typeface="Monotype Corsiva"/>
              </a:rPr>
              <a:t>, не поддерживать Конфедерацию. Британский премьер-министр </a:t>
            </a:r>
            <a:r>
              <a:rPr lang="ru-RU" sz="2400" u="sng">
                <a:solidFill>
                  <a:srgbClr val="808080"/>
                </a:solidFill>
                <a:latin typeface="Monotype Corsiva"/>
                <a:hlinkClick r:id="rId5"/>
              </a:rPr>
              <a:t>Пальмерстон</a:t>
            </a:r>
            <a:r>
              <a:rPr lang="ru-RU" sz="2400">
                <a:solidFill>
                  <a:srgbClr val="808080"/>
                </a:solidFill>
                <a:latin typeface="Monotype Corsiva"/>
              </a:rPr>
              <a:t> не смог организовать интервенции из-за сопротивления общественности. Освобождение рабов позволило осуществлять набор чернокожих </a:t>
            </a:r>
            <a:r>
              <a:rPr lang="ru-RU" sz="2400" u="sng">
                <a:solidFill>
                  <a:srgbClr val="808080"/>
                </a:solidFill>
                <a:latin typeface="Monotype Corsiva"/>
                <a:hlinkClick r:id="rId6"/>
              </a:rPr>
              <a:t>американцев</a:t>
            </a:r>
            <a:r>
              <a:rPr lang="ru-RU" sz="2400">
                <a:solidFill>
                  <a:srgbClr val="808080"/>
                </a:solidFill>
                <a:latin typeface="Monotype Corsiva"/>
              </a:rPr>
              <a:t> в армию. К концу войны в федеральных войсках числилось 180 тысяч негров.</a:t>
            </a:r>
            <a:endParaRPr/>
          </a:p>
        </p:txBody>
      </p:sp>
    </p:spTree>
  </p:cSld>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2" name="CustomShape 1"/>
          <p:cNvSpPr/>
          <p:nvPr/>
        </p:nvSpPr>
        <p:spPr>
          <a:xfrm>
            <a:off x="1981080" y="228600"/>
            <a:ext cx="5638320" cy="577800"/>
          </a:xfrm>
          <a:prstGeom prst="rect">
            <a:avLst/>
          </a:prstGeom>
        </p:spPr>
        <p:txBody>
          <a:bodyPr bIns="45000" lIns="90000" rIns="90000" tIns="45000"/>
          <a:p>
            <a:pPr algn="ctr"/>
            <a:r>
              <a:rPr lang="ru-RU" sz="3200">
                <a:solidFill>
                  <a:srgbClr val="808080"/>
                </a:solidFill>
                <a:latin typeface="Monotype Corsiva"/>
              </a:rPr>
              <a:t>Геттисбергское сражение</a:t>
            </a:r>
            <a:endParaRPr/>
          </a:p>
        </p:txBody>
      </p:sp>
      <p:sp>
        <p:nvSpPr>
          <p:cNvPr id="153" name="CustomShape 2"/>
          <p:cNvSpPr/>
          <p:nvPr/>
        </p:nvSpPr>
        <p:spPr>
          <a:xfrm>
            <a:off x="0" y="472320"/>
            <a:ext cx="9143640" cy="4054320"/>
          </a:xfrm>
          <a:prstGeom prst="rect">
            <a:avLst/>
          </a:prstGeom>
        </p:spPr>
        <p:txBody>
          <a:bodyPr anchor="ctr" bIns="45000" lIns="90000" rIns="90000" tIns="45000"/>
          <a:p>
            <a:pPr algn="ctr"/>
            <a:r>
              <a:rPr lang="ru-RU" sz="2000" u="sng">
                <a:solidFill>
                  <a:srgbClr val="808080"/>
                </a:solidFill>
                <a:latin typeface="Monotype Corsiva"/>
                <a:hlinkClick r:id="rId1"/>
              </a:rPr>
              <a:t>3 марта</a:t>
            </a:r>
            <a:r>
              <a:rPr lang="ru-RU" sz="2000">
                <a:solidFill>
                  <a:srgbClr val="808080"/>
                </a:solidFill>
                <a:latin typeface="Monotype Corsiva"/>
              </a:rPr>
              <a:t> </a:t>
            </a:r>
            <a:r>
              <a:rPr lang="ru-RU" sz="2000" u="sng">
                <a:solidFill>
                  <a:srgbClr val="808080"/>
                </a:solidFill>
                <a:latin typeface="Monotype Corsiva"/>
                <a:hlinkClick r:id="rId2"/>
              </a:rPr>
              <a:t>1863 года</a:t>
            </a:r>
            <a:r>
              <a:rPr lang="ru-RU" sz="2000">
                <a:solidFill>
                  <a:srgbClr val="808080"/>
                </a:solidFill>
                <a:latin typeface="Monotype Corsiva"/>
              </a:rPr>
              <a:t>, впервые в </a:t>
            </a:r>
            <a:r>
              <a:rPr lang="ru-RU" sz="2000" u="sng">
                <a:solidFill>
                  <a:srgbClr val="808080"/>
                </a:solidFill>
                <a:latin typeface="Monotype Corsiva"/>
                <a:hlinkClick r:id="rId3"/>
              </a:rPr>
              <a:t>истории Соединённых Штатов</a:t>
            </a:r>
            <a:r>
              <a:rPr lang="ru-RU" sz="2000">
                <a:solidFill>
                  <a:srgbClr val="808080"/>
                </a:solidFill>
                <a:latin typeface="Monotype Corsiva"/>
              </a:rPr>
              <a:t>, была введена </a:t>
            </a:r>
            <a:r>
              <a:rPr lang="ru-RU" sz="2000" u="sng">
                <a:solidFill>
                  <a:srgbClr val="808080"/>
                </a:solidFill>
                <a:latin typeface="Monotype Corsiva"/>
                <a:hlinkClick r:id="rId4"/>
              </a:rPr>
              <a:t>воинская обязанность</a:t>
            </a:r>
            <a:r>
              <a:rPr lang="ru-RU" sz="2000">
                <a:solidFill>
                  <a:srgbClr val="808080"/>
                </a:solidFill>
                <a:latin typeface="Monotype Corsiva"/>
              </a:rPr>
              <a:t>. При этом, богатым позволялось нанимать подставных лиц и откупаться от службы, что спровоцировало волнения, в ходе которых погибло много негров, ставших жертвой </a:t>
            </a:r>
            <a:r>
              <a:rPr lang="ru-RU" sz="2000" u="sng">
                <a:solidFill>
                  <a:srgbClr val="808080"/>
                </a:solidFill>
                <a:latin typeface="Monotype Corsiva"/>
                <a:hlinkClick r:id="rId5"/>
              </a:rPr>
              <a:t>судов Линча</a:t>
            </a:r>
            <a:r>
              <a:rPr lang="ru-RU" sz="2000">
                <a:solidFill>
                  <a:srgbClr val="808080"/>
                </a:solidFill>
                <a:latin typeface="Monotype Corsiva"/>
              </a:rPr>
              <a:t>.</a:t>
            </a:r>
            <a:endParaRPr/>
          </a:p>
          <a:p>
            <a:pPr algn="ctr"/>
            <a:r>
              <a:rPr lang="ru-RU" sz="2000">
                <a:solidFill>
                  <a:srgbClr val="808080"/>
                </a:solidFill>
                <a:latin typeface="Monotype Corsiva"/>
              </a:rPr>
              <a:t>В мае </a:t>
            </a:r>
            <a:r>
              <a:rPr lang="ru-RU" sz="2000" u="sng">
                <a:solidFill>
                  <a:srgbClr val="808080"/>
                </a:solidFill>
                <a:latin typeface="Monotype Corsiva"/>
                <a:hlinkClick r:id="rId6"/>
              </a:rPr>
              <a:t>1863</a:t>
            </a:r>
            <a:r>
              <a:rPr lang="ru-RU" sz="2000">
                <a:solidFill>
                  <a:srgbClr val="808080"/>
                </a:solidFill>
                <a:latin typeface="Monotype Corsiva"/>
              </a:rPr>
              <a:t> 130-тысячная армия Союза потерпела поражение от 60-тысячной армией генерала </a:t>
            </a:r>
            <a:r>
              <a:rPr lang="ru-RU" sz="2000" u="sng">
                <a:solidFill>
                  <a:srgbClr val="808080"/>
                </a:solidFill>
                <a:latin typeface="Monotype Corsiva"/>
                <a:hlinkClick r:id="rId7"/>
              </a:rPr>
              <a:t>Ли</a:t>
            </a:r>
            <a:r>
              <a:rPr lang="ru-RU" sz="2000">
                <a:solidFill>
                  <a:srgbClr val="808080"/>
                </a:solidFill>
                <a:latin typeface="Monotype Corsiva"/>
              </a:rPr>
              <a:t>. Северяне отступили, а конфедераты, обойдя Вашингтон с севера, вступили в </a:t>
            </a:r>
            <a:r>
              <a:rPr lang="ru-RU" sz="2000" u="sng">
                <a:solidFill>
                  <a:srgbClr val="808080"/>
                </a:solidFill>
                <a:latin typeface="Monotype Corsiva"/>
                <a:hlinkClick r:id="rId8"/>
              </a:rPr>
              <a:t>Пенсильванию</a:t>
            </a:r>
            <a:r>
              <a:rPr lang="ru-RU" sz="2000">
                <a:solidFill>
                  <a:srgbClr val="808080"/>
                </a:solidFill>
                <a:latin typeface="Monotype Corsiva"/>
              </a:rPr>
              <a:t>. В этой ситуации большое значение приобрёл исход трёхдневного сражения у </a:t>
            </a:r>
            <a:r>
              <a:rPr lang="ru-RU" sz="2000" u="sng">
                <a:solidFill>
                  <a:srgbClr val="808080"/>
                </a:solidFill>
                <a:latin typeface="Monotype Corsiva"/>
                <a:hlinkClick r:id="rId9"/>
              </a:rPr>
              <a:t>Геттисберга</a:t>
            </a:r>
            <a:r>
              <a:rPr lang="ru-RU" sz="2000">
                <a:solidFill>
                  <a:srgbClr val="808080"/>
                </a:solidFill>
                <a:latin typeface="Monotype Corsiva"/>
              </a:rPr>
              <a:t>, в ходе которого погибло более 50 тысяч человек. Армия Ли потерпела поражение и отступила в Вирджинию. </a:t>
            </a:r>
            <a:r>
              <a:rPr lang="ru-RU" sz="2000" u="sng">
                <a:solidFill>
                  <a:srgbClr val="808080"/>
                </a:solidFill>
                <a:latin typeface="Monotype Corsiva"/>
                <a:hlinkClick r:id="rId10"/>
              </a:rPr>
              <a:t>4 июля</a:t>
            </a:r>
            <a:r>
              <a:rPr lang="ru-RU" sz="2000">
                <a:solidFill>
                  <a:srgbClr val="808080"/>
                </a:solidFill>
                <a:latin typeface="Monotype Corsiva"/>
              </a:rPr>
              <a:t> на западном фронте после многодневной осады и двух неудачных штурмов генерал Грант овладел крепостью Виксберг. </a:t>
            </a:r>
            <a:endParaRPr/>
          </a:p>
        </p:txBody>
      </p:sp>
      <p:sp>
        <p:nvSpPr>
          <p:cNvPr id="154" name="CustomShape 3"/>
          <p:cNvSpPr/>
          <p:nvPr/>
        </p:nvSpPr>
        <p:spPr>
          <a:xfrm>
            <a:off x="228600" y="4473720"/>
            <a:ext cx="8915040" cy="1919160"/>
          </a:xfrm>
          <a:prstGeom prst="rect">
            <a:avLst/>
          </a:prstGeom>
        </p:spPr>
        <p:txBody>
          <a:bodyPr anchor="ctr" bIns="45000" lIns="90000" rIns="90000" tIns="45000"/>
          <a:p>
            <a:r>
              <a:rPr lang="ru-RU" sz="2400">
                <a:solidFill>
                  <a:srgbClr val="808080"/>
                </a:solidFill>
                <a:latin typeface="Monotype Corsiva"/>
              </a:rPr>
              <a:t>В </a:t>
            </a:r>
            <a:r>
              <a:rPr lang="ru-RU" sz="2400" u="sng">
                <a:solidFill>
                  <a:srgbClr val="808080"/>
                </a:solidFill>
                <a:latin typeface="Monotype Corsiva"/>
                <a:hlinkClick r:id="rId11"/>
              </a:rPr>
              <a:t>декабре</a:t>
            </a:r>
            <a:r>
              <a:rPr lang="ru-RU" sz="2400">
                <a:solidFill>
                  <a:srgbClr val="808080"/>
                </a:solidFill>
                <a:latin typeface="Monotype Corsiva"/>
              </a:rPr>
              <a:t> </a:t>
            </a:r>
            <a:r>
              <a:rPr lang="ru-RU" sz="2400" u="sng">
                <a:solidFill>
                  <a:srgbClr val="808080"/>
                </a:solidFill>
                <a:latin typeface="Monotype Corsiva"/>
                <a:hlinkClick r:id="rId12"/>
              </a:rPr>
              <a:t>1863 года</a:t>
            </a:r>
            <a:r>
              <a:rPr lang="ru-RU" sz="2400">
                <a:solidFill>
                  <a:srgbClr val="808080"/>
                </a:solidFill>
                <a:latin typeface="Monotype Corsiva"/>
              </a:rPr>
              <a:t> Линкольн пообещал </a:t>
            </a:r>
            <a:r>
              <a:rPr lang="ru-RU" sz="2400" u="sng">
                <a:solidFill>
                  <a:srgbClr val="808080"/>
                </a:solidFill>
                <a:latin typeface="Monotype Corsiva"/>
                <a:hlinkClick r:id="rId13"/>
              </a:rPr>
              <a:t>амнистию</a:t>
            </a:r>
            <a:r>
              <a:rPr lang="ru-RU" sz="2400">
                <a:solidFill>
                  <a:srgbClr val="808080"/>
                </a:solidFill>
                <a:latin typeface="Monotype Corsiva"/>
              </a:rPr>
              <a:t> всем мятежникам (кроме руководителей Конфедерации) при условии принятии присяги на верность Соединённым Штатам и принятию отмены рабства. Год завершился победой при </a:t>
            </a:r>
            <a:r>
              <a:rPr lang="ru-RU" sz="2400" u="sng">
                <a:solidFill>
                  <a:srgbClr val="808080"/>
                </a:solidFill>
                <a:latin typeface="Monotype Corsiva"/>
                <a:hlinkClick r:id="rId14"/>
              </a:rPr>
              <a:t>Чаттануге</a:t>
            </a:r>
            <a:r>
              <a:rPr lang="ru-RU" sz="2400">
                <a:solidFill>
                  <a:srgbClr val="808080"/>
                </a:solidFill>
                <a:latin typeface="Monotype Corsiva"/>
              </a:rPr>
              <a:t>.</a:t>
            </a:r>
            <a:endParaRPr/>
          </a:p>
        </p:txBody>
      </p:sp>
      <p:pic>
        <p:nvPicPr>
          <p:cNvPr descr="" id="155" name="Picture 9"/>
          <p:cNvPicPr/>
          <p:nvPr/>
        </p:nvPicPr>
        <p:blipFill>
          <a:blip r:embed="rId15"/>
          <a:stretch>
            <a:fillRect/>
          </a:stretch>
        </p:blipFill>
        <p:spPr>
          <a:xfrm>
            <a:off x="2438280" y="838080"/>
            <a:ext cx="4185720" cy="5409720"/>
          </a:xfrm>
          <a:prstGeom prst="rect">
            <a:avLst/>
          </a:prstGeom>
        </p:spPr>
      </p:pic>
    </p:spTree>
  </p:cSld>
  <p:timing>
    <p:tnLst>
      <p:par>
        <p:cTn dur="indefinite" id="88" nodeType="tmRoot" restart="never">
          <p:childTnLst>
            <p:seq>
              <p:cTn dur="indefinite" id="89" nodeType="mainSeq">
                <p:childTnLst>
                  <p:par>
                    <p:cTn fill="hold" id="90">
                      <p:stCondLst>
                        <p:cond delay="indefinite"/>
                      </p:stCondLst>
                      <p:childTnLst>
                        <p:par>
                          <p:cTn fill="hold" id="91">
                            <p:stCondLst>
                              <p:cond delay="0"/>
                            </p:stCondLst>
                            <p:childTnLst>
                              <p:par>
                                <p:cTn fill="hold" id="92" nodeType="clickEffect" presetClass="entr" presetID="2" presetSubtype="4">
                                  <p:stCondLst>
                                    <p:cond delay="0"/>
                                  </p:stCondLst>
                                  <p:childTnLst>
                                    <p:set>
                                      <p:cBhvr>
                                        <p:cTn dur="1" fill="hold" id="93">
                                          <p:stCondLst>
                                            <p:cond delay="0"/>
                                          </p:stCondLst>
                                        </p:cTn>
                                        <p:tgtEl>
                                          <p:spTgt spid="155"/>
                                        </p:tgtEl>
                                        <p:attrNameLst>
                                          <p:attrName>style.visibility</p:attrName>
                                        </p:attrNameLst>
                                      </p:cBhvr>
                                      <p:to>
                                        <p:strVal val="visible"/>
                                      </p:to>
                                    </p:set>
                                    <p:anim calcmode="lin" valueType="num">
                                      <p:cBhvr additive="repl">
                                        <p:cTn dur="500" fill="hold" id="94"/>
                                        <p:tgtEl>
                                          <p:spTgt spid="155"/>
                                        </p:tgtEl>
                                        <p:attrNameLst>
                                          <p:attrName>ppt_x</p:attrName>
                                        </p:attrNameLst>
                                      </p:cBhvr>
                                      <p:tavLst>
                                        <p:tav tm="0">
                                          <p:val>
                                            <p:strVal val="#ppt_x"/>
                                          </p:val>
                                        </p:tav>
                                        <p:tav tm="100000">
                                          <p:val>
                                            <p:strVal val="#ppt_x"/>
                                          </p:val>
                                        </p:tav>
                                      </p:tavLst>
                                    </p:anim>
                                    <p:anim calcmode="lin" valueType="num">
                                      <p:cBhvr additive="repl">
                                        <p:cTn dur="500" fill="hold" id="95"/>
                                        <p:tgtEl>
                                          <p:spTgt spid="1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6" name="CustomShape 1"/>
          <p:cNvSpPr/>
          <p:nvPr/>
        </p:nvSpPr>
        <p:spPr>
          <a:xfrm>
            <a:off x="533520" y="-249840"/>
            <a:ext cx="7853040" cy="6308280"/>
          </a:xfrm>
          <a:prstGeom prst="rect">
            <a:avLst/>
          </a:prstGeom>
        </p:spPr>
        <p:txBody>
          <a:bodyPr anchor="ctr" bIns="45000" lIns="90000" rIns="90000" tIns="45000"/>
          <a:p>
            <a:pPr algn="ctr"/>
            <a:r>
              <a:rPr lang="ru-RU" sz="2400" u="sng">
                <a:solidFill>
                  <a:srgbClr val="808080"/>
                </a:solidFill>
                <a:latin typeface="Monotype Corsiva"/>
                <a:hlinkClick r:id="rId1"/>
              </a:rPr>
              <a:t>8 июля</a:t>
            </a:r>
            <a:r>
              <a:rPr lang="ru-RU" sz="2400">
                <a:solidFill>
                  <a:srgbClr val="808080"/>
                </a:solidFill>
                <a:latin typeface="Monotype Corsiva"/>
              </a:rPr>
              <a:t> был взят Порт-Хадсон в </a:t>
            </a:r>
            <a:r>
              <a:rPr lang="ru-RU" sz="2400" u="sng">
                <a:solidFill>
                  <a:srgbClr val="808080"/>
                </a:solidFill>
                <a:latin typeface="Monotype Corsiva"/>
                <a:hlinkClick r:id="rId2"/>
              </a:rPr>
              <a:t>Луизиане</a:t>
            </a:r>
            <a:r>
              <a:rPr lang="ru-RU" sz="2400">
                <a:solidFill>
                  <a:srgbClr val="808080"/>
                </a:solidFill>
                <a:latin typeface="Monotype Corsiva"/>
              </a:rPr>
              <a:t>. Тем самым был установлен контроль над долиной реки </a:t>
            </a:r>
            <a:r>
              <a:rPr lang="ru-RU" sz="2400" u="sng">
                <a:solidFill>
                  <a:srgbClr val="808080"/>
                </a:solidFill>
                <a:latin typeface="Monotype Corsiva"/>
                <a:hlinkClick r:id="rId3"/>
              </a:rPr>
              <a:t>Миссисипи</a:t>
            </a:r>
            <a:r>
              <a:rPr lang="ru-RU" sz="2400">
                <a:solidFill>
                  <a:srgbClr val="808080"/>
                </a:solidFill>
                <a:latin typeface="Monotype Corsiva"/>
              </a:rPr>
              <a:t>, а Конфедерация расчленена на две части. </a:t>
            </a:r>
            <a:r>
              <a:rPr lang="ru-RU" sz="2400" u="sng">
                <a:solidFill>
                  <a:srgbClr val="808080"/>
                </a:solidFill>
                <a:latin typeface="Monotype Corsiva"/>
                <a:hlinkClick r:id="rId4"/>
              </a:rPr>
              <a:t>19 ноября</a:t>
            </a:r>
            <a:r>
              <a:rPr lang="ru-RU" sz="2400">
                <a:solidFill>
                  <a:srgbClr val="808080"/>
                </a:solidFill>
                <a:latin typeface="Monotype Corsiva"/>
              </a:rPr>
              <a:t> </a:t>
            </a:r>
            <a:r>
              <a:rPr lang="ru-RU" sz="2400" u="sng">
                <a:solidFill>
                  <a:srgbClr val="808080"/>
                </a:solidFill>
                <a:latin typeface="Monotype Corsiva"/>
                <a:hlinkClick r:id="rId5"/>
              </a:rPr>
              <a:t>1863 года</a:t>
            </a:r>
            <a:r>
              <a:rPr lang="ru-RU" sz="2400">
                <a:solidFill>
                  <a:srgbClr val="808080"/>
                </a:solidFill>
                <a:latin typeface="Monotype Corsiva"/>
              </a:rPr>
              <a:t> состоялась торжественная церемония открытия Геттисбергского национального кладбища, где были похоронены погибшие участники сражения. Во время открытия мемориала Линкольн произнёс </a:t>
            </a:r>
            <a:r>
              <a:rPr lang="ru-RU" sz="2400" u="sng">
                <a:solidFill>
                  <a:srgbClr val="808080"/>
                </a:solidFill>
                <a:latin typeface="Monotype Corsiva"/>
                <a:hlinkClick r:id="rId6"/>
              </a:rPr>
              <a:t>одну из самых известных своих речей</a:t>
            </a:r>
            <a:r>
              <a:rPr lang="ru-RU" sz="2400">
                <a:solidFill>
                  <a:srgbClr val="808080"/>
                </a:solidFill>
                <a:latin typeface="Monotype Corsiva"/>
              </a:rPr>
              <a:t>, ещё раз подтвердившую его незаурядные ораторские дарования. В конце короткого выступления прозвучало:</a:t>
            </a:r>
            <a:endParaRPr/>
          </a:p>
          <a:p>
            <a:pPr algn="ctr"/>
            <a:r>
              <a:rPr lang="ru-RU" sz="2400">
                <a:solidFill>
                  <a:srgbClr val="808080"/>
                </a:solidFill>
                <a:latin typeface="Monotype Corsiva"/>
              </a:rPr>
              <a:t>«Мы должны торжественно постановить, что эти смерти не будут напрасными, и наша нация под покровительством Бога получит новый источник свободы, и это правительство из народа, созданное народом и для народа, не умрёт на земле» </a:t>
            </a:r>
            <a:endParaRPr/>
          </a:p>
        </p:txBody>
      </p:sp>
    </p:spTree>
  </p:cSld>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7" name="TextShape 1"/>
          <p:cNvSpPr txBox="1"/>
          <p:nvPr/>
        </p:nvSpPr>
        <p:spPr>
          <a:xfrm>
            <a:off x="457200" y="274680"/>
            <a:ext cx="8229240" cy="1142640"/>
          </a:xfrm>
          <a:prstGeom prst="rect">
            <a:avLst/>
          </a:prstGeom>
        </p:spPr>
        <p:txBody>
          <a:bodyPr anchor="ctr"/>
          <a:p>
            <a:pPr algn="ctr"/>
            <a:r>
              <a:rPr lang="ru-RU" sz="4000">
                <a:solidFill>
                  <a:srgbClr val="808080"/>
                </a:solidFill>
                <a:latin typeface="Monotype Corsiva"/>
              </a:rPr>
              <a:t>Переизбрание, окончание войны</a:t>
            </a:r>
            <a:endParaRPr/>
          </a:p>
        </p:txBody>
      </p:sp>
      <p:sp>
        <p:nvSpPr>
          <p:cNvPr id="158" name="TextShape 2"/>
          <p:cNvSpPr txBox="1"/>
          <p:nvPr/>
        </p:nvSpPr>
        <p:spPr>
          <a:xfrm>
            <a:off x="457200" y="1600200"/>
            <a:ext cx="8229240" cy="4525560"/>
          </a:xfrm>
          <a:prstGeom prst="rect">
            <a:avLst/>
          </a:prstGeom>
        </p:spPr>
        <p:txBody>
          <a:bodyPr/>
          <a:p>
            <a:pPr>
              <a:lnSpc>
                <a:spcPct val="80000"/>
              </a:lnSpc>
            </a:pPr>
            <a:r>
              <a:rPr lang="ru-RU" sz="2000">
                <a:solidFill>
                  <a:srgbClr val="808080"/>
                </a:solidFill>
                <a:latin typeface="Monotype Corsiva"/>
              </a:rPr>
              <a:t>В народе всё более популярными становились идеи об окончании войны. Перед Линкольном стояла задача вселить в американцев веру в победу. Президент отменил передачу арестованных в суд, что позволило заключать в тюрьму </a:t>
            </a:r>
            <a:r>
              <a:rPr lang="ru-RU" sz="2000" u="sng">
                <a:solidFill>
                  <a:srgbClr val="808080"/>
                </a:solidFill>
                <a:latin typeface="Monotype Corsiva"/>
                <a:hlinkClick r:id="rId1"/>
              </a:rPr>
              <a:t>дезертиров</a:t>
            </a:r>
            <a:r>
              <a:rPr lang="ru-RU" sz="2000">
                <a:solidFill>
                  <a:srgbClr val="808080"/>
                </a:solidFill>
                <a:latin typeface="Monotype Corsiva"/>
              </a:rPr>
              <a:t> и наиболее ярых сторонников рабства и мира. На выборах </a:t>
            </a:r>
            <a:r>
              <a:rPr lang="ru-RU" sz="2000" u="sng">
                <a:solidFill>
                  <a:srgbClr val="808080"/>
                </a:solidFill>
                <a:latin typeface="Monotype Corsiva"/>
                <a:hlinkClick r:id="rId2"/>
              </a:rPr>
              <a:t>1863 года</a:t>
            </a:r>
            <a:r>
              <a:rPr lang="ru-RU" sz="2000">
                <a:solidFill>
                  <a:srgbClr val="808080"/>
                </a:solidFill>
                <a:latin typeface="Monotype Corsiva"/>
              </a:rPr>
              <a:t> в </a:t>
            </a:r>
            <a:r>
              <a:rPr lang="ru-RU" sz="2000" u="sng">
                <a:solidFill>
                  <a:srgbClr val="808080"/>
                </a:solidFill>
                <a:latin typeface="Monotype Corsiva"/>
                <a:hlinkClick r:id="rId3"/>
              </a:rPr>
              <a:t>Конгресс</a:t>
            </a:r>
            <a:r>
              <a:rPr lang="ru-RU" sz="2000">
                <a:solidFill>
                  <a:srgbClr val="808080"/>
                </a:solidFill>
                <a:latin typeface="Monotype Corsiva"/>
              </a:rPr>
              <a:t> </a:t>
            </a:r>
            <a:r>
              <a:rPr lang="ru-RU" sz="2000" u="sng">
                <a:solidFill>
                  <a:srgbClr val="808080"/>
                </a:solidFill>
                <a:latin typeface="Monotype Corsiva"/>
                <a:hlinkClick r:id="rId4"/>
              </a:rPr>
              <a:t>демократы</a:t>
            </a:r>
            <a:r>
              <a:rPr lang="ru-RU" sz="2000">
                <a:solidFill>
                  <a:srgbClr val="808080"/>
                </a:solidFill>
                <a:latin typeface="Monotype Corsiva"/>
              </a:rPr>
              <a:t> сумели сократить отрыв в количестве </a:t>
            </a:r>
            <a:r>
              <a:rPr lang="ru-RU" sz="2000" u="sng">
                <a:solidFill>
                  <a:srgbClr val="808080"/>
                </a:solidFill>
                <a:latin typeface="Monotype Corsiva"/>
                <a:hlinkClick r:id="rId5"/>
              </a:rPr>
              <a:t>мандатов</a:t>
            </a:r>
            <a:r>
              <a:rPr lang="ru-RU" sz="2000">
                <a:solidFill>
                  <a:srgbClr val="808080"/>
                </a:solidFill>
                <a:latin typeface="Monotype Corsiva"/>
              </a:rPr>
              <a:t>, но </a:t>
            </a:r>
            <a:r>
              <a:rPr lang="ru-RU" sz="2000" u="sng">
                <a:solidFill>
                  <a:srgbClr val="808080"/>
                </a:solidFill>
                <a:latin typeface="Monotype Corsiva"/>
                <a:hlinkClick r:id="rId6"/>
              </a:rPr>
              <a:t>республиканцам</a:t>
            </a:r>
            <a:r>
              <a:rPr lang="ru-RU" sz="2000">
                <a:solidFill>
                  <a:srgbClr val="808080"/>
                </a:solidFill>
                <a:latin typeface="Monotype Corsiva"/>
              </a:rPr>
              <a:t> всё же удалось сохранить большинство и в </a:t>
            </a:r>
            <a:r>
              <a:rPr lang="ru-RU" sz="2000" u="sng">
                <a:solidFill>
                  <a:srgbClr val="808080"/>
                </a:solidFill>
                <a:latin typeface="Monotype Corsiva"/>
                <a:hlinkClick r:id="rId7"/>
              </a:rPr>
              <a:t>Сенате</a:t>
            </a:r>
            <a:r>
              <a:rPr lang="ru-RU" sz="2000">
                <a:solidFill>
                  <a:srgbClr val="808080"/>
                </a:solidFill>
                <a:latin typeface="Monotype Corsiva"/>
              </a:rPr>
              <a:t> и в </a:t>
            </a:r>
            <a:r>
              <a:rPr lang="ru-RU" sz="2000" u="sng">
                <a:solidFill>
                  <a:srgbClr val="808080"/>
                </a:solidFill>
                <a:latin typeface="Monotype Corsiva"/>
                <a:hlinkClick r:id="rId8"/>
              </a:rPr>
              <a:t>Палате Представителей</a:t>
            </a:r>
            <a:r>
              <a:rPr lang="ru-RU" sz="2000">
                <a:solidFill>
                  <a:srgbClr val="808080"/>
                </a:solidFill>
                <a:latin typeface="Monotype Corsiva"/>
              </a:rPr>
              <a:t>.</a:t>
            </a:r>
            <a:endParaRPr/>
          </a:p>
          <a:p>
            <a:pPr>
              <a:lnSpc>
                <a:spcPct val="80000"/>
              </a:lnSpc>
            </a:pPr>
            <a:r>
              <a:rPr lang="ru-RU" sz="2000">
                <a:solidFill>
                  <a:srgbClr val="808080"/>
                </a:solidFill>
                <a:latin typeface="Monotype Corsiva"/>
              </a:rPr>
              <a:t>В марте </a:t>
            </a:r>
            <a:r>
              <a:rPr lang="ru-RU" sz="2000" u="sng">
                <a:solidFill>
                  <a:srgbClr val="808080"/>
                </a:solidFill>
                <a:latin typeface="Monotype Corsiva"/>
                <a:hlinkClick r:id="rId9"/>
              </a:rPr>
              <a:t>1864</a:t>
            </a:r>
            <a:r>
              <a:rPr lang="ru-RU" sz="2000">
                <a:solidFill>
                  <a:srgbClr val="808080"/>
                </a:solidFill>
                <a:latin typeface="Monotype Corsiva"/>
              </a:rPr>
              <a:t> Линкольн назначил главнокомандующим </a:t>
            </a:r>
            <a:r>
              <a:rPr lang="ru-RU" sz="2000" u="sng">
                <a:solidFill>
                  <a:srgbClr val="808080"/>
                </a:solidFill>
                <a:latin typeface="Monotype Corsiva"/>
                <a:hlinkClick r:id="rId10"/>
              </a:rPr>
              <a:t>Улисса Гранта</a:t>
            </a:r>
            <a:r>
              <a:rPr lang="ru-RU" sz="2000">
                <a:solidFill>
                  <a:srgbClr val="808080"/>
                </a:solidFill>
                <a:latin typeface="Monotype Corsiva"/>
              </a:rPr>
              <a:t>, который вместе с </a:t>
            </a:r>
            <a:r>
              <a:rPr lang="ru-RU" sz="2000" u="sng">
                <a:solidFill>
                  <a:srgbClr val="808080"/>
                </a:solidFill>
                <a:latin typeface="Monotype Corsiva"/>
                <a:hlinkClick r:id="rId11"/>
              </a:rPr>
              <a:t>У.Шерманом</a:t>
            </a:r>
            <a:r>
              <a:rPr lang="ru-RU" sz="2000">
                <a:solidFill>
                  <a:srgbClr val="808080"/>
                </a:solidFill>
                <a:latin typeface="Monotype Corsiva"/>
              </a:rPr>
              <a:t> и </a:t>
            </a:r>
            <a:r>
              <a:rPr lang="ru-RU" sz="2000" u="sng">
                <a:solidFill>
                  <a:srgbClr val="808080"/>
                </a:solidFill>
                <a:latin typeface="Monotype Corsiva"/>
                <a:hlinkClick r:id="rId12"/>
              </a:rPr>
              <a:t>Ф.Шериданом</a:t>
            </a:r>
            <a:r>
              <a:rPr lang="ru-RU" sz="2000">
                <a:solidFill>
                  <a:srgbClr val="808080"/>
                </a:solidFill>
                <a:latin typeface="Monotype Corsiva"/>
              </a:rPr>
              <a:t> осуществили разработанный Линкольном план — путём нанесения скоординированных ударов ослабить южан и разбить их. Основной удар наносила армия Шермана, начавшая в мае вторжение в Джорджию. Армия Гранта действовала против генерала Ли.</a:t>
            </a:r>
            <a:endParaRPr/>
          </a:p>
        </p:txBody>
      </p:sp>
      <p:pic>
        <p:nvPicPr>
          <p:cNvPr descr="" id="159" name="Picture 5"/>
          <p:cNvPicPr/>
          <p:nvPr/>
        </p:nvPicPr>
        <p:blipFill>
          <a:blip r:embed="rId13"/>
          <a:stretch>
            <a:fillRect/>
          </a:stretch>
        </p:blipFill>
        <p:spPr>
          <a:xfrm>
            <a:off x="2438280" y="762120"/>
            <a:ext cx="3809520" cy="5257440"/>
          </a:xfrm>
          <a:prstGeom prst="rect">
            <a:avLst/>
          </a:prstGeom>
        </p:spPr>
      </p:pic>
    </p:spTree>
  </p:cSld>
  <p:timing>
    <p:tnLst>
      <p:par>
        <p:cTn dur="indefinite" id="96" nodeType="tmRoot" restart="never">
          <p:childTnLst>
            <p:seq>
              <p:cTn dur="indefinite" id="97" nodeType="mainSeq">
                <p:childTnLst>
                  <p:par>
                    <p:cTn fill="hold" id="98">
                      <p:stCondLst>
                        <p:cond delay="indefinite"/>
                      </p:stCondLst>
                      <p:childTnLst>
                        <p:par>
                          <p:cTn fill="hold" id="99">
                            <p:stCondLst>
                              <p:cond delay="0"/>
                            </p:stCondLst>
                            <p:childTnLst>
                              <p:par>
                                <p:cTn fill="hold" id="100" nodeType="clickEffect" presetClass="entr" presetID="5" presetSubtype="10">
                                  <p:stCondLst>
                                    <p:cond delay="0"/>
                                  </p:stCondLst>
                                  <p:childTnLst>
                                    <p:set>
                                      <p:cBhvr>
                                        <p:cTn dur="1" fill="hold" id="101">
                                          <p:stCondLst>
                                            <p:cond delay="0"/>
                                          </p:stCondLst>
                                        </p:cTn>
                                        <p:tgtEl>
                                          <p:spTgt spid="159"/>
                                        </p:tgtEl>
                                        <p:attrNameLst>
                                          <p:attrName>style.visibility</p:attrName>
                                        </p:attrNameLst>
                                      </p:cBhvr>
                                      <p:to>
                                        <p:strVal val="visible"/>
                                      </p:to>
                                    </p:set>
                                    <p:animEffect filter="checkerboard(across)" transition="in">
                                      <p:cBhvr additive="repl">
                                        <p:cTn dur="5000" fill="freeze" id="102"/>
                                        <p:tgtEl>
                                          <p:spTgt spid="159"/>
                                        </p:tgtEl>
                                      </p:cBhvr>
                                    </p:animEffect>
                                  </p:childTnLst>
                                </p:cTn>
                              </p:par>
                            </p:childTnLst>
                          </p:cTn>
                        </p:par>
                      </p:childTnLst>
                    </p:cTn>
                  </p:par>
                  <p:par>
                    <p:cTn fill="hold" id="103">
                      <p:stCondLst>
                        <p:cond delay="indefinite"/>
                      </p:stCondLst>
                      <p:childTnLst>
                        <p:par>
                          <p:cTn fill="hold" id="104">
                            <p:stCondLst>
                              <p:cond delay="0"/>
                            </p:stCondLst>
                            <p:childTnLst>
                              <p:par>
                                <p:cTn fill="hold" id="105" nodeType="clickEffect" presetClass="exit" presetID="5" presetSubtype="10">
                                  <p:stCondLst>
                                    <p:cond delay="0"/>
                                  </p:stCondLst>
                                  <p:childTnLst>
                                    <p:animEffect filter="checkerboard(across)" transition="in">
                                      <p:cBhvr additive="repl">
                                        <p:cTn dur="2000" fill="freeze" id="106"/>
                                        <p:tgtEl>
                                          <p:spTgt spid="159"/>
                                        </p:tgtEl>
                                      </p:cBhvr>
                                    </p:animEffect>
                                    <p:set>
                                      <p:cBhvr>
                                        <p:cTn dur="1" fill="hold" id="107">
                                          <p:stCondLst>
                                            <p:cond delay="1999"/>
                                          </p:stCondLst>
                                        </p:cTn>
                                        <p:tgtEl>
                                          <p:spTgt spid="159"/>
                                        </p:tgtEl>
                                        <p:attrNameLst>
                                          <p:attrName>style.visibility</p:attrName>
                                        </p:attrNameLst>
                                      </p:cBhvr>
                                      <p:to>
                                        <p:strVal val="hidden"/>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0" name="CustomShape 1"/>
          <p:cNvSpPr/>
          <p:nvPr/>
        </p:nvSpPr>
        <p:spPr>
          <a:xfrm>
            <a:off x="0" y="-695160"/>
            <a:ext cx="9295920" cy="7039800"/>
          </a:xfrm>
          <a:prstGeom prst="rect">
            <a:avLst/>
          </a:prstGeom>
        </p:spPr>
        <p:txBody>
          <a:bodyPr anchor="ctr" bIns="45000" lIns="90000" rIns="90000" tIns="45000"/>
          <a:p>
            <a:pPr algn="ctr"/>
            <a:r>
              <a:rPr lang="ru-RU" sz="2400">
                <a:solidFill>
                  <a:srgbClr val="808080"/>
                </a:solidFill>
                <a:latin typeface="Monotype Corsiva"/>
              </a:rPr>
              <a:t>Несмотря на собственные сомнения и возражения лидеров партии, Линкольн решил выдвинуть свою кандидатуру на второй срок, хотя за последние четыре года он нажил себе немало врагов, его часто критиковали газеты и ненавидели многие люди Демократическая партия объявила своим лозунгом окончание войны и ведение переговоров. Её кандидатом стал генерал </a:t>
            </a:r>
            <a:r>
              <a:rPr lang="ru-RU" sz="2400" u="sng">
                <a:solidFill>
                  <a:srgbClr val="808080"/>
                </a:solidFill>
                <a:latin typeface="Monotype Corsiva"/>
                <a:hlinkClick r:id="rId1"/>
              </a:rPr>
              <a:t>Дж. Б. </a:t>
            </a:r>
            <a:r>
              <a:rPr lang="ru-RU" sz="2400" u="sng">
                <a:solidFill>
                  <a:srgbClr val="808080"/>
                </a:solidFill>
                <a:latin typeface="Monotype Corsiva"/>
                <a:hlinkClick r:id="rId2"/>
              </a:rPr>
              <a:t>Маклеллан</a:t>
            </a:r>
            <a:r>
              <a:rPr lang="ru-RU" sz="2400">
                <a:solidFill>
                  <a:srgbClr val="808080"/>
                </a:solidFill>
                <a:latin typeface="Monotype Corsiva"/>
              </a:rPr>
              <a:t>, уволенный Линкольном с поста главнокомандующего в </a:t>
            </a:r>
            <a:r>
              <a:rPr lang="ru-RU" sz="2400" u="sng">
                <a:solidFill>
                  <a:srgbClr val="808080"/>
                </a:solidFill>
                <a:latin typeface="Monotype Corsiva"/>
                <a:hlinkClick r:id="rId3"/>
              </a:rPr>
              <a:t>1862 году</a:t>
            </a:r>
            <a:r>
              <a:rPr lang="ru-RU" sz="2400">
                <a:solidFill>
                  <a:srgbClr val="808080"/>
                </a:solidFill>
                <a:latin typeface="Monotype Corsiva"/>
              </a:rPr>
              <a:t>. В Республиканской партии одним из претендентов пытался стать министр финансов </a:t>
            </a:r>
            <a:r>
              <a:rPr lang="ru-RU" sz="2400" u="sng">
                <a:solidFill>
                  <a:srgbClr val="808080"/>
                </a:solidFill>
                <a:latin typeface="Monotype Corsiva"/>
                <a:hlinkClick r:id="rId4"/>
              </a:rPr>
              <a:t>Салмон</a:t>
            </a:r>
            <a:r>
              <a:rPr lang="ru-RU" sz="2400" u="sng">
                <a:solidFill>
                  <a:srgbClr val="808080"/>
                </a:solidFill>
                <a:latin typeface="Monotype Corsiva"/>
                <a:hlinkClick r:id="rId5"/>
              </a:rPr>
              <a:t> Чейз</a:t>
            </a:r>
            <a:r>
              <a:rPr lang="ru-RU" sz="2400">
                <a:solidFill>
                  <a:srgbClr val="808080"/>
                </a:solidFill>
                <a:latin typeface="Monotype Corsiva"/>
              </a:rPr>
              <a:t>, но Линкольн был выдвинут единственным кандидатом. Взятие </a:t>
            </a:r>
            <a:r>
              <a:rPr lang="ru-RU" sz="2400" u="sng">
                <a:solidFill>
                  <a:srgbClr val="808080"/>
                </a:solidFill>
                <a:latin typeface="Monotype Corsiva"/>
                <a:hlinkClick r:id="rId6"/>
              </a:rPr>
              <a:t>2 сентября</a:t>
            </a:r>
            <a:r>
              <a:rPr lang="ru-RU" sz="2400">
                <a:solidFill>
                  <a:srgbClr val="808080"/>
                </a:solidFill>
                <a:latin typeface="Monotype Corsiva"/>
              </a:rPr>
              <a:t> </a:t>
            </a:r>
            <a:r>
              <a:rPr lang="ru-RU" sz="2400" u="sng">
                <a:solidFill>
                  <a:srgbClr val="808080"/>
                </a:solidFill>
                <a:latin typeface="Monotype Corsiva"/>
                <a:hlinkClick r:id="rId7"/>
              </a:rPr>
              <a:t>1864 года</a:t>
            </a:r>
            <a:r>
              <a:rPr lang="ru-RU" sz="2400">
                <a:solidFill>
                  <a:srgbClr val="808080"/>
                </a:solidFill>
                <a:latin typeface="Monotype Corsiva"/>
              </a:rPr>
              <a:t> Шерманом </a:t>
            </a:r>
            <a:r>
              <a:rPr lang="ru-RU" sz="2400" u="sng">
                <a:solidFill>
                  <a:srgbClr val="808080"/>
                </a:solidFill>
                <a:latin typeface="Monotype Corsiva"/>
                <a:hlinkClick r:id="rId8"/>
              </a:rPr>
              <a:t>Атланты</a:t>
            </a:r>
            <a:r>
              <a:rPr lang="ru-RU" sz="2400">
                <a:solidFill>
                  <a:srgbClr val="808080"/>
                </a:solidFill>
                <a:latin typeface="Monotype Corsiva"/>
              </a:rPr>
              <a:t> — житницы конфедерации, позволило Линкольну победить </a:t>
            </a:r>
            <a:r>
              <a:rPr lang="ru-RU" sz="2400" u="sng">
                <a:solidFill>
                  <a:srgbClr val="808080"/>
                </a:solidFill>
                <a:latin typeface="Monotype Corsiva"/>
                <a:hlinkClick r:id="rId9"/>
              </a:rPr>
              <a:t>на президентских выборах</a:t>
            </a:r>
            <a:r>
              <a:rPr lang="ru-RU" sz="2400">
                <a:solidFill>
                  <a:srgbClr val="808080"/>
                </a:solidFill>
                <a:latin typeface="Monotype Corsiva"/>
              </a:rPr>
              <a:t> своего соперника, сторонника мира — Маклеллана и набрать 212 из 233 голосов выборщиков. По настоянию Линкольна конгресс </a:t>
            </a:r>
            <a:r>
              <a:rPr lang="ru-RU" sz="2400" u="sng">
                <a:solidFill>
                  <a:srgbClr val="808080"/>
                </a:solidFill>
                <a:latin typeface="Monotype Corsiva"/>
                <a:hlinkClick r:id="rId10"/>
              </a:rPr>
              <a:t>31 января</a:t>
            </a:r>
            <a:r>
              <a:rPr lang="ru-RU" sz="2400">
                <a:solidFill>
                  <a:srgbClr val="808080"/>
                </a:solidFill>
                <a:latin typeface="Monotype Corsiva"/>
              </a:rPr>
              <a:t> </a:t>
            </a:r>
            <a:r>
              <a:rPr lang="ru-RU" sz="2400" u="sng">
                <a:solidFill>
                  <a:srgbClr val="808080"/>
                </a:solidFill>
                <a:latin typeface="Monotype Corsiva"/>
                <a:hlinkClick r:id="rId11"/>
              </a:rPr>
              <a:t>1865 года</a:t>
            </a:r>
            <a:r>
              <a:rPr lang="ru-RU" sz="2400">
                <a:solidFill>
                  <a:srgbClr val="808080"/>
                </a:solidFill>
                <a:latin typeface="Monotype Corsiva"/>
              </a:rPr>
              <a:t> принял XIII поправку к </a:t>
            </a:r>
            <a:r>
              <a:rPr lang="ru-RU" sz="2400" u="sng">
                <a:solidFill>
                  <a:srgbClr val="808080"/>
                </a:solidFill>
                <a:latin typeface="Monotype Corsiva"/>
                <a:hlinkClick r:id="rId12"/>
              </a:rPr>
              <a:t>Конституции США</a:t>
            </a:r>
            <a:r>
              <a:rPr lang="ru-RU" sz="2400">
                <a:solidFill>
                  <a:srgbClr val="808080"/>
                </a:solidFill>
                <a:latin typeface="Monotype Corsiva"/>
              </a:rPr>
              <a:t>, запрещавшую </a:t>
            </a:r>
            <a:r>
              <a:rPr lang="ru-RU" sz="2400" u="sng">
                <a:solidFill>
                  <a:srgbClr val="808080"/>
                </a:solidFill>
                <a:latin typeface="Monotype Corsiva"/>
                <a:hlinkClick r:id="rId13"/>
              </a:rPr>
              <a:t>рабство</a:t>
            </a:r>
            <a:r>
              <a:rPr lang="ru-RU" sz="2400">
                <a:solidFill>
                  <a:srgbClr val="808080"/>
                </a:solidFill>
                <a:latin typeface="Monotype Corsiva"/>
              </a:rPr>
              <a:t> на территории страны. В начале </a:t>
            </a:r>
            <a:r>
              <a:rPr lang="ru-RU" sz="2400" u="sng">
                <a:solidFill>
                  <a:srgbClr val="808080"/>
                </a:solidFill>
                <a:latin typeface="Monotype Corsiva"/>
                <a:hlinkClick r:id="rId14"/>
              </a:rPr>
              <a:t>1865 года</a:t>
            </a:r>
            <a:r>
              <a:rPr lang="ru-RU" sz="2400">
                <a:solidFill>
                  <a:srgbClr val="808080"/>
                </a:solidFill>
                <a:latin typeface="Monotype Corsiva"/>
              </a:rPr>
              <a:t> победа северян уже была предрешена </a:t>
            </a:r>
            <a:endParaRPr/>
          </a:p>
        </p:txBody>
      </p:sp>
    </p:spTree>
  </p:cSld>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1" name="CustomShape 1"/>
          <p:cNvSpPr/>
          <p:nvPr/>
        </p:nvSpPr>
        <p:spPr>
          <a:xfrm>
            <a:off x="609480" y="182160"/>
            <a:ext cx="7924320" cy="1553400"/>
          </a:xfrm>
          <a:prstGeom prst="rect">
            <a:avLst/>
          </a:prstGeom>
        </p:spPr>
        <p:txBody>
          <a:bodyPr anchor="ctr" bIns="45000" lIns="90000" rIns="90000" tIns="45000"/>
          <a:p>
            <a:r>
              <a:rPr lang="ru-RU" sz="2400">
                <a:solidFill>
                  <a:srgbClr val="808080"/>
                </a:solidFill>
                <a:latin typeface="Monotype Corsiva"/>
              </a:rPr>
              <a:t>В своей второй инаугурационной речи Линкольн призывал отказаться от мщения, поставил задачи </a:t>
            </a:r>
            <a:r>
              <a:rPr lang="ru-RU" sz="2400" u="sng">
                <a:solidFill>
                  <a:srgbClr val="808080"/>
                </a:solidFill>
                <a:latin typeface="Monotype Corsiva"/>
                <a:hlinkClick r:id="rId1"/>
              </a:rPr>
              <a:t>реконструкции</a:t>
            </a:r>
            <a:r>
              <a:rPr lang="ru-RU" sz="2400">
                <a:solidFill>
                  <a:srgbClr val="808080"/>
                </a:solidFill>
                <a:latin typeface="Monotype Corsiva"/>
              </a:rPr>
              <a:t> Юга, построения гармоничного Союза:</a:t>
            </a:r>
            <a:endParaRPr/>
          </a:p>
        </p:txBody>
      </p:sp>
      <p:sp>
        <p:nvSpPr>
          <p:cNvPr id="162" name="CustomShape 2"/>
          <p:cNvSpPr/>
          <p:nvPr/>
        </p:nvSpPr>
        <p:spPr>
          <a:xfrm>
            <a:off x="380880" y="1577880"/>
            <a:ext cx="8762760" cy="1919160"/>
          </a:xfrm>
          <a:prstGeom prst="rect">
            <a:avLst/>
          </a:prstGeom>
        </p:spPr>
        <p:txBody>
          <a:bodyPr anchor="ctr" bIns="45000" lIns="90000" rIns="90000" tIns="45000"/>
          <a:p>
            <a:r>
              <a:rPr lang="ru-RU" sz="2400">
                <a:solidFill>
                  <a:srgbClr val="808080"/>
                </a:solidFill>
                <a:latin typeface="Monotype Corsiva"/>
              </a:rPr>
              <a:t>«Не питая ни к кому злобы, преисполненные милосердия, твёрдые в истине, американцы должны перевязать стране её раны … сделать всё возможное, чтобы завоевать и сохранить справедливый и длительный мир в своём доме и со всеми народами мира».</a:t>
            </a:r>
            <a:endParaRPr/>
          </a:p>
        </p:txBody>
      </p:sp>
      <p:sp>
        <p:nvSpPr>
          <p:cNvPr id="163" name="CustomShape 3"/>
          <p:cNvSpPr/>
          <p:nvPr/>
        </p:nvSpPr>
        <p:spPr>
          <a:xfrm>
            <a:off x="0" y="3524040"/>
            <a:ext cx="9143640" cy="3016440"/>
          </a:xfrm>
          <a:prstGeom prst="rect">
            <a:avLst/>
          </a:prstGeom>
        </p:spPr>
        <p:txBody>
          <a:bodyPr anchor="ctr" bIns="45000" lIns="90000" rIns="90000" tIns="45000"/>
          <a:p>
            <a:r>
              <a:rPr lang="ru-RU" sz="2400" u="sng">
                <a:solidFill>
                  <a:srgbClr val="808080"/>
                </a:solidFill>
                <a:latin typeface="Monotype Corsiva"/>
                <a:hlinkClick r:id="rId2"/>
              </a:rPr>
              <a:t>Грант</a:t>
            </a:r>
            <a:r>
              <a:rPr lang="ru-RU" sz="2400">
                <a:solidFill>
                  <a:srgbClr val="808080"/>
                </a:solidFill>
                <a:latin typeface="Monotype Corsiva"/>
              </a:rPr>
              <a:t>, располагавший весной 1865 армией в 115 тыс. человек, принудил </a:t>
            </a:r>
            <a:r>
              <a:rPr lang="ru-RU" sz="2400" u="sng">
                <a:solidFill>
                  <a:srgbClr val="808080"/>
                </a:solidFill>
                <a:latin typeface="Monotype Corsiva"/>
                <a:hlinkClick r:id="rId3"/>
              </a:rPr>
              <a:t>Ли</a:t>
            </a:r>
            <a:r>
              <a:rPr lang="ru-RU" sz="2400">
                <a:solidFill>
                  <a:srgbClr val="808080"/>
                </a:solidFill>
                <a:latin typeface="Monotype Corsiva"/>
              </a:rPr>
              <a:t>, имевшего в своём распоряжении всего 54 тыс. человек, оставить </a:t>
            </a:r>
            <a:r>
              <a:rPr lang="ru-RU" sz="2400" u="sng">
                <a:solidFill>
                  <a:srgbClr val="808080"/>
                </a:solidFill>
                <a:latin typeface="Monotype Corsiva"/>
                <a:hlinkClick r:id="rId4"/>
              </a:rPr>
              <a:t>Питерсберг</a:t>
            </a:r>
            <a:r>
              <a:rPr lang="ru-RU" sz="2400">
                <a:solidFill>
                  <a:srgbClr val="808080"/>
                </a:solidFill>
                <a:latin typeface="Monotype Corsiva"/>
              </a:rPr>
              <a:t>, а </a:t>
            </a:r>
            <a:r>
              <a:rPr lang="ru-RU" sz="2400" u="sng">
                <a:solidFill>
                  <a:srgbClr val="808080"/>
                </a:solidFill>
                <a:latin typeface="Monotype Corsiva"/>
                <a:hlinkClick r:id="rId5"/>
              </a:rPr>
              <a:t>2 апреля</a:t>
            </a:r>
            <a:r>
              <a:rPr lang="ru-RU" sz="2400">
                <a:solidFill>
                  <a:srgbClr val="808080"/>
                </a:solidFill>
                <a:latin typeface="Monotype Corsiva"/>
              </a:rPr>
              <a:t> — столицу конфедерации </a:t>
            </a:r>
            <a:r>
              <a:rPr lang="ru-RU" sz="2400" u="sng">
                <a:solidFill>
                  <a:srgbClr val="808080"/>
                </a:solidFill>
                <a:latin typeface="Monotype Corsiva"/>
                <a:hlinkClick r:id="rId6"/>
              </a:rPr>
              <a:t>Ричмонд</a:t>
            </a:r>
            <a:r>
              <a:rPr lang="ru-RU" sz="2400">
                <a:solidFill>
                  <a:srgbClr val="808080"/>
                </a:solidFill>
                <a:latin typeface="Monotype Corsiva"/>
              </a:rPr>
              <a:t>. </a:t>
            </a:r>
            <a:r>
              <a:rPr lang="ru-RU" sz="2400" u="sng">
                <a:solidFill>
                  <a:srgbClr val="808080"/>
                </a:solidFill>
                <a:latin typeface="Monotype Corsiva"/>
                <a:hlinkClick r:id="rId7"/>
              </a:rPr>
              <a:t>9 апреля</a:t>
            </a:r>
            <a:r>
              <a:rPr lang="ru-RU" sz="2400">
                <a:solidFill>
                  <a:srgbClr val="808080"/>
                </a:solidFill>
                <a:latin typeface="Monotype Corsiva"/>
              </a:rPr>
              <a:t> </a:t>
            </a:r>
            <a:r>
              <a:rPr lang="ru-RU" sz="2400" u="sng">
                <a:solidFill>
                  <a:srgbClr val="808080"/>
                </a:solidFill>
                <a:latin typeface="Monotype Corsiva"/>
                <a:hlinkClick r:id="rId8"/>
              </a:rPr>
              <a:t>1865</a:t>
            </a:r>
            <a:r>
              <a:rPr lang="ru-RU" sz="2400">
                <a:solidFill>
                  <a:srgbClr val="808080"/>
                </a:solidFill>
                <a:latin typeface="Monotype Corsiva"/>
              </a:rPr>
              <a:t> Ли подписал </a:t>
            </a:r>
            <a:r>
              <a:rPr lang="ru-RU" sz="2400" u="sng">
                <a:solidFill>
                  <a:srgbClr val="808080"/>
                </a:solidFill>
                <a:latin typeface="Monotype Corsiva"/>
                <a:hlinkClick r:id="rId9"/>
              </a:rPr>
              <a:t>Капитуляцию</a:t>
            </a:r>
            <a:r>
              <a:rPr lang="ru-RU" sz="2400">
                <a:solidFill>
                  <a:srgbClr val="808080"/>
                </a:solidFill>
                <a:latin typeface="Monotype Corsiva"/>
              </a:rPr>
              <a:t>, сопротивление отдельных частей было подавлено к концу мая. После ареста Джефферсона Дэвиса и членов его правительства Конфедерация прекратила своё существование.</a:t>
            </a:r>
            <a:endParaRPr/>
          </a:p>
        </p:txBody>
      </p:sp>
      <p:pic>
        <p:nvPicPr>
          <p:cNvPr descr="" id="164" name="Picture 7"/>
          <p:cNvPicPr/>
          <p:nvPr/>
        </p:nvPicPr>
        <p:blipFill>
          <a:blip r:embed="rId10"/>
          <a:stretch>
            <a:fillRect/>
          </a:stretch>
        </p:blipFill>
        <p:spPr>
          <a:xfrm>
            <a:off x="2362320" y="762120"/>
            <a:ext cx="4557240" cy="5714640"/>
          </a:xfrm>
          <a:prstGeom prst="rect">
            <a:avLst/>
          </a:prstGeom>
        </p:spPr>
      </p:pic>
    </p:spTree>
  </p:cSld>
  <p:timing>
    <p:tnLst>
      <p:par>
        <p:cTn dur="indefinite" id="108" nodeType="tmRoot" restart="never">
          <p:childTnLst>
            <p:seq>
              <p:cTn dur="indefinite" id="109" nodeType="mainSeq">
                <p:childTnLst>
                  <p:par>
                    <p:cTn fill="hold" id="110">
                      <p:stCondLst>
                        <p:cond delay="indefinite"/>
                      </p:stCondLst>
                      <p:childTnLst>
                        <p:par>
                          <p:cTn fill="hold" id="111">
                            <p:stCondLst>
                              <p:cond delay="0"/>
                            </p:stCondLst>
                            <p:childTnLst>
                              <p:par>
                                <p:cTn fill="hold" id="112" nodeType="clickEffect" presetClass="entr" presetID="8" presetSubtype="16">
                                  <p:stCondLst>
                                    <p:cond delay="0"/>
                                  </p:stCondLst>
                                  <p:childTnLst>
                                    <p:set>
                                      <p:cBhvr>
                                        <p:cTn dur="1" fill="hold" id="113">
                                          <p:stCondLst>
                                            <p:cond delay="0"/>
                                          </p:stCondLst>
                                        </p:cTn>
                                        <p:tgtEl>
                                          <p:spTgt spid="164"/>
                                        </p:tgtEl>
                                        <p:attrNameLst>
                                          <p:attrName>style.visibility</p:attrName>
                                        </p:attrNameLst>
                                      </p:cBhvr>
                                      <p:to>
                                        <p:strVal val="visible"/>
                                      </p:to>
                                    </p:set>
                                    <p:animEffect filter="diamond(in)" transition="out">
                                      <p:cBhvr additive="repl">
                                        <p:cTn dur="2000" fill="freeze" id="114"/>
                                        <p:tgtEl>
                                          <p:spTgt spid="164"/>
                                        </p:tgtEl>
                                      </p:cBhvr>
                                    </p:animEffect>
                                  </p:childTnLst>
                                </p:cTn>
                              </p:par>
                            </p:childTnLst>
                          </p:cTn>
                        </p:par>
                      </p:childTnLst>
                    </p:cTn>
                  </p:par>
                  <p:par>
                    <p:cTn fill="hold" id="115">
                      <p:stCondLst>
                        <p:cond delay="indefinite"/>
                      </p:stCondLst>
                      <p:childTnLst>
                        <p:par>
                          <p:cTn fill="hold" id="116">
                            <p:stCondLst>
                              <p:cond delay="0"/>
                            </p:stCondLst>
                            <p:childTnLst>
                              <p:par>
                                <p:cTn fill="hold" id="117" nodeType="clickEffect" presetClass="exit" presetID="8" presetSubtype="16">
                                  <p:stCondLst>
                                    <p:cond delay="0"/>
                                  </p:stCondLst>
                                  <p:childTnLst>
                                    <p:animEffect filter="diamond(in)" transition="out">
                                      <p:cBhvr additive="repl">
                                        <p:cTn dur="2000" fill="freeze" id="118"/>
                                        <p:tgtEl>
                                          <p:spTgt spid="164"/>
                                        </p:tgtEl>
                                      </p:cBhvr>
                                    </p:animEffect>
                                    <p:set>
                                      <p:cBhvr>
                                        <p:cTn dur="1" fill="hold" id="119">
                                          <p:stCondLst>
                                            <p:cond delay="1999"/>
                                          </p:stCondLst>
                                        </p:cTn>
                                        <p:tgtEl>
                                          <p:spTgt spid="164"/>
                                        </p:tgtEl>
                                        <p:attrNameLst>
                                          <p:attrName>style.visibility</p:attrName>
                                        </p:attrNameLst>
                                      </p:cBhvr>
                                      <p:to>
                                        <p:strVal val="hidden"/>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5" name="CustomShape 1"/>
          <p:cNvSpPr/>
          <p:nvPr/>
        </p:nvSpPr>
        <p:spPr>
          <a:xfrm>
            <a:off x="2017440" y="304920"/>
            <a:ext cx="4187160" cy="577800"/>
          </a:xfrm>
          <a:prstGeom prst="rect">
            <a:avLst/>
          </a:prstGeom>
        </p:spPr>
        <p:txBody>
          <a:bodyPr bIns="45000" lIns="90000" rIns="90000" tIns="45000" wrap="none"/>
          <a:p>
            <a:r>
              <a:rPr lang="ru-RU" sz="3200">
                <a:solidFill>
                  <a:srgbClr val="808080"/>
                </a:solidFill>
                <a:latin typeface="Monotype Corsiva"/>
              </a:rPr>
              <a:t>Убийство Линкольна</a:t>
            </a:r>
            <a:endParaRPr/>
          </a:p>
        </p:txBody>
      </p:sp>
      <p:sp>
        <p:nvSpPr>
          <p:cNvPr id="166" name="CustomShape 2"/>
          <p:cNvSpPr/>
          <p:nvPr/>
        </p:nvSpPr>
        <p:spPr>
          <a:xfrm>
            <a:off x="457200" y="703800"/>
            <a:ext cx="8305560" cy="4969080"/>
          </a:xfrm>
          <a:prstGeom prst="rect">
            <a:avLst/>
          </a:prstGeom>
        </p:spPr>
        <p:txBody>
          <a:bodyPr anchor="ctr" bIns="45000" lIns="90000" rIns="90000" tIns="45000"/>
          <a:p>
            <a:r>
              <a:rPr lang="ru-RU" sz="2000" u="sng">
                <a:solidFill>
                  <a:srgbClr val="808080"/>
                </a:solidFill>
                <a:latin typeface="Monotype Corsiva"/>
                <a:hlinkClick r:id="rId1"/>
              </a:rPr>
              <a:t>Гражданская война</a:t>
            </a:r>
            <a:r>
              <a:rPr lang="ru-RU" sz="2000">
                <a:solidFill>
                  <a:srgbClr val="808080"/>
                </a:solidFill>
                <a:latin typeface="Monotype Corsiva"/>
              </a:rPr>
              <a:t> окончилась капитуляцией Конфедеративных Штатов Америки </a:t>
            </a:r>
            <a:r>
              <a:rPr lang="ru-RU" sz="2000" u="sng">
                <a:solidFill>
                  <a:srgbClr val="808080"/>
                </a:solidFill>
                <a:latin typeface="Monotype Corsiva"/>
                <a:hlinkClick r:id="rId2"/>
              </a:rPr>
              <a:t>9 апреля</a:t>
            </a:r>
            <a:r>
              <a:rPr lang="ru-RU" sz="2000">
                <a:solidFill>
                  <a:srgbClr val="808080"/>
                </a:solidFill>
                <a:latin typeface="Monotype Corsiva"/>
              </a:rPr>
              <a:t> </a:t>
            </a:r>
            <a:r>
              <a:rPr lang="ru-RU" sz="2000" u="sng">
                <a:solidFill>
                  <a:srgbClr val="808080"/>
                </a:solidFill>
                <a:latin typeface="Monotype Corsiva"/>
                <a:hlinkClick r:id="rId3"/>
              </a:rPr>
              <a:t>1865 года</a:t>
            </a:r>
            <a:r>
              <a:rPr lang="ru-RU" sz="2000">
                <a:solidFill>
                  <a:srgbClr val="808080"/>
                </a:solidFill>
                <a:latin typeface="Monotype Corsiva"/>
              </a:rPr>
              <a:t>. Стране предстояло провести Реконструкцию Юга и начать процесс </a:t>
            </a:r>
            <a:r>
              <a:rPr lang="ru-RU" sz="2000" u="sng">
                <a:solidFill>
                  <a:srgbClr val="808080"/>
                </a:solidFill>
                <a:latin typeface="Monotype Corsiva"/>
                <a:hlinkClick r:id="rId4"/>
              </a:rPr>
              <a:t>интеграции</a:t>
            </a:r>
            <a:r>
              <a:rPr lang="ru-RU" sz="2000">
                <a:solidFill>
                  <a:srgbClr val="808080"/>
                </a:solidFill>
                <a:latin typeface="Monotype Corsiva"/>
              </a:rPr>
              <a:t> негров в американское общество. Через пять дней после окончания войны, в день </a:t>
            </a:r>
            <a:r>
              <a:rPr lang="ru-RU" sz="2000" u="sng">
                <a:solidFill>
                  <a:srgbClr val="808080"/>
                </a:solidFill>
                <a:latin typeface="Monotype Corsiva"/>
                <a:hlinkClick r:id="rId5"/>
              </a:rPr>
              <a:t>Страстной пятницы</a:t>
            </a:r>
            <a:r>
              <a:rPr lang="ru-RU" sz="2000">
                <a:solidFill>
                  <a:srgbClr val="808080"/>
                </a:solidFill>
                <a:latin typeface="Monotype Corsiva"/>
              </a:rPr>
              <a:t>, </a:t>
            </a:r>
            <a:r>
              <a:rPr lang="ru-RU" sz="2000" u="sng">
                <a:solidFill>
                  <a:srgbClr val="808080"/>
                </a:solidFill>
                <a:latin typeface="Monotype Corsiva"/>
                <a:hlinkClick r:id="rId6"/>
              </a:rPr>
              <a:t>14 апреля</a:t>
            </a:r>
            <a:r>
              <a:rPr lang="ru-RU" sz="2000">
                <a:solidFill>
                  <a:srgbClr val="808080"/>
                </a:solidFill>
                <a:latin typeface="Monotype Corsiva"/>
              </a:rPr>
              <a:t> </a:t>
            </a:r>
            <a:r>
              <a:rPr lang="ru-RU" sz="2000" u="sng">
                <a:solidFill>
                  <a:srgbClr val="808080"/>
                </a:solidFill>
                <a:latin typeface="Monotype Corsiva"/>
                <a:hlinkClick r:id="rId7"/>
              </a:rPr>
              <a:t>1865 года</a:t>
            </a:r>
            <a:r>
              <a:rPr lang="ru-RU" sz="2000">
                <a:solidFill>
                  <a:srgbClr val="808080"/>
                </a:solidFill>
                <a:latin typeface="Monotype Corsiva"/>
              </a:rPr>
              <a:t>, на спектакле «Мой американский кузен» (в театре Форда) сторонник южан актёр </a:t>
            </a:r>
            <a:r>
              <a:rPr lang="ru-RU" sz="2000" u="sng">
                <a:solidFill>
                  <a:srgbClr val="808080"/>
                </a:solidFill>
                <a:latin typeface="Monotype Corsiva"/>
                <a:hlinkClick r:id="rId8"/>
              </a:rPr>
              <a:t>Джон Бут</a:t>
            </a:r>
            <a:r>
              <a:rPr lang="ru-RU" sz="2000">
                <a:solidFill>
                  <a:srgbClr val="808080"/>
                </a:solidFill>
                <a:latin typeface="Monotype Corsiva"/>
              </a:rPr>
              <a:t> проник в президентскую ложу и выстрелил Линкольну в голову. Утром следующего дня, не приходя в сознание, Авраам Линкольн скончался. Миллионы американцев, белых и чёрных, пришли отдать последний долг своему президенту во время длившегося две с половиной недели путешествия траурного поезда из </a:t>
            </a:r>
            <a:r>
              <a:rPr lang="ru-RU" sz="2000" u="sng">
                <a:solidFill>
                  <a:srgbClr val="808080"/>
                </a:solidFill>
                <a:latin typeface="Monotype Corsiva"/>
                <a:hlinkClick r:id="rId9"/>
              </a:rPr>
              <a:t>Вашингтона</a:t>
            </a:r>
            <a:r>
              <a:rPr lang="ru-RU" sz="2000">
                <a:solidFill>
                  <a:srgbClr val="808080"/>
                </a:solidFill>
                <a:latin typeface="Monotype Corsiva"/>
              </a:rPr>
              <a:t> в </a:t>
            </a:r>
            <a:r>
              <a:rPr lang="ru-RU" sz="2000" u="sng">
                <a:solidFill>
                  <a:srgbClr val="808080"/>
                </a:solidFill>
                <a:latin typeface="Monotype Corsiva"/>
                <a:hlinkClick r:id="rId10"/>
              </a:rPr>
              <a:t>Спрингфилд</a:t>
            </a:r>
            <a:r>
              <a:rPr lang="ru-RU" sz="2000">
                <a:solidFill>
                  <a:srgbClr val="808080"/>
                </a:solidFill>
                <a:latin typeface="Monotype Corsiva"/>
              </a:rPr>
              <a:t>, где Линкольн был похоронен на кладбище Оук-Ридж. Трагическая смерть Линкольна способствовала созданию вокруг его имени ореола мученика, отдавшего свою жизнь ради воссоединения страны и освобождения рабов.</a:t>
            </a:r>
            <a:endParaRPr/>
          </a:p>
        </p:txBody>
      </p:sp>
    </p:spTree>
  </p:cSld>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7" name="CustomShape 1"/>
          <p:cNvSpPr/>
          <p:nvPr/>
        </p:nvSpPr>
        <p:spPr>
          <a:xfrm>
            <a:off x="838080" y="0"/>
            <a:ext cx="7543440" cy="1065240"/>
          </a:xfrm>
          <a:prstGeom prst="rect">
            <a:avLst/>
          </a:prstGeom>
        </p:spPr>
        <p:txBody>
          <a:bodyPr bIns="45000" lIns="90000" rIns="90000" tIns="45000"/>
          <a:p>
            <a:r>
              <a:rPr lang="ru-RU" sz="3200">
                <a:solidFill>
                  <a:srgbClr val="808080"/>
                </a:solidFill>
                <a:latin typeface="Monotype Corsiva"/>
              </a:rPr>
              <a:t>Итоги президентства и историческое значение Авраама Линкольна</a:t>
            </a:r>
            <a:endParaRPr/>
          </a:p>
        </p:txBody>
      </p:sp>
      <p:sp>
        <p:nvSpPr>
          <p:cNvPr id="168" name="CustomShape 2"/>
          <p:cNvSpPr/>
          <p:nvPr/>
        </p:nvSpPr>
        <p:spPr>
          <a:xfrm>
            <a:off x="0" y="171720"/>
            <a:ext cx="9143640" cy="5883840"/>
          </a:xfrm>
          <a:prstGeom prst="rect">
            <a:avLst/>
          </a:prstGeom>
        </p:spPr>
        <p:txBody>
          <a:bodyPr anchor="ctr" bIns="45000" lIns="90000" rIns="90000" tIns="45000"/>
          <a:p>
            <a:r>
              <a:rPr b="1" lang="ru-RU" sz="2000">
                <a:solidFill>
                  <a:srgbClr val="808080"/>
                </a:solidFill>
                <a:latin typeface="Monotype Corsiva"/>
              </a:rPr>
              <a:t>Гражданская война стала самым кровопролитным военным конфликтом в истории Соединённых Штатов и самым тяжёлым испытанием для американской демократии. Авраам Линкольн стал центральной исторической фигурой в сознании американского народа, человеком, предотвратившим распад Соединённых Штатов и внёсшим значительный вклад в становление </a:t>
            </a:r>
            <a:r>
              <a:rPr b="1" lang="ru-RU" sz="2000" u="sng">
                <a:solidFill>
                  <a:srgbClr val="808080"/>
                </a:solidFill>
                <a:latin typeface="Monotype Corsiva"/>
                <a:hlinkClick r:id="rId1"/>
              </a:rPr>
              <a:t>американской нации</a:t>
            </a:r>
            <a:r>
              <a:rPr b="1" lang="ru-RU" sz="2000">
                <a:solidFill>
                  <a:srgbClr val="808080"/>
                </a:solidFill>
                <a:latin typeface="Monotype Corsiva"/>
              </a:rPr>
              <a:t> и отмену рабства как основного препятствия для последующего нормального развития страныЛинкольн положил начало модернизации Юга, </a:t>
            </a:r>
            <a:r>
              <a:rPr b="1" lang="ru-RU" sz="2000" u="sng">
                <a:solidFill>
                  <a:srgbClr val="808080"/>
                </a:solidFill>
                <a:latin typeface="Monotype Corsiva"/>
                <a:hlinkClick r:id="rId2"/>
              </a:rPr>
              <a:t>эмансипации</a:t>
            </a:r>
            <a:r>
              <a:rPr b="1" lang="ru-RU" sz="2000">
                <a:solidFill>
                  <a:srgbClr val="808080"/>
                </a:solidFill>
                <a:latin typeface="Monotype Corsiva"/>
              </a:rPr>
              <a:t> рабов. Ему принадлежит формулировка основной цели демократии: «Правительство, созданное народом, из народа и для народа». В его президентство была также проложена трансконтинентальная </a:t>
            </a:r>
            <a:r>
              <a:rPr b="1" lang="ru-RU" sz="2000" u="sng">
                <a:solidFill>
                  <a:srgbClr val="808080"/>
                </a:solidFill>
                <a:latin typeface="Monotype Corsiva"/>
                <a:hlinkClick r:id="rId3"/>
              </a:rPr>
              <a:t>железная дорога</a:t>
            </a:r>
            <a:r>
              <a:rPr b="1" lang="ru-RU" sz="2000">
                <a:solidFill>
                  <a:srgbClr val="808080"/>
                </a:solidFill>
                <a:latin typeface="Monotype Corsiva"/>
              </a:rPr>
              <a:t> к </a:t>
            </a:r>
            <a:r>
              <a:rPr b="1" lang="ru-RU" sz="2000" u="sng">
                <a:solidFill>
                  <a:srgbClr val="808080"/>
                </a:solidFill>
                <a:latin typeface="Monotype Corsiva"/>
                <a:hlinkClick r:id="rId4"/>
              </a:rPr>
              <a:t>Тихому океану</a:t>
            </a:r>
            <a:r>
              <a:rPr b="1" lang="ru-RU" sz="2000">
                <a:solidFill>
                  <a:srgbClr val="808080"/>
                </a:solidFill>
                <a:latin typeface="Monotype Corsiva"/>
              </a:rPr>
              <a:t>, расширена система </a:t>
            </a:r>
            <a:r>
              <a:rPr b="1" lang="ru-RU" sz="2000" u="sng">
                <a:solidFill>
                  <a:srgbClr val="808080"/>
                </a:solidFill>
                <a:latin typeface="Monotype Corsiva"/>
                <a:hlinkClick r:id="rId5"/>
              </a:rPr>
              <a:t>инфраструктуры</a:t>
            </a:r>
            <a:r>
              <a:rPr b="1" lang="ru-RU" sz="2000">
                <a:solidFill>
                  <a:srgbClr val="808080"/>
                </a:solidFill>
                <a:latin typeface="Monotype Corsiva"/>
              </a:rPr>
              <a:t> создана новая </a:t>
            </a:r>
            <a:r>
              <a:rPr b="1" lang="ru-RU" sz="2000" u="sng">
                <a:solidFill>
                  <a:srgbClr val="808080"/>
                </a:solidFill>
                <a:latin typeface="Monotype Corsiva"/>
                <a:hlinkClick r:id="rId6"/>
              </a:rPr>
              <a:t>банковская система</a:t>
            </a:r>
            <a:r>
              <a:rPr b="1" lang="ru-RU" sz="2000">
                <a:solidFill>
                  <a:srgbClr val="808080"/>
                </a:solidFill>
                <a:latin typeface="Monotype Corsiva"/>
              </a:rPr>
              <a:t>, решена аграрная проблема. Однако, по завершении войны перед страной стояли многие проблемы, в том числе и сплочение нации и уравнивание прав негров и белых. Отчасти, эти проблемы до сих пор стоят перед американским обществом. </a:t>
            </a:r>
            <a:endParaRPr/>
          </a:p>
        </p:txBody>
      </p:sp>
      <p:pic>
        <p:nvPicPr>
          <p:cNvPr descr="" id="169" name="Picture 8"/>
          <p:cNvPicPr/>
          <p:nvPr/>
        </p:nvPicPr>
        <p:blipFill>
          <a:blip r:embed="rId7"/>
          <a:stretch>
            <a:fillRect/>
          </a:stretch>
        </p:blipFill>
        <p:spPr>
          <a:xfrm>
            <a:off x="2666880" y="1371600"/>
            <a:ext cx="4041360" cy="5028840"/>
          </a:xfrm>
          <a:prstGeom prst="rect">
            <a:avLst/>
          </a:prstGeom>
        </p:spPr>
      </p:pic>
    </p:spTree>
  </p:cSld>
  <p:timing>
    <p:tnLst>
      <p:par>
        <p:cTn dur="indefinite" id="120" nodeType="tmRoot" restart="never">
          <p:childTnLst>
            <p:seq>
              <p:cTn dur="indefinite" id="121" nodeType="mainSeq">
                <p:childTnLst>
                  <p:par>
                    <p:cTn fill="hold" id="122">
                      <p:stCondLst>
                        <p:cond delay="indefinite"/>
                      </p:stCondLst>
                      <p:childTnLst>
                        <p:par>
                          <p:cTn fill="hold" id="123">
                            <p:stCondLst>
                              <p:cond delay="0"/>
                            </p:stCondLst>
                            <p:childTnLst>
                              <p:par>
                                <p:cTn fill="hold" id="124" nodeType="clickEffect" presetClass="entr" presetID="6" presetSubtype="16">
                                  <p:stCondLst>
                                    <p:cond delay="0"/>
                                  </p:stCondLst>
                                  <p:childTnLst>
                                    <p:set>
                                      <p:cBhvr>
                                        <p:cTn dur="1" fill="hold" id="125">
                                          <p:stCondLst>
                                            <p:cond delay="0"/>
                                          </p:stCondLst>
                                        </p:cTn>
                                        <p:tgtEl>
                                          <p:spTgt spid="169"/>
                                        </p:tgtEl>
                                        <p:attrNameLst>
                                          <p:attrName>style.visibility</p:attrName>
                                        </p:attrNameLst>
                                      </p:cBhvr>
                                      <p:to>
                                        <p:strVal val="visible"/>
                                      </p:to>
                                    </p:set>
                                    <p:animEffect filter="circle(in)" transition="out">
                                      <p:cBhvr additive="repl">
                                        <p:cTn dur="2000" fill="freeze" id="126"/>
                                        <p:tgtEl>
                                          <p:spTgt spid="169"/>
                                        </p:tgtEl>
                                      </p:cBhvr>
                                    </p:animEffect>
                                  </p:childTnLst>
                                </p:cTn>
                              </p:par>
                            </p:childTnLst>
                          </p:cTn>
                        </p:par>
                      </p:childTnLst>
                    </p:cTn>
                  </p:par>
                  <p:par>
                    <p:cTn fill="hold" id="127">
                      <p:stCondLst>
                        <p:cond delay="indefinite"/>
                      </p:stCondLst>
                      <p:childTnLst>
                        <p:par>
                          <p:cTn fill="hold" id="128">
                            <p:stCondLst>
                              <p:cond delay="0"/>
                            </p:stCondLst>
                            <p:childTnLst>
                              <p:par>
                                <p:cTn fill="hold" id="129" nodeType="clickEffect" presetClass="exit" presetID="6" presetSubtype="16">
                                  <p:stCondLst>
                                    <p:cond delay="0"/>
                                  </p:stCondLst>
                                  <p:childTnLst>
                                    <p:animEffect filter="circle(in)" transition="out">
                                      <p:cBhvr additive="repl">
                                        <p:cTn dur="2000" fill="freeze" id="130"/>
                                        <p:tgtEl>
                                          <p:spTgt spid="169"/>
                                        </p:tgtEl>
                                      </p:cBhvr>
                                    </p:animEffect>
                                    <p:set>
                                      <p:cBhvr>
                                        <p:cTn dur="1" fill="hold" id="131">
                                          <p:stCondLst>
                                            <p:cond delay="1999"/>
                                          </p:stCondLst>
                                        </p:cTn>
                                        <p:tgtEl>
                                          <p:spTgt spid="169"/>
                                        </p:tgtEl>
                                        <p:attrNameLst>
                                          <p:attrName>style.visibility</p:attrName>
                                        </p:attrNameLst>
                                      </p:cBhvr>
                                      <p:to>
                                        <p:strVal val="hidden"/>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0" name="CustomShape 1"/>
          <p:cNvSpPr/>
          <p:nvPr/>
        </p:nvSpPr>
        <p:spPr>
          <a:xfrm>
            <a:off x="685800" y="-326160"/>
            <a:ext cx="7848360" cy="6308280"/>
          </a:xfrm>
          <a:prstGeom prst="rect">
            <a:avLst/>
          </a:prstGeom>
        </p:spPr>
        <p:txBody>
          <a:bodyPr anchor="ctr" bIns="45000" lIns="90000" rIns="90000" tIns="45000"/>
          <a:p>
            <a:pPr algn="ctr"/>
            <a:r>
              <a:rPr lang="ru-RU" sz="2400">
                <a:solidFill>
                  <a:srgbClr val="808080"/>
                </a:solidFill>
                <a:latin typeface="Monotype Corsiva"/>
              </a:rPr>
              <a:t>После убийства Линкольна </a:t>
            </a:r>
            <a:r>
              <a:rPr lang="ru-RU" sz="2400" u="sng">
                <a:solidFill>
                  <a:srgbClr val="808080"/>
                </a:solidFill>
                <a:latin typeface="Monotype Corsiva"/>
                <a:hlinkClick r:id="rId1"/>
              </a:rPr>
              <a:t>экономика Соединённых Штатов</a:t>
            </a:r>
            <a:r>
              <a:rPr lang="ru-RU" sz="2400">
                <a:solidFill>
                  <a:srgbClr val="808080"/>
                </a:solidFill>
                <a:latin typeface="Monotype Corsiva"/>
              </a:rPr>
              <a:t> надолго стала наиболее динамично развивающейся экономикой мира, что позволило стране в начале </a:t>
            </a:r>
            <a:r>
              <a:rPr lang="ru-RU" sz="2400" u="sng">
                <a:solidFill>
                  <a:srgbClr val="808080"/>
                </a:solidFill>
                <a:latin typeface="Monotype Corsiva"/>
                <a:hlinkClick r:id="rId2"/>
              </a:rPr>
              <a:t>XX века</a:t>
            </a:r>
            <a:r>
              <a:rPr lang="ru-RU" sz="2400">
                <a:solidFill>
                  <a:srgbClr val="808080"/>
                </a:solidFill>
                <a:latin typeface="Monotype Corsiva"/>
              </a:rPr>
              <a:t> выйти в мировые лидеры. Во многом его личные качества позволили мобилизовать силы государства и воссоединить страну. Линкольн придерживался строгих </a:t>
            </a:r>
            <a:r>
              <a:rPr lang="ru-RU" sz="2400" u="sng">
                <a:solidFill>
                  <a:srgbClr val="808080"/>
                </a:solidFill>
                <a:latin typeface="Monotype Corsiva"/>
                <a:hlinkClick r:id="rId3"/>
              </a:rPr>
              <a:t>моральных</a:t>
            </a:r>
            <a:r>
              <a:rPr lang="ru-RU" sz="2400">
                <a:solidFill>
                  <a:srgbClr val="808080"/>
                </a:solidFill>
                <a:latin typeface="Monotype Corsiva"/>
              </a:rPr>
              <a:t> принципов </a:t>
            </a:r>
            <a:r>
              <a:rPr lang="ru-RU" sz="2400" u="sng">
                <a:solidFill>
                  <a:srgbClr val="808080"/>
                </a:solidFill>
                <a:latin typeface="Monotype Corsiva"/>
                <a:hlinkClick r:id="rId4"/>
              </a:rPr>
              <a:t>нравственности</a:t>
            </a:r>
            <a:r>
              <a:rPr lang="ru-RU" sz="2400">
                <a:solidFill>
                  <a:srgbClr val="808080"/>
                </a:solidFill>
                <a:latin typeface="Monotype Corsiva"/>
              </a:rPr>
              <a:t>, имел чувство </a:t>
            </a:r>
            <a:r>
              <a:rPr lang="ru-RU" sz="2400" u="sng">
                <a:solidFill>
                  <a:srgbClr val="808080"/>
                </a:solidFill>
                <a:latin typeface="Monotype Corsiva"/>
                <a:hlinkClick r:id="rId5"/>
              </a:rPr>
              <a:t>юмора</a:t>
            </a:r>
            <a:r>
              <a:rPr lang="ru-RU" sz="2400">
                <a:solidFill>
                  <a:srgbClr val="808080"/>
                </a:solidFill>
                <a:latin typeface="Monotype Corsiva"/>
              </a:rPr>
              <a:t> но был склонен и к сильной </a:t>
            </a:r>
            <a:r>
              <a:rPr lang="ru-RU" sz="2400" u="sng">
                <a:solidFill>
                  <a:srgbClr val="808080"/>
                </a:solidFill>
                <a:latin typeface="Monotype Corsiva"/>
                <a:hlinkClick r:id="rId6"/>
              </a:rPr>
              <a:t>меланхолии</a:t>
            </a:r>
            <a:r>
              <a:rPr lang="ru-RU" sz="2400">
                <a:solidFill>
                  <a:srgbClr val="808080"/>
                </a:solidFill>
                <a:latin typeface="Monotype Corsiva"/>
              </a:rPr>
              <a:t>И по сей день Авраам Линкольн считается одним из самых интеллектуальных президентов Соединённых Штатов. В знак благодарности американского народа в Вашингтоне шестнадцатому президенту Аврааму Линкольну воздвигнут </a:t>
            </a:r>
            <a:r>
              <a:rPr lang="ru-RU" sz="2400" u="sng">
                <a:solidFill>
                  <a:srgbClr val="808080"/>
                </a:solidFill>
                <a:latin typeface="Monotype Corsiva"/>
                <a:hlinkClick r:id="rId7"/>
              </a:rPr>
              <a:t>мемориал</a:t>
            </a:r>
            <a:r>
              <a:rPr lang="ru-RU" sz="2400">
                <a:solidFill>
                  <a:srgbClr val="808080"/>
                </a:solidFill>
                <a:latin typeface="Monotype Corsiva"/>
              </a:rPr>
              <a:t> как одному из четырёх президентов, определивших историческое развитие Соединённых Штатов Америки </a:t>
            </a:r>
            <a:endParaRPr/>
          </a:p>
        </p:txBody>
      </p:sp>
    </p:spTree>
  </p:cSld>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1" name="CustomShape 1"/>
          <p:cNvSpPr/>
          <p:nvPr/>
        </p:nvSpPr>
        <p:spPr>
          <a:xfrm>
            <a:off x="1743840" y="304920"/>
            <a:ext cx="4816800" cy="577800"/>
          </a:xfrm>
          <a:prstGeom prst="rect">
            <a:avLst/>
          </a:prstGeom>
        </p:spPr>
        <p:txBody>
          <a:bodyPr bIns="45000" lIns="90000" rIns="90000" tIns="45000" wrap="none"/>
          <a:p>
            <a:r>
              <a:rPr b="1" lang="ru-RU" sz="3200">
                <a:solidFill>
                  <a:srgbClr val="808080"/>
                </a:solidFill>
                <a:latin typeface="Monotype Corsiva"/>
              </a:rPr>
              <a:t>Мемориал Линкольна</a:t>
            </a:r>
            <a:endParaRPr/>
          </a:p>
        </p:txBody>
      </p:sp>
      <p:sp>
        <p:nvSpPr>
          <p:cNvPr id="172" name="CustomShape 2"/>
          <p:cNvSpPr/>
          <p:nvPr/>
        </p:nvSpPr>
        <p:spPr>
          <a:xfrm>
            <a:off x="1219320" y="765000"/>
            <a:ext cx="6953040" cy="5942520"/>
          </a:xfrm>
          <a:prstGeom prst="rect">
            <a:avLst/>
          </a:prstGeom>
        </p:spPr>
        <p:txBody>
          <a:bodyPr anchor="ctr" bIns="45000" lIns="90000" rIns="90000" tIns="45000"/>
          <a:p>
            <a:r>
              <a:rPr lang="ru-RU" sz="2400">
                <a:solidFill>
                  <a:srgbClr val="808080"/>
                </a:solidFill>
                <a:latin typeface="Monotype Corsiva"/>
              </a:rPr>
              <a:t>Память о Линкольне увековечена в </a:t>
            </a:r>
            <a:r>
              <a:rPr lang="ru-RU" sz="2400" u="sng">
                <a:solidFill>
                  <a:srgbClr val="808080"/>
                </a:solidFill>
                <a:latin typeface="Monotype Corsiva"/>
                <a:hlinkClick r:id="rId1"/>
              </a:rPr>
              <a:t>мемориале</a:t>
            </a:r>
            <a:r>
              <a:rPr lang="ru-RU" sz="2400">
                <a:solidFill>
                  <a:srgbClr val="808080"/>
                </a:solidFill>
                <a:latin typeface="Monotype Corsiva"/>
              </a:rPr>
              <a:t>, расположенном на </a:t>
            </a:r>
            <a:r>
              <a:rPr lang="ru-RU" sz="2400" u="sng">
                <a:solidFill>
                  <a:srgbClr val="808080"/>
                </a:solidFill>
                <a:latin typeface="Monotype Corsiva"/>
                <a:hlinkClick r:id="rId2"/>
              </a:rPr>
              <a:t>Эспланаде</a:t>
            </a:r>
            <a:r>
              <a:rPr lang="ru-RU" sz="2400">
                <a:solidFill>
                  <a:srgbClr val="808080"/>
                </a:solidFill>
                <a:latin typeface="Monotype Corsiva"/>
              </a:rPr>
              <a:t> в центре </a:t>
            </a:r>
            <a:r>
              <a:rPr lang="ru-RU" sz="2400" u="sng">
                <a:solidFill>
                  <a:srgbClr val="808080"/>
                </a:solidFill>
                <a:latin typeface="Monotype Corsiva"/>
                <a:hlinkClick r:id="rId3"/>
              </a:rPr>
              <a:t>Вашингтона</a:t>
            </a:r>
            <a:r>
              <a:rPr lang="ru-RU" sz="2400">
                <a:solidFill>
                  <a:srgbClr val="808080"/>
                </a:solidFill>
                <a:latin typeface="Monotype Corsiva"/>
              </a:rPr>
              <a:t> в </a:t>
            </a:r>
            <a:r>
              <a:rPr lang="ru-RU" sz="2400" u="sng">
                <a:solidFill>
                  <a:srgbClr val="808080"/>
                </a:solidFill>
                <a:latin typeface="Monotype Corsiva"/>
                <a:hlinkClick r:id="rId4"/>
              </a:rPr>
              <a:t>1914</a:t>
            </a:r>
            <a:r>
              <a:rPr lang="ru-RU" sz="2400">
                <a:solidFill>
                  <a:srgbClr val="808080"/>
                </a:solidFill>
                <a:latin typeface="Monotype Corsiva"/>
              </a:rPr>
              <a:t>-</a:t>
            </a:r>
            <a:r>
              <a:rPr lang="ru-RU" sz="2400" u="sng">
                <a:solidFill>
                  <a:srgbClr val="808080"/>
                </a:solidFill>
                <a:latin typeface="Monotype Corsiva"/>
                <a:hlinkClick r:id="rId5"/>
              </a:rPr>
              <a:t>1922 годах</a:t>
            </a:r>
            <a:r>
              <a:rPr lang="ru-RU" sz="2400">
                <a:solidFill>
                  <a:srgbClr val="808080"/>
                </a:solidFill>
                <a:latin typeface="Monotype Corsiva"/>
              </a:rPr>
              <a:t> и символизирующим веру президента в то, что все люди должны быть свободными. Здание символизирует США, его поддерживают 36 </a:t>
            </a:r>
            <a:r>
              <a:rPr lang="ru-RU" sz="2400" u="sng">
                <a:solidFill>
                  <a:srgbClr val="808080"/>
                </a:solidFill>
                <a:latin typeface="Monotype Corsiva"/>
                <a:hlinkClick r:id="rId6"/>
              </a:rPr>
              <a:t>колонн</a:t>
            </a:r>
            <a:r>
              <a:rPr lang="ru-RU" sz="2400">
                <a:solidFill>
                  <a:srgbClr val="808080"/>
                </a:solidFill>
                <a:latin typeface="Monotype Corsiva"/>
              </a:rPr>
              <a:t> (по количеству штатов во времена президентства Линкольна). Внутри этого беломраморного сооружения скульптор </a:t>
            </a:r>
            <a:r>
              <a:rPr lang="ru-RU" sz="2400" u="sng">
                <a:solidFill>
                  <a:srgbClr val="808080"/>
                </a:solidFill>
                <a:latin typeface="Monotype Corsiva"/>
                <a:hlinkClick r:id="rId7"/>
              </a:rPr>
              <a:t>Дэниел</a:t>
            </a:r>
            <a:r>
              <a:rPr lang="ru-RU" sz="2400" u="sng">
                <a:solidFill>
                  <a:srgbClr val="808080"/>
                </a:solidFill>
                <a:latin typeface="Monotype Corsiva"/>
                <a:hlinkClick r:id="rId8"/>
              </a:rPr>
              <a:t> Френч</a:t>
            </a:r>
            <a:r>
              <a:rPr lang="ru-RU" sz="2400">
                <a:solidFill>
                  <a:srgbClr val="808080"/>
                </a:solidFill>
                <a:latin typeface="Monotype Corsiva"/>
              </a:rPr>
              <a:t> поместил шестиметровую </a:t>
            </a:r>
            <a:r>
              <a:rPr lang="ru-RU" sz="2400" u="sng">
                <a:solidFill>
                  <a:srgbClr val="808080"/>
                </a:solidFill>
                <a:latin typeface="Monotype Corsiva"/>
                <a:hlinkClick r:id="rId9"/>
              </a:rPr>
              <a:t>статую</a:t>
            </a:r>
            <a:r>
              <a:rPr lang="ru-RU" sz="2400">
                <a:solidFill>
                  <a:srgbClr val="808080"/>
                </a:solidFill>
                <a:latin typeface="Monotype Corsiva"/>
              </a:rPr>
              <a:t> сидящего в задумчивости президента-освободителя. На внутренних стенах мемориала под </a:t>
            </a:r>
            <a:r>
              <a:rPr lang="ru-RU" sz="2400" u="sng">
                <a:solidFill>
                  <a:srgbClr val="808080"/>
                </a:solidFill>
                <a:latin typeface="Monotype Corsiva"/>
                <a:hlinkClick r:id="rId10"/>
              </a:rPr>
              <a:t>аллегорическими</a:t>
            </a:r>
            <a:r>
              <a:rPr lang="ru-RU" sz="2400">
                <a:solidFill>
                  <a:srgbClr val="808080"/>
                </a:solidFill>
                <a:latin typeface="Monotype Corsiva"/>
              </a:rPr>
              <a:t> росписями воспроизведены тексты </a:t>
            </a:r>
            <a:r>
              <a:rPr lang="ru-RU" sz="2400" u="sng">
                <a:solidFill>
                  <a:srgbClr val="808080"/>
                </a:solidFill>
                <a:latin typeface="Monotype Corsiva"/>
                <a:hlinkClick r:id="rId11"/>
              </a:rPr>
              <a:t>Геттисбергской</a:t>
            </a:r>
            <a:r>
              <a:rPr lang="ru-RU" sz="2400">
                <a:solidFill>
                  <a:srgbClr val="808080"/>
                </a:solidFill>
                <a:latin typeface="Monotype Corsiva"/>
              </a:rPr>
              <a:t> и Второй инаугурационной речей Линкольна.</a:t>
            </a:r>
            <a:endParaRPr/>
          </a:p>
        </p:txBody>
      </p:sp>
      <p:pic>
        <p:nvPicPr>
          <p:cNvPr descr="" id="173" name="Picture 7"/>
          <p:cNvPicPr/>
          <p:nvPr/>
        </p:nvPicPr>
        <p:blipFill>
          <a:blip r:embed="rId12"/>
          <a:stretch>
            <a:fillRect/>
          </a:stretch>
        </p:blipFill>
        <p:spPr>
          <a:xfrm>
            <a:off x="2819520" y="1066680"/>
            <a:ext cx="3250800" cy="5181120"/>
          </a:xfrm>
          <a:prstGeom prst="rect">
            <a:avLst/>
          </a:prstGeom>
        </p:spPr>
      </p:pic>
    </p:spTree>
  </p:cSld>
  <p:timing>
    <p:tnLst>
      <p:par>
        <p:cTn dur="indefinite" id="132" nodeType="tmRoot" restart="never">
          <p:childTnLst>
            <p:seq>
              <p:cTn dur="indefinite" id="133" nodeType="mainSeq">
                <p:childTnLst>
                  <p:par>
                    <p:cTn fill="hold" id="134">
                      <p:stCondLst>
                        <p:cond delay="indefinite"/>
                      </p:stCondLst>
                      <p:childTnLst>
                        <p:par>
                          <p:cTn fill="hold" id="135">
                            <p:stCondLst>
                              <p:cond delay="0"/>
                            </p:stCondLst>
                            <p:childTnLst>
                              <p:par>
                                <p:cTn fill="hold" id="136" nodeType="clickEffect" presetClass="entr" presetID="3" presetSubtype="10">
                                  <p:stCondLst>
                                    <p:cond delay="0"/>
                                  </p:stCondLst>
                                  <p:childTnLst>
                                    <p:set>
                                      <p:cBhvr>
                                        <p:cTn dur="1" fill="hold" id="137">
                                          <p:stCondLst>
                                            <p:cond delay="0"/>
                                          </p:stCondLst>
                                        </p:cTn>
                                        <p:tgtEl>
                                          <p:spTgt spid="173"/>
                                        </p:tgtEl>
                                        <p:attrNameLst>
                                          <p:attrName>style.visibility</p:attrName>
                                        </p:attrNameLst>
                                      </p:cBhvr>
                                      <p:to>
                                        <p:strVal val="visible"/>
                                      </p:to>
                                    </p:set>
                                    <p:animEffect filter="blinds(horizontal)" transition="in">
                                      <p:cBhvr additive="repl">
                                        <p:cTn dur="2000" fill="freeze" id="138"/>
                                        <p:tgtEl>
                                          <p:spTgt spid="173"/>
                                        </p:tgtEl>
                                      </p:cBhvr>
                                    </p:animEffect>
                                  </p:childTnLst>
                                </p:cTn>
                              </p:par>
                            </p:childTnLst>
                          </p:cTn>
                        </p:par>
                      </p:childTnLst>
                    </p:cTn>
                  </p:par>
                  <p:par>
                    <p:cTn fill="hold" id="139">
                      <p:stCondLst>
                        <p:cond delay="indefinite"/>
                      </p:stCondLst>
                      <p:childTnLst>
                        <p:par>
                          <p:cTn fill="hold" id="140">
                            <p:stCondLst>
                              <p:cond delay="0"/>
                            </p:stCondLst>
                            <p:childTnLst>
                              <p:par>
                                <p:cTn fill="hold" id="141" nodeType="clickEffect" presetClass="exit" presetID="3" presetSubtype="10">
                                  <p:stCondLst>
                                    <p:cond delay="0"/>
                                  </p:stCondLst>
                                  <p:childTnLst>
                                    <p:animEffect filter="blinds(horizontal)" transition="in">
                                      <p:cBhvr additive="repl">
                                        <p:cTn dur="2000" fill="freeze" id="142"/>
                                        <p:tgtEl>
                                          <p:spTgt spid="173"/>
                                        </p:tgtEl>
                                      </p:cBhvr>
                                    </p:animEffect>
                                    <p:set>
                                      <p:cBhvr>
                                        <p:cTn dur="1" fill="hold" id="143">
                                          <p:stCondLst>
                                            <p:cond delay="1999"/>
                                          </p:stCondLst>
                                        </p:cTn>
                                        <p:tgtEl>
                                          <p:spTgt spid="173"/>
                                        </p:tgtEl>
                                        <p:attrNameLst>
                                          <p:attrName>style.visibility</p:attrName>
                                        </p:attrNameLst>
                                      </p:cBhvr>
                                      <p:to>
                                        <p:strVal val="hidden"/>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4" name="CustomShape 1"/>
          <p:cNvSpPr/>
          <p:nvPr/>
        </p:nvSpPr>
        <p:spPr>
          <a:xfrm>
            <a:off x="0" y="-102960"/>
            <a:ext cx="9143640" cy="4964760"/>
          </a:xfrm>
          <a:prstGeom prst="rect">
            <a:avLst/>
          </a:prstGeom>
        </p:spPr>
        <p:txBody>
          <a:bodyPr anchor="ctr" bIns="45000" lIns="90000" rIns="90000" tIns="45000"/>
          <a:p>
            <a:pPr algn="ctr"/>
            <a:r>
              <a:rPr b="1" lang="ru-RU" sz="3200">
                <a:solidFill>
                  <a:srgbClr val="808080"/>
                </a:solidFill>
                <a:latin typeface="Monotype Corsiva"/>
              </a:rPr>
              <a:t>Кроме того, в честь Линкольна в Соединённых Штатах поставлено множество памятников, названы город, улицы, университет, различные центры, марка престижных автомобилей, авианосец. Профиль президента высечен на горе Рашмор. День рождения Авраама Линкольна является национальным праздником Соединённых Штатов.</a:t>
            </a:r>
            <a:endParaRPr/>
          </a:p>
        </p:txBody>
      </p:sp>
    </p:spTree>
  </p:cSld>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5" name="CustomShape 1"/>
          <p:cNvSpPr/>
          <p:nvPr/>
        </p:nvSpPr>
        <p:spPr>
          <a:xfrm>
            <a:off x="-29880" y="4420440"/>
            <a:ext cx="9162720" cy="2479320"/>
          </a:xfrm>
          <a:prstGeom prst="rect">
            <a:avLst/>
          </a:prstGeom>
        </p:spPr>
        <p:txBody>
          <a:bodyPr bIns="45000" lIns="90000" rIns="90000" tIns="45000" wrap="none"/>
          <a:p>
            <a:pPr algn="ctr"/>
            <a:r>
              <a:rPr lang="ru-RU" sz="3600">
                <a:solidFill>
                  <a:srgbClr val="33ccff"/>
                </a:solidFill>
                <a:latin typeface="Impact"/>
              </a:rPr>
              <a:t>Спасибо за внимание!!!</a:t>
            </a:r>
            <a:endParaRPr/>
          </a:p>
        </p:txBody>
      </p:sp>
      <p:sp>
        <p:nvSpPr>
          <p:cNvPr id="176" name="CustomShape 2"/>
          <p:cNvSpPr/>
          <p:nvPr/>
        </p:nvSpPr>
        <p:spPr>
          <a:xfrm>
            <a:off x="4572000" y="5305320"/>
            <a:ext cx="4571640" cy="1553400"/>
          </a:xfrm>
          <a:prstGeom prst="rect">
            <a:avLst/>
          </a:prstGeom>
        </p:spPr>
        <p:txBody>
          <a:bodyPr bIns="45000" lIns="90000" rIns="90000" tIns="45000"/>
          <a:p>
            <a:r>
              <a:rPr lang="ru-RU" sz="2400">
                <a:solidFill>
                  <a:srgbClr val="ffffff"/>
                </a:solidFill>
                <a:latin typeface="Arial"/>
              </a:rPr>
              <a:t>Учитель Смирнов Евгений Борисович</a:t>
            </a:r>
            <a:endParaRPr/>
          </a:p>
          <a:p>
            <a:r>
              <a:rPr lang="ru-RU" sz="2400">
                <a:solidFill>
                  <a:srgbClr val="ffffff"/>
                </a:solidFill>
                <a:latin typeface="Arial"/>
              </a:rPr>
              <a:t>Подготовила ученица 8 «а» Салтыкова Татьяна</a:t>
            </a:r>
            <a:r>
              <a:rPr lang="ru-RU" sz="2400">
                <a:solidFill>
                  <a:srgbClr val="000000"/>
                </a:solidFill>
                <a:latin typeface="Arial"/>
              </a:rPr>
              <a:t> </a:t>
            </a:r>
            <a:endParaRPr/>
          </a:p>
        </p:txBody>
      </p:sp>
    </p:spTree>
  </p:cSld>
  <p:timing>
    <p:tnLst>
      <p:par>
        <p:cTn dur="indefinite" id="144" nodeType="tmRoot" restart="never">
          <p:childTnLst>
            <p:seq>
              <p:cTn dur="indefinite" id="145" nodeType="mainSeq">
                <p:childTnLst>
                  <p:par>
                    <p:cTn fill="hold" id="146">
                      <p:stCondLst>
                        <p:cond delay="indefinite"/>
                      </p:stCondLst>
                      <p:childTnLst>
                        <p:par>
                          <p:cTn fill="hold" id="147">
                            <p:stCondLst>
                              <p:cond delay="0"/>
                            </p:stCondLst>
                            <p:childTnLst>
                              <p:par>
                                <p:cTn fill="hold" id="148" nodeType="clickEffect" presetClass="entr" presetID="2" presetSubtype="4">
                                  <p:stCondLst>
                                    <p:cond delay="0"/>
                                  </p:stCondLst>
                                  <p:childTnLst>
                                    <p:set>
                                      <p:cBhvr>
                                        <p:cTn dur="1" fill="hold" id="149">
                                          <p:stCondLst>
                                            <p:cond delay="0"/>
                                          </p:stCondLst>
                                        </p:cTn>
                                        <p:tgtEl>
                                          <p:spTgt spid="175"/>
                                        </p:tgtEl>
                                        <p:attrNameLst>
                                          <p:attrName>style.visibility</p:attrName>
                                        </p:attrNameLst>
                                      </p:cBhvr>
                                      <p:to>
                                        <p:strVal val="visible"/>
                                      </p:to>
                                    </p:set>
                                    <p:anim calcmode="lin" valueType="num">
                                      <p:cBhvr additive="repl">
                                        <p:cTn dur="500" fill="hold" id="150"/>
                                        <p:tgtEl>
                                          <p:spTgt spid="175"/>
                                        </p:tgtEl>
                                        <p:attrNameLst>
                                          <p:attrName>ppt_x</p:attrName>
                                        </p:attrNameLst>
                                      </p:cBhvr>
                                      <p:tavLst>
                                        <p:tav tm="0">
                                          <p:val>
                                            <p:strVal val="#ppt_x"/>
                                          </p:val>
                                        </p:tav>
                                        <p:tav tm="100000">
                                          <p:val>
                                            <p:strVal val="#ppt_x"/>
                                          </p:val>
                                        </p:tav>
                                      </p:tavLst>
                                    </p:anim>
                                    <p:anim calcmode="lin" valueType="num">
                                      <p:cBhvr additive="repl">
                                        <p:cTn dur="500" fill="hold" id="151"/>
                                        <p:tgtEl>
                                          <p:spTgt spid="175"/>
                                        </p:tgtEl>
                                        <p:attrNameLst>
                                          <p:attrName>ppt_y</p:attrName>
                                        </p:attrNameLst>
                                      </p:cBhvr>
                                      <p:tavLst>
                                        <p:tav tm="0">
                                          <p:val>
                                            <p:strVal val="1+#ppt_h/2"/>
                                          </p:val>
                                        </p:tav>
                                        <p:tav tm="100000">
                                          <p:val>
                                            <p:strVal val="#ppt_y"/>
                                          </p:val>
                                        </p:tav>
                                      </p:tavLst>
                                    </p:anim>
                                  </p:childTnLst>
                                </p:cTn>
                              </p:par>
                            </p:childTnLst>
                          </p:cTn>
                        </p:par>
                      </p:childTnLst>
                    </p:cTn>
                  </p:par>
                  <p:par>
                    <p:cTn fill="hold" id="152">
                      <p:stCondLst>
                        <p:cond delay="indefinite"/>
                      </p:stCondLst>
                      <p:childTnLst>
                        <p:par>
                          <p:cTn fill="hold" id="153">
                            <p:stCondLst>
                              <p:cond delay="0"/>
                            </p:stCondLst>
                            <p:childTnLst>
                              <p:par>
                                <p:cTn fill="hold" id="154" nodeType="clickEffect" presetClass="path" presetID="3">
                                  <p:stCondLst>
                                    <p:cond delay="0"/>
                                  </p:stCondLs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