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4" r:id="rId2"/>
    <p:sldId id="275" r:id="rId3"/>
    <p:sldId id="276" r:id="rId4"/>
    <p:sldId id="256" r:id="rId5"/>
    <p:sldId id="257" r:id="rId6"/>
    <p:sldId id="271" r:id="rId7"/>
    <p:sldId id="270" r:id="rId8"/>
    <p:sldId id="269" r:id="rId9"/>
    <p:sldId id="268" r:id="rId10"/>
    <p:sldId id="267" r:id="rId11"/>
    <p:sldId id="266" r:id="rId12"/>
    <p:sldId id="277" r:id="rId13"/>
    <p:sldId id="264" r:id="rId14"/>
    <p:sldId id="261" r:id="rId15"/>
    <p:sldId id="262" r:id="rId16"/>
    <p:sldId id="258" r:id="rId17"/>
    <p:sldId id="259" r:id="rId18"/>
    <p:sldId id="272" r:id="rId19"/>
    <p:sldId id="273" r:id="rId20"/>
    <p:sldId id="278" r:id="rId2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8B914C4-8BFF-4316-BC85-0D9F70AA1489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DAF0101-8D34-488F-8564-B5DD0B50F9D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160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FE05B56-BFBC-4E73-BDC9-C7C71ECBF11C}" type="slidenum">
              <a:rPr lang="ru-RU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72549-AE3C-4A3B-804D-B0BD668548A5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046EA-98C5-4667-91A0-B4D182F3CD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54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161E-7CD9-436A-AC6D-107A34A82E9C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148BF-D600-4F57-8EFC-379CCA153F6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06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98B75-58C4-4E78-BFF2-D7506B59ADEC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4FA1B-E16B-42B8-86C9-D6100298DE1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831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31325-7957-4651-B35A-A017D8333783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DBF72-6129-4EEE-8908-D905FEB5A82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36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8F4E3-AF78-44EB-9578-8103C961A409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B39A4-FD85-44EE-932C-95DBBD85068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262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6024E-38A1-4C0D-A65C-D5D404E28727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71456-DBE1-414E-A881-50BF7236A22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39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DC45B-C30E-459E-A4F6-CC6FE6824662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7104-6A94-41EA-9F9A-AF248D1B707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66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4CF80-C1FE-4733-9163-6D5A600AE3FC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C5A91A-0495-4D44-B499-1303A68E2C2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704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43F00-29CF-4347-8C5C-73A49069F454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3D0B5-F4C6-420D-9135-F1D909008DB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44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3FF8F-0588-4184-AA2C-655034225B95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2C999C-DF4C-4A75-9D22-00B091ABB31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882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698B5-BF26-4C67-886D-48530297756D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5A71A-736D-4F15-B147-0A343EDE3F2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533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47C11C-9012-4BD7-AA42-EE4D5EB06E0B}" type="datetimeFigureOut">
              <a:rPr lang="ru-RU"/>
              <a:pPr>
                <a:defRPr/>
              </a:pPr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A54558C-DF09-46F1-A410-0E988DF7187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Кто где живет!</a:t>
            </a:r>
            <a:br>
              <a:rPr lang="ru-RU" dirty="0" smtClean="0"/>
            </a:br>
            <a:r>
              <a:rPr lang="ru-RU" sz="1400" dirty="0" smtClean="0"/>
              <a:t>(занятие по образовательной области «Окружающий мир» средняя группа )</a:t>
            </a:r>
            <a:br>
              <a:rPr lang="ru-RU" sz="1400" dirty="0" smtClean="0"/>
            </a:br>
            <a:r>
              <a:rPr lang="ru-RU" sz="1400" dirty="0" smtClean="0"/>
              <a:t>МКДОУ «Детский сад ОВ с. </a:t>
            </a:r>
            <a:r>
              <a:rPr lang="ru-RU" sz="1400" dirty="0" err="1" smtClean="0"/>
              <a:t>Углянец</a:t>
            </a:r>
            <a:r>
              <a:rPr lang="ru-RU" sz="1400" dirty="0" smtClean="0"/>
              <a:t>»</a:t>
            </a:r>
            <a:endParaRPr lang="ru-RU" dirty="0"/>
          </a:p>
        </p:txBody>
      </p:sp>
      <p:pic>
        <p:nvPicPr>
          <p:cNvPr id="3075" name="Picture 2" descr="http://img0.liveinternet.ru/images/attach/c/1/49/388/49388153_1246667473_1246606018_teremok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50" y="1417638"/>
            <a:ext cx="7272338" cy="51403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Сказка «Теремок»</a:t>
            </a:r>
          </a:p>
        </p:txBody>
      </p:sp>
      <p:pic>
        <p:nvPicPr>
          <p:cNvPr id="2050" name="Picture 2" descr="http://u.jimdo.com/www100/o/sf278732f8691ebec/img/ie42fe9e54c879266/1329475012/std/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850" y="1196975"/>
            <a:ext cx="1944688" cy="2289175"/>
          </a:xfrm>
          <a:noFill/>
        </p:spPr>
      </p:pic>
      <p:pic>
        <p:nvPicPr>
          <p:cNvPr id="2052" name="Picture 4" descr="http://u.jimdo.com/www100/o/sf278732f8691ebec/img/ib7b1f4195e38e0ef/1329475035/std/imag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4900" y="1203325"/>
            <a:ext cx="19812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http://u.jimdo.com/www100/o/sf278732f8691ebec/img/ic328b2d1b1621a92/1329475051/std/imag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2463" y="1196975"/>
            <a:ext cx="201295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http://u.jimdo.com/www100/o/sf278732f8691ebec/img/id92fa39d9a640b8c/1329475071/std/imag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1775" y="1196975"/>
            <a:ext cx="1979613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 descr="http://u.jimdo.com/www100/o/sf278732f8691ebec/img/i9c75b3f12e249bb9/1329475295/std/image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933825"/>
            <a:ext cx="1944688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 descr="http://u.jimdo.com/www100/o/sf278732f8691ebec/img/i7c397d838aaf1b51/1329475654/std/image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4900" y="3908425"/>
            <a:ext cx="19812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 descr="http://u.jimdo.com/www100/o/sf278732f8691ebec/img/i01330c8bb7057264/1329475728/std/image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2463" y="3908425"/>
            <a:ext cx="200025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 descr="http://u.jimdo.com/www100/o/sf278732f8691ebec/img/iebc9f549b48332b2/1329476321/std/image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1775" y="3933825"/>
            <a:ext cx="197961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3074" name="Picture 2" descr="http://u.jimdo.com/www100/o/sf278732f8691ebec/img/i1a7f7a42cb106604/1329476543/std/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292100"/>
            <a:ext cx="2314575" cy="2705100"/>
          </a:xfrm>
          <a:noFill/>
        </p:spPr>
      </p:pic>
      <p:pic>
        <p:nvPicPr>
          <p:cNvPr id="3076" name="Picture 4" descr="http://u.jimdo.com/www100/o/sf278732f8691ebec/img/iaa7100824c8c682f/1329477035/std/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1788" y="274638"/>
            <a:ext cx="2573337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http://u.jimdo.com/www100/o/sf278732f8691ebec/img/i739bee5bd9763768/1329477336/std/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25" y="274638"/>
            <a:ext cx="2849563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http://u.jimdo.com/www100/o/sf278732f8691ebec/img/i26ae7398975f5cec/1329477725/std/im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141663"/>
            <a:ext cx="3038475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924300" y="3357563"/>
            <a:ext cx="4497388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i="1" dirty="0"/>
              <a:t>А на самом деле, кто где живет?</a:t>
            </a:r>
          </a:p>
          <a:p>
            <a:pPr eaLnBrk="1" hangingPunct="1"/>
            <a:r>
              <a:rPr lang="ru-RU" i="1" dirty="0"/>
              <a:t>Медведь, лиса, заяц, белка, птицы, муравьи.</a:t>
            </a:r>
          </a:p>
          <a:p>
            <a:pPr eaLnBrk="1" hangingPunct="1"/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/>
          </a:p>
        </p:txBody>
      </p:sp>
      <p:pic>
        <p:nvPicPr>
          <p:cNvPr id="6148" name="Рисунок 3" descr="http://doseng.org/uploads/posts/2010-03/thumbs/1270012319_doseng.org_bears-wakeup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68313" y="5445125"/>
            <a:ext cx="24479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4000" b="1" i="1"/>
              <a:t>Медведь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7171" name="Содержимое 3" descr="http://www.garms.ru/pics/hunt/hunt_1045d092146505a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713413" y="258763"/>
            <a:ext cx="38877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3600" b="1" i="1"/>
              <a:t>Медведь в берлоге.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8195" name="Содержимое 3" descr="http://s018.radikal.ru/i520/1201/a5/c3e8b6ed40a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65138" y="5445125"/>
            <a:ext cx="2090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5400" b="1" i="1"/>
              <a:t>Лиса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9219" name="Содержимое 3" descr="http://i35.beon.ru/55/55/2225555/25/77917425/foxhole21.jpe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57200" y="5516563"/>
            <a:ext cx="36718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4800" b="1" i="1"/>
              <a:t>Лиса в норе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0243" name="Содержимое 3" descr="http://www.alladolls.ru/gallery2/d/108538-1/19101640_100__Zayac_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3850" y="5876925"/>
            <a:ext cx="2376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5400" b="1" i="1"/>
              <a:t>Заяц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1267" name="Содержимое 3" descr="http://www.stfond.ru/images/load/Image/17%2834%29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427538" y="2349500"/>
            <a:ext cx="4032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4800" b="1" i="1"/>
              <a:t>Заяц в норке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3315" name="Содержимое 3" descr="http://joludi1.at.ua/_ph/2/75114434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572000" y="274638"/>
            <a:ext cx="36718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8000" b="1" i="1"/>
              <a:t>Белки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4339" name="Содержимое 3" descr="http://img1.liveinternet.ru/images/attach/c/2/67/612/67612010_0018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79388" y="5589588"/>
            <a:ext cx="53641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6000" b="1" i="1"/>
              <a:t>Белки в дупле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5363" name="Picture 2" descr="http://www.nicesoft.ru/uploads/posts/2008-05/1210084460_ptic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9200" y="274638"/>
            <a:ext cx="6705600" cy="6202362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323528" y="116632"/>
            <a:ext cx="549894" cy="6624736"/>
          </a:xfrm>
          <a:prstGeom prst="rect">
            <a:avLst/>
          </a:prstGeom>
          <a:noFill/>
        </p:spPr>
        <p:txBody>
          <a:bodyPr vert="wordArtVer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latin typeface="+mn-lt"/>
              </a:rPr>
              <a:t>А где живут птицы?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72400" y="274638"/>
            <a:ext cx="769121" cy="6203032"/>
          </a:xfrm>
          <a:prstGeom prst="rect">
            <a:avLst/>
          </a:prstGeom>
          <a:noFill/>
        </p:spPr>
        <p:txBody>
          <a:bodyPr vert="wordArtVer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latin typeface="+mn-lt"/>
              </a:rPr>
              <a:t>В гнёздах!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6387" name="Содержимое 3" descr="http://forum.udmnet.ru/photo/albums/userpics/100007/normal_gnezdo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7411" name="Содержимое 3" descr="http://vasi.net/uploads/podbor/v10169/2306607_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8435" name="Содержимое 3" descr="http://i065.radikal.ru/1302/dd/b18e441b436b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9459" name="Содержимое 3" descr="http://bulk.destructoid.com/ul/user/1/1331-172573-PissedOwljpg-620x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Содержимое 4" descr="http://img-fotki.yandex.ru/get/5304/belvoin.6c/0_5b3ab_38c43546_XL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620713"/>
            <a:ext cx="8201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800" b="1" i="1"/>
              <a:t>А где живу я, Муравей? Ну скажите мне скорей!</a:t>
            </a:r>
          </a:p>
        </p:txBody>
      </p:sp>
      <p:pic>
        <p:nvPicPr>
          <p:cNvPr id="21507" name="Picture 2" descr="http://resim.ekonorm.com/galeri/130315/karincalarin_bir_sirri_daha_cozuldu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825" y="1136650"/>
            <a:ext cx="7343775" cy="545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g-fotki.yandex.ru/get/6600/20584231.4/0_9d7c4_92aa6b64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64163" y="260350"/>
            <a:ext cx="35290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3600" b="1" i="1"/>
              <a:t>Правильно, в муравейниках.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476250"/>
            <a:ext cx="8229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5400" b="1" i="1" dirty="0" smtClean="0"/>
              <a:t>У каждого живого существа есть свой дом, где он живет, зимует, высиживает яйца или выводит потомство.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5400" b="1" i="1" dirty="0" smtClean="0"/>
              <a:t>Конец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93</Words>
  <Application>Microsoft Office PowerPoint</Application>
  <PresentationFormat>Экран (4:3)</PresentationFormat>
  <Paragraphs>19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Calibri</vt:lpstr>
      <vt:lpstr>Arial</vt:lpstr>
      <vt:lpstr>Тема Office</vt:lpstr>
      <vt:lpstr>Кто где живет! (занятие по образовательной области «Окружающий мир» средняя группа ) МКДОУ «Детский сад ОВ с. Углянец»</vt:lpstr>
      <vt:lpstr>Сказка «Теремок»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2013-04-05T05:26:26Z</dcterms:created>
  <dcterms:modified xsi:type="dcterms:W3CDTF">2014-04-11T19:58:23Z</dcterms:modified>
</cp:coreProperties>
</file>