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71" r:id="rId13"/>
    <p:sldId id="272" r:id="rId14"/>
    <p:sldId id="269" r:id="rId15"/>
    <p:sldId id="273" r:id="rId16"/>
    <p:sldId id="274" r:id="rId17"/>
    <p:sldId id="275" r:id="rId18"/>
    <p:sldId id="276" r:id="rId19"/>
    <p:sldId id="27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00FF00"/>
    <a:srgbClr val="FF33CC"/>
    <a:srgbClr val="E68E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irch-tree-mural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5720" y="1142984"/>
            <a:ext cx="8478603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normAutofit/>
          </a:bodyPr>
          <a:lstStyle/>
          <a:p>
            <a:r>
              <a:rPr lang="ru-RU" sz="60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Срок жизни растений</a:t>
            </a:r>
            <a:endParaRPr lang="ru-RU" sz="6000" b="1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14348" y="3000372"/>
            <a:ext cx="4762565" cy="3571924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6072198" y="4143380"/>
            <a:ext cx="21307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i="1" dirty="0" smtClean="0">
                <a:ln>
                  <a:solidFill>
                    <a:srgbClr val="FFFF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овёс</a:t>
            </a:r>
            <a:endParaRPr lang="ru-RU" sz="7200" b="1" i="1" dirty="0">
              <a:ln>
                <a:solidFill>
                  <a:srgbClr val="FFFF00"/>
                </a:solidFill>
              </a:ln>
              <a:solidFill>
                <a:srgbClr val="C0000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8990538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48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Каждое растение имеет</a:t>
            </a:r>
          </a:p>
          <a:p>
            <a:r>
              <a:rPr lang="ru-RU" sz="48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свой срок жизни.</a:t>
            </a:r>
          </a:p>
          <a:p>
            <a:r>
              <a:rPr lang="ru-RU" sz="48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Одни растения живут всего</a:t>
            </a:r>
          </a:p>
          <a:p>
            <a:r>
              <a:rPr lang="ru-RU" sz="48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несколько месяцев. </a:t>
            </a:r>
            <a:endParaRPr lang="ru-RU" sz="4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33CC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1714488"/>
            <a:ext cx="6543675" cy="4572000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4" name="TextBox 3"/>
          <p:cNvSpPr txBox="1"/>
          <p:nvPr/>
        </p:nvSpPr>
        <p:spPr>
          <a:xfrm>
            <a:off x="7215206" y="3429000"/>
            <a:ext cx="17465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i="1" dirty="0" smtClean="0">
                <a:ln>
                  <a:solidFill>
                    <a:srgbClr val="00B050"/>
                  </a:solidFill>
                </a:ln>
                <a:solidFill>
                  <a:srgbClr val="FF33CC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дуб</a:t>
            </a:r>
            <a:endParaRPr lang="ru-RU" sz="7200" b="1" i="1" dirty="0">
              <a:ln>
                <a:solidFill>
                  <a:srgbClr val="00B050"/>
                </a:solidFill>
              </a:ln>
              <a:solidFill>
                <a:srgbClr val="FF33CC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00166" y="5657671"/>
            <a:ext cx="65062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i="1" dirty="0" smtClean="0">
                <a:ln>
                  <a:solidFill>
                    <a:srgbClr val="FFFF00"/>
                  </a:solidFill>
                </a:ln>
                <a:solidFill>
                  <a:srgbClr val="00FF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более 700 лет</a:t>
            </a:r>
            <a:endParaRPr lang="ru-RU" sz="7200" b="1" i="1" dirty="0">
              <a:ln>
                <a:solidFill>
                  <a:srgbClr val="FFFF00"/>
                </a:solidFill>
              </a:ln>
              <a:solidFill>
                <a:srgbClr val="00FF0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0"/>
            <a:ext cx="859126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44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Другие растения живут </a:t>
            </a:r>
          </a:p>
          <a:p>
            <a:r>
              <a:rPr lang="ru-RU" sz="44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десятки и даже тысячи лет. </a:t>
            </a:r>
            <a:endParaRPr lang="ru-RU" sz="4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33CC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>
                <a:ln>
                  <a:solidFill>
                    <a:schemeClr val="tx1"/>
                  </a:solidFill>
                </a:ln>
                <a:solidFill>
                  <a:srgbClr val="9933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Растение, которое весной</a:t>
            </a:r>
          </a:p>
          <a:p>
            <a:r>
              <a:rPr lang="ru-RU" sz="4800" b="1" i="1" dirty="0" smtClean="0">
                <a:ln>
                  <a:solidFill>
                    <a:schemeClr val="tx1"/>
                  </a:solidFill>
                </a:ln>
                <a:solidFill>
                  <a:srgbClr val="9933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развивается из семени, </a:t>
            </a:r>
          </a:p>
          <a:p>
            <a:r>
              <a:rPr lang="ru-RU" sz="4800" b="1" i="1" dirty="0" smtClean="0">
                <a:ln>
                  <a:solidFill>
                    <a:schemeClr val="tx1"/>
                  </a:solidFill>
                </a:ln>
                <a:solidFill>
                  <a:srgbClr val="9933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а осенью отмирает </a:t>
            </a:r>
          </a:p>
          <a:p>
            <a:r>
              <a:rPr lang="ru-RU" sz="4800" b="1" i="1" dirty="0" smtClean="0">
                <a:ln>
                  <a:solidFill>
                    <a:schemeClr val="tx1"/>
                  </a:solidFill>
                </a:ln>
                <a:solidFill>
                  <a:srgbClr val="9933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называется  </a:t>
            </a:r>
            <a:r>
              <a:rPr lang="ru-RU" sz="4800" b="1" i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однолетним.</a:t>
            </a:r>
            <a:endParaRPr lang="ru-RU" sz="4800" b="1" i="1" dirty="0">
              <a:ln>
                <a:solidFill>
                  <a:schemeClr val="tx1"/>
                </a:solidFill>
              </a:ln>
              <a:solidFill>
                <a:srgbClr val="C0000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14546" y="3287940"/>
            <a:ext cx="4491054" cy="3361139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714356"/>
            <a:ext cx="3238501" cy="24288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572132" y="785794"/>
            <a:ext cx="3319469" cy="24288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3571876"/>
            <a:ext cx="3333750" cy="3038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000760" y="3643314"/>
            <a:ext cx="2857520" cy="29480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428992" y="1643050"/>
            <a:ext cx="2571753" cy="37837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142976" y="2500306"/>
            <a:ext cx="15776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тыква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00760" y="6000768"/>
            <a:ext cx="28167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баклажаны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14744" y="4786322"/>
            <a:ext cx="22615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патиссон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00100" y="5857892"/>
            <a:ext cx="1553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перец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72264" y="2571744"/>
            <a:ext cx="18758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огурцы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85918" y="0"/>
            <a:ext cx="54159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70C0"/>
                </a:solidFill>
              </a:rPr>
              <a:t>Однолетники</a:t>
            </a:r>
            <a:endParaRPr lang="ru-RU" sz="6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5918" y="0"/>
            <a:ext cx="475078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70C0"/>
                </a:solidFill>
              </a:rPr>
              <a:t>Двулетники</a:t>
            </a:r>
            <a:endParaRPr lang="ru-RU" sz="6000" b="1" dirty="0">
              <a:solidFill>
                <a:srgbClr val="0070C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1000108"/>
            <a:ext cx="2148207" cy="2428877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00760" y="857232"/>
            <a:ext cx="2714644" cy="2714644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4000504"/>
            <a:ext cx="3095620" cy="2322701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857488" y="1000108"/>
            <a:ext cx="3024182" cy="2268137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786446" y="4143366"/>
            <a:ext cx="2857520" cy="214314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285720" y="3357562"/>
            <a:ext cx="2114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9933FF"/>
                </a:solidFill>
              </a:rPr>
              <a:t>морковь</a:t>
            </a:r>
            <a:endParaRPr lang="ru-RU" sz="3600" b="1" dirty="0">
              <a:solidFill>
                <a:srgbClr val="9933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596" y="6211669"/>
            <a:ext cx="2438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9933FF"/>
                </a:solidFill>
              </a:rPr>
              <a:t>репейник</a:t>
            </a:r>
            <a:endParaRPr lang="ru-RU" sz="3600" b="1" dirty="0">
              <a:solidFill>
                <a:srgbClr val="9933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57950" y="6211669"/>
            <a:ext cx="15237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9933FF"/>
                </a:solidFill>
              </a:rPr>
              <a:t>виола</a:t>
            </a:r>
            <a:endParaRPr lang="ru-RU" sz="3600" b="1" dirty="0">
              <a:solidFill>
                <a:srgbClr val="9933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57554" y="3214686"/>
            <a:ext cx="22819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9933FF"/>
                </a:solidFill>
              </a:rPr>
              <a:t>гвоздика</a:t>
            </a:r>
          </a:p>
          <a:p>
            <a:r>
              <a:rPr lang="ru-RU" sz="3600" b="1" dirty="0" smtClean="0">
                <a:solidFill>
                  <a:srgbClr val="9933FF"/>
                </a:solidFill>
              </a:rPr>
              <a:t>турецкая</a:t>
            </a:r>
            <a:endParaRPr lang="ru-RU" sz="3600" b="1" dirty="0">
              <a:solidFill>
                <a:srgbClr val="9933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29388" y="3500438"/>
            <a:ext cx="17123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9933FF"/>
                </a:solidFill>
              </a:rPr>
              <a:t>свёкла</a:t>
            </a:r>
            <a:endParaRPr lang="ru-RU" sz="3600" b="1" dirty="0">
              <a:solidFill>
                <a:srgbClr val="9933FF"/>
              </a:solidFill>
            </a:endParaRPr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571868" y="4357694"/>
            <a:ext cx="1928826" cy="1975118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3357554" y="6211669"/>
            <a:ext cx="23962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9933FF"/>
                </a:solidFill>
              </a:rPr>
              <a:t>петрушка</a:t>
            </a:r>
            <a:endParaRPr lang="ru-RU" sz="3600" b="1" dirty="0">
              <a:solidFill>
                <a:srgbClr val="9933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596" y="714356"/>
            <a:ext cx="2999268" cy="2300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20" y="4000504"/>
            <a:ext cx="2952749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122338" y="714356"/>
            <a:ext cx="275944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857620" y="1000108"/>
            <a:ext cx="2000264" cy="2945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286512" y="3786190"/>
            <a:ext cx="26670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500430" y="4429132"/>
            <a:ext cx="26670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785918" y="-214338"/>
            <a:ext cx="475078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70C0"/>
                </a:solidFill>
              </a:rPr>
              <a:t>Двулетники</a:t>
            </a:r>
            <a:endParaRPr lang="ru-RU" sz="6000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5786" y="3000372"/>
            <a:ext cx="23602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err="1" smtClean="0">
                <a:solidFill>
                  <a:srgbClr val="9933FF"/>
                </a:solidFill>
              </a:rPr>
              <a:t>дицентра</a:t>
            </a:r>
            <a:endParaRPr lang="ru-RU" sz="3600" b="1" dirty="0">
              <a:solidFill>
                <a:srgbClr val="9933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5786" y="6211669"/>
            <a:ext cx="17475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9933FF"/>
                </a:solidFill>
              </a:rPr>
              <a:t>люпин</a:t>
            </a:r>
            <a:endParaRPr lang="ru-RU" sz="3600" b="1" dirty="0">
              <a:solidFill>
                <a:srgbClr val="9933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86116" y="3929066"/>
            <a:ext cx="3097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9933FF"/>
                </a:solidFill>
              </a:rPr>
              <a:t>наперстянка</a:t>
            </a:r>
            <a:endParaRPr lang="ru-RU" sz="3600" b="1" dirty="0">
              <a:solidFill>
                <a:srgbClr val="9933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29058" y="6211669"/>
            <a:ext cx="17892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9933FF"/>
                </a:solidFill>
              </a:rPr>
              <a:t>мальва</a:t>
            </a:r>
            <a:endParaRPr lang="ru-RU" sz="3600" b="1" dirty="0">
              <a:solidFill>
                <a:srgbClr val="9933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04568" y="6000768"/>
            <a:ext cx="28394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9933FF"/>
                </a:solidFill>
              </a:rPr>
              <a:t>маргаритка</a:t>
            </a:r>
            <a:endParaRPr lang="ru-RU" sz="3600" b="1" dirty="0">
              <a:solidFill>
                <a:srgbClr val="9933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16" y="2714620"/>
            <a:ext cx="13580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9933FF"/>
                </a:solidFill>
              </a:rPr>
              <a:t>пион</a:t>
            </a:r>
            <a:endParaRPr lang="ru-RU" sz="3600" b="1" dirty="0">
              <a:solidFill>
                <a:srgbClr val="9933FF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544267" y="-24"/>
            <a:ext cx="240508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Viki.rdf.ru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480" y="0"/>
            <a:ext cx="58856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70C0"/>
                </a:solidFill>
              </a:rPr>
              <a:t>Многолетники</a:t>
            </a:r>
            <a:endParaRPr lang="ru-RU" sz="6000" b="1" dirty="0">
              <a:solidFill>
                <a:srgbClr val="0070C0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57224" y="928670"/>
            <a:ext cx="4286280" cy="57124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Прямоугольник 4"/>
          <p:cNvSpPr/>
          <p:nvPr/>
        </p:nvSpPr>
        <p:spPr>
          <a:xfrm>
            <a:off x="5572132" y="4929198"/>
            <a:ext cx="329769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кипарис</a:t>
            </a:r>
          </a:p>
          <a:p>
            <a:pPr algn="ctr"/>
            <a:r>
              <a:rPr lang="ru-RU" sz="54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4оо0 лет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33CC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85918" y="928670"/>
            <a:ext cx="5643602" cy="42275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1428728" y="5103674"/>
            <a:ext cx="628651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о</a:t>
            </a:r>
            <a:r>
              <a:rPr lang="ru-RU" sz="54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ливковое дерево</a:t>
            </a:r>
          </a:p>
          <a:p>
            <a:pPr algn="ctr"/>
            <a:r>
              <a:rPr lang="ru-RU" sz="54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2оо0 лет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33CC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14480" y="0"/>
            <a:ext cx="58856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70C0"/>
                </a:solidFill>
              </a:rPr>
              <a:t>Многолетники</a:t>
            </a:r>
            <a:endParaRPr lang="ru-RU" sz="6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10" y="1000108"/>
            <a:ext cx="4652180" cy="5643602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5500694" y="4919008"/>
            <a:ext cx="3471400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е</a:t>
            </a:r>
            <a:r>
              <a:rPr lang="ru-RU" sz="60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ль</a:t>
            </a:r>
          </a:p>
          <a:p>
            <a:pPr algn="ctr"/>
            <a:r>
              <a:rPr lang="ru-RU" sz="60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9550 лет</a:t>
            </a:r>
            <a:endParaRPr lang="ru-RU" sz="60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33CC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4480" y="0"/>
            <a:ext cx="58856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70C0"/>
                </a:solidFill>
              </a:rPr>
              <a:t>Многолетники</a:t>
            </a:r>
            <a:endParaRPr lang="ru-RU" sz="6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480" y="0"/>
            <a:ext cx="58856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70C0"/>
                </a:solidFill>
              </a:rPr>
              <a:t>Многолетники</a:t>
            </a:r>
            <a:endParaRPr lang="ru-RU" sz="6000" b="1" dirty="0">
              <a:solidFill>
                <a:srgbClr val="0070C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857232"/>
            <a:ext cx="2680294" cy="2671766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857224" y="3429000"/>
            <a:ext cx="1356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дуб</a:t>
            </a:r>
            <a:endParaRPr lang="ru-RU" sz="5400" b="1" i="1" cap="none" spc="0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33CC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14678" y="1071546"/>
            <a:ext cx="2428875" cy="363855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215074" y="1142984"/>
            <a:ext cx="2500290" cy="4929222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3286116" y="4714884"/>
            <a:ext cx="24334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берёза</a:t>
            </a:r>
            <a:endParaRPr lang="ru-RU" sz="5400" b="1" i="1" cap="none" spc="0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33CC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22587" y="5934670"/>
            <a:ext cx="28214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тополь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480" y="0"/>
            <a:ext cx="58856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70C0"/>
                </a:solidFill>
              </a:rPr>
              <a:t>Многолетники</a:t>
            </a:r>
            <a:endParaRPr lang="ru-RU" sz="6000" b="1" dirty="0">
              <a:solidFill>
                <a:srgbClr val="0070C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43174" y="5214950"/>
            <a:ext cx="36792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шиповник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215074" y="5934670"/>
            <a:ext cx="27703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малина</a:t>
            </a:r>
            <a:endParaRPr lang="ru-RU" sz="5400" b="1" i="1" cap="none" spc="0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33CC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857232"/>
            <a:ext cx="2342983" cy="3643338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071802" y="1142984"/>
            <a:ext cx="2918086" cy="4063435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143636" y="2071678"/>
            <a:ext cx="2741858" cy="3714776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0" y="4500570"/>
            <a:ext cx="33740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облепиха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8794" y="0"/>
            <a:ext cx="58856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70C0"/>
                </a:solidFill>
              </a:rPr>
              <a:t>Многолетники</a:t>
            </a:r>
            <a:endParaRPr lang="ru-RU" sz="6000" b="1" dirty="0">
              <a:solidFill>
                <a:srgbClr val="0070C0"/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3857628"/>
            <a:ext cx="3429024" cy="2805577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429124" y="785794"/>
            <a:ext cx="4310066" cy="323255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72000" y="4071942"/>
            <a:ext cx="3452820" cy="2582709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357158" y="5857892"/>
            <a:ext cx="310418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одуванчик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072198" y="3071810"/>
            <a:ext cx="17135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роза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00628" y="5715016"/>
            <a:ext cx="25170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сирень</a:t>
            </a:r>
            <a:endParaRPr lang="ru-RU" sz="5400" b="1" i="1" cap="none" spc="0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85720" y="785794"/>
            <a:ext cx="3367111" cy="3000396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Прямоугольник 11"/>
          <p:cNvSpPr/>
          <p:nvPr/>
        </p:nvSpPr>
        <p:spPr>
          <a:xfrm>
            <a:off x="214282" y="2857496"/>
            <a:ext cx="350046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земляника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0"/>
            <a:ext cx="65891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Отгадайте ребус:</a:t>
            </a:r>
            <a:endParaRPr lang="ru-RU" sz="6000" b="1" dirty="0">
              <a:ln>
                <a:solidFill>
                  <a:sysClr val="windowText" lastClr="000000"/>
                </a:solidFill>
              </a:ln>
              <a:solidFill>
                <a:srgbClr val="FF33CC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85918" y="5357826"/>
            <a:ext cx="498245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9933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ландыши</a:t>
            </a:r>
            <a:endParaRPr lang="ru-RU" sz="8000" b="1" i="1" cap="none" spc="0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9933FF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000240"/>
            <a:ext cx="3821880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6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лад</a:t>
            </a:r>
            <a:endParaRPr lang="ru-RU" sz="16600" b="1" dirty="0">
              <a:ln>
                <a:solidFill>
                  <a:sysClr val="windowText" lastClr="00000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00232" y="1857364"/>
            <a:ext cx="89639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mbria Math"/>
                <a:ea typeface="Cambria Math"/>
              </a:rPr>
              <a:t>∨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85918" y="571480"/>
            <a:ext cx="1340432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3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н</a:t>
            </a:r>
            <a:endParaRPr lang="ru-RU" sz="13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FF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02277" y="1643050"/>
            <a:ext cx="4541723" cy="3366893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4357686" y="1214422"/>
            <a:ext cx="736099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99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mbria Math"/>
                <a:ea typeface="Cambria Math"/>
              </a:rPr>
              <a:t> ̓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00166" y="1000108"/>
            <a:ext cx="6143615" cy="460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0"/>
            <a:ext cx="65891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Отгадайте ребус:</a:t>
            </a:r>
            <a:endParaRPr lang="ru-RU" sz="6000" b="1" dirty="0">
              <a:ln>
                <a:solidFill>
                  <a:sysClr val="windowText" lastClr="000000"/>
                </a:solidFill>
              </a:ln>
              <a:solidFill>
                <a:srgbClr val="FF33CC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14612" y="5357826"/>
            <a:ext cx="245092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9933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роза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472" y="2000240"/>
            <a:ext cx="1446230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6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к</a:t>
            </a:r>
            <a:endParaRPr lang="ru-RU" sz="16600" b="1" dirty="0">
              <a:ln>
                <a:solidFill>
                  <a:sysClr val="windowText" lastClr="00000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85786" y="642918"/>
            <a:ext cx="1266693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38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р</a:t>
            </a:r>
            <a:endParaRPr lang="ru-RU" sz="13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FF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571472" y="2857496"/>
            <a:ext cx="1500198" cy="128588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488" y="1000108"/>
            <a:ext cx="4657725" cy="4867275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71604" y="1428736"/>
            <a:ext cx="5611476" cy="4214842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1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0"/>
            <a:ext cx="65891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Отгадайте ребус:</a:t>
            </a:r>
            <a:endParaRPr lang="ru-RU" sz="6000" b="1" dirty="0">
              <a:ln>
                <a:solidFill>
                  <a:sysClr val="windowText" lastClr="000000"/>
                </a:solidFill>
              </a:ln>
              <a:solidFill>
                <a:srgbClr val="FF33CC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85918" y="5357826"/>
            <a:ext cx="548740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9933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чистотел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4282" y="2071678"/>
            <a:ext cx="2424062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8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чи</a:t>
            </a:r>
            <a:endParaRPr lang="ru-RU" sz="13800" b="1" dirty="0">
              <a:ln>
                <a:solidFill>
                  <a:sysClr val="windowText" lastClr="00000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488" y="2071678"/>
            <a:ext cx="2872902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3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100</a:t>
            </a:r>
            <a:endParaRPr lang="ru-RU" sz="13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FF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5008" y="2143116"/>
            <a:ext cx="3064429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8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тел</a:t>
            </a:r>
            <a:endParaRPr lang="ru-RU" sz="13800" b="1" dirty="0">
              <a:ln>
                <a:solidFill>
                  <a:sysClr val="windowText" lastClr="000000"/>
                </a:solidFill>
              </a:ln>
              <a:solidFill>
                <a:srgbClr val="0070C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71603" y="1285861"/>
            <a:ext cx="6215105" cy="4143404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1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0"/>
            <a:ext cx="65891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Отгадайте ребус:</a:t>
            </a:r>
            <a:endParaRPr lang="ru-RU" sz="6000" b="1" dirty="0">
              <a:ln>
                <a:solidFill>
                  <a:sysClr val="windowText" lastClr="000000"/>
                </a:solidFill>
              </a:ln>
              <a:solidFill>
                <a:srgbClr val="FF33CC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85918" y="5357826"/>
            <a:ext cx="463120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9933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помидор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2000240"/>
            <a:ext cx="2815194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6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по</a:t>
            </a:r>
            <a:endParaRPr lang="ru-RU" sz="16600" b="1" dirty="0">
              <a:ln>
                <a:solidFill>
                  <a:sysClr val="windowText" lastClr="00000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00232" y="185736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929454" y="2143116"/>
            <a:ext cx="1266693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38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р</a:t>
            </a:r>
            <a:endParaRPr lang="ru-RU" sz="13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FF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58016" y="0"/>
            <a:ext cx="736099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99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mbria Math"/>
                <a:ea typeface="Cambria Math"/>
              </a:rPr>
              <a:t> 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14612" y="2571744"/>
            <a:ext cx="2052637" cy="2052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29190" y="2559809"/>
            <a:ext cx="1857388" cy="20121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00232" y="1357298"/>
            <a:ext cx="4500594" cy="450059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4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0"/>
            <a:ext cx="65891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Отгадайте ребус:</a:t>
            </a:r>
            <a:endParaRPr lang="ru-RU" sz="6000" b="1" dirty="0">
              <a:ln>
                <a:solidFill>
                  <a:sysClr val="windowText" lastClr="000000"/>
                </a:solidFill>
              </a:ln>
              <a:solidFill>
                <a:srgbClr val="FF33CC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43240" y="5286388"/>
            <a:ext cx="191802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9933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бук</a:t>
            </a:r>
            <a:endParaRPr lang="ru-RU" sz="8000" b="1" i="1" cap="none" spc="0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9933FF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00232" y="185736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28794" y="1214422"/>
            <a:ext cx="4520789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99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куб</a:t>
            </a:r>
            <a:endParaRPr lang="ru-RU" sz="199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FF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58016" y="0"/>
            <a:ext cx="736099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99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mbria Math"/>
                <a:ea typeface="Cambria Math"/>
              </a:rPr>
              <a:t> 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2" name="Стрелка влево 11"/>
          <p:cNvSpPr/>
          <p:nvPr/>
        </p:nvSpPr>
        <p:spPr>
          <a:xfrm>
            <a:off x="1643042" y="4214818"/>
            <a:ext cx="4572032" cy="484632"/>
          </a:xfrm>
          <a:prstGeom prst="leftArrow">
            <a:avLst>
              <a:gd name="adj1" fmla="val 50000"/>
              <a:gd name="adj2" fmla="val 101458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33FF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42976" y="1142984"/>
            <a:ext cx="6499788" cy="4338609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4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0"/>
            <a:ext cx="65891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Отгадайте ребус:</a:t>
            </a:r>
            <a:endParaRPr lang="ru-RU" sz="6000" b="1" dirty="0">
              <a:ln>
                <a:solidFill>
                  <a:sysClr val="windowText" lastClr="000000"/>
                </a:solidFill>
              </a:ln>
              <a:solidFill>
                <a:srgbClr val="FF33CC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71670" y="5286388"/>
            <a:ext cx="404751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9933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мимоза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2910" y="1928802"/>
            <a:ext cx="1463862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6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л</a:t>
            </a:r>
            <a:endParaRPr lang="ru-RU" sz="16600" b="1" dirty="0">
              <a:ln>
                <a:solidFill>
                  <a:sysClr val="windowText" lastClr="00000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00232" y="185736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28662" y="714356"/>
            <a:ext cx="1430200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3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м</a:t>
            </a:r>
            <a:endParaRPr lang="ru-RU" sz="13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FF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58016" y="0"/>
            <a:ext cx="736099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99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mbria Math"/>
                <a:ea typeface="Cambria Math"/>
              </a:rPr>
              <a:t> </a:t>
            </a:r>
            <a:endParaRPr lang="ru-RU" sz="3200" dirty="0">
              <a:solidFill>
                <a:srgbClr val="FF0000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571472" y="2857496"/>
            <a:ext cx="1500198" cy="128588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85984" y="1643050"/>
            <a:ext cx="3730828" cy="3604665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13" name="Прямоугольник 12"/>
          <p:cNvSpPr/>
          <p:nvPr/>
        </p:nvSpPr>
        <p:spPr>
          <a:xfrm>
            <a:off x="4429124" y="857232"/>
            <a:ext cx="857224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9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9933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mbria Math"/>
                <a:ea typeface="Cambria Math"/>
              </a:rPr>
              <a:t>̕</a:t>
            </a:r>
            <a:endParaRPr lang="ru-RU" sz="19900" b="1" i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9933FF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929322" y="1857364"/>
            <a:ext cx="2786082" cy="3131556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7143768" y="1142984"/>
            <a:ext cx="2000232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9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9933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mbria Math"/>
                <a:ea typeface="Cambria Math"/>
              </a:rPr>
              <a:t>̕̕</a:t>
            </a:r>
            <a:endParaRPr lang="ru-RU" sz="19900" b="1" i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9933FF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428728" y="1000108"/>
            <a:ext cx="6143668" cy="4730626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9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3" grpId="0"/>
      <p:bldP spid="1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352</TotalTime>
  <Words>138</Words>
  <Application>Microsoft Office PowerPoint</Application>
  <PresentationFormat>Экран (4:3)</PresentationFormat>
  <Paragraphs>89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Cambria Math</vt:lpstr>
      <vt:lpstr>Constantia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viki</dc:creator>
  <cp:lastModifiedBy>Сергей</cp:lastModifiedBy>
  <cp:revision>61</cp:revision>
  <dcterms:modified xsi:type="dcterms:W3CDTF">2015-08-22T11:19:14Z</dcterms:modified>
</cp:coreProperties>
</file>