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4"/>
  </p:notesMasterIdLst>
  <p:sldIdLst>
    <p:sldId id="257" r:id="rId2"/>
    <p:sldId id="259" r:id="rId3"/>
    <p:sldId id="283" r:id="rId4"/>
    <p:sldId id="284" r:id="rId5"/>
    <p:sldId id="273" r:id="rId6"/>
    <p:sldId id="271" r:id="rId7"/>
    <p:sldId id="285" r:id="rId8"/>
    <p:sldId id="274" r:id="rId9"/>
    <p:sldId id="272" r:id="rId10"/>
    <p:sldId id="275" r:id="rId11"/>
    <p:sldId id="277" r:id="rId12"/>
    <p:sldId id="276" r:id="rId1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1086"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ru-RU"/>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ru-RU"/>
          </a:p>
        </p:txBody>
      </p:sp>
      <p:sp>
        <p:nvSpPr>
          <p:cNvPr id="1536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ru-RU"/>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10675E0-5461-4084-B4B4-66D2DC184E15}" type="slidenum">
              <a:rPr lang="ru-RU" altLang="ru-RU"/>
              <a:pPr/>
              <a:t>‹#›</a:t>
            </a:fld>
            <a:endParaRPr lang="ru-RU" altLang="ru-RU"/>
          </a:p>
        </p:txBody>
      </p:sp>
    </p:spTree>
    <p:extLst>
      <p:ext uri="{BB962C8B-B14F-4D97-AF65-F5344CB8AC3E}">
        <p14:creationId xmlns:p14="http://schemas.microsoft.com/office/powerpoint/2010/main" val="878267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6B78E99-876E-4ADE-A1BA-08D4B4C8DA89}" type="slidenum">
              <a:rPr lang="ru-RU" altLang="ru-RU"/>
              <a:pPr eaLnBrk="1" hangingPunct="1"/>
              <a:t>1</a:t>
            </a:fld>
            <a:endParaRPr lang="ru-RU" altLang="ru-RU"/>
          </a:p>
        </p:txBody>
      </p:sp>
      <p:sp>
        <p:nvSpPr>
          <p:cNvPr id="16387" name="Rectangle 2"/>
          <p:cNvSpPr>
            <a:spLocks noRot="1" noChangeArrowheads="1" noTextEdit="1"/>
          </p:cNvSpPr>
          <p:nvPr>
            <p:ph type="sldImg"/>
          </p:nvPr>
        </p:nvSpPr>
        <p:spPr>
          <a:ln/>
        </p:spPr>
      </p:sp>
      <p:sp>
        <p:nvSpPr>
          <p:cNvPr id="1638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p>
        </p:txBody>
      </p:sp>
    </p:spTree>
    <p:extLst>
      <p:ext uri="{BB962C8B-B14F-4D97-AF65-F5344CB8AC3E}">
        <p14:creationId xmlns:p14="http://schemas.microsoft.com/office/powerpoint/2010/main" val="3672606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B7EAD4E-BB27-4B9F-AFEB-3E3BDC49551A}" type="slidenum">
              <a:rPr lang="ru-RU" altLang="ru-RU"/>
              <a:pPr eaLnBrk="1" hangingPunct="1"/>
              <a:t>2</a:t>
            </a:fld>
            <a:endParaRPr lang="ru-RU" altLang="ru-RU"/>
          </a:p>
        </p:txBody>
      </p:sp>
      <p:sp>
        <p:nvSpPr>
          <p:cNvPr id="17411" name="Rectangle 2"/>
          <p:cNvSpPr>
            <a:spLocks noRot="1" noChangeArrowheads="1" noTextEdit="1"/>
          </p:cNvSpPr>
          <p:nvPr>
            <p:ph type="sldImg"/>
          </p:nvPr>
        </p:nvSpPr>
        <p:spPr>
          <a:ln/>
        </p:spPr>
      </p:sp>
      <p:sp>
        <p:nvSpPr>
          <p:cNvPr id="1741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p>
        </p:txBody>
      </p:sp>
    </p:spTree>
    <p:extLst>
      <p:ext uri="{BB962C8B-B14F-4D97-AF65-F5344CB8AC3E}">
        <p14:creationId xmlns:p14="http://schemas.microsoft.com/office/powerpoint/2010/main" val="3995896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1658938" y="1600200"/>
            <a:ext cx="6837362" cy="3200400"/>
            <a:chOff x="1045" y="1008"/>
            <a:chExt cx="4307" cy="2016"/>
          </a:xfrm>
        </p:grpSpPr>
        <p:sp>
          <p:nvSpPr>
            <p:cNvPr id="5" name="Oval 3"/>
            <p:cNvSpPr>
              <a:spLocks noChangeArrowheads="1"/>
            </p:cNvSpPr>
            <p:nvPr/>
          </p:nvSpPr>
          <p:spPr bwMode="hidden">
            <a:xfrm flipH="1">
              <a:off x="4392" y="1008"/>
              <a:ext cx="960" cy="960"/>
            </a:xfrm>
            <a:prstGeom prst="ellipse">
              <a:avLst/>
            </a:prstGeom>
            <a:solidFill>
              <a:schemeClr val="accent2"/>
            </a:solidFill>
            <a:ln w="9525">
              <a:noFill/>
              <a:round/>
              <a:headEnd/>
              <a:tailEnd/>
            </a:ln>
            <a:effectLst/>
          </p:spPr>
          <p:txBody>
            <a:bodyPr wrap="none" anchor="ctr"/>
            <a:lstStyle/>
            <a:p>
              <a:pPr algn="ctr">
                <a:defRPr/>
              </a:pPr>
              <a:endParaRPr lang="ru-RU" sz="2400">
                <a:latin typeface="Times New Roman" pitchFamily="18" charset="0"/>
              </a:endParaRPr>
            </a:p>
          </p:txBody>
        </p:sp>
        <p:sp>
          <p:nvSpPr>
            <p:cNvPr id="6" name="Oval 4"/>
            <p:cNvSpPr>
              <a:spLocks noChangeArrowheads="1"/>
            </p:cNvSpPr>
            <p:nvPr/>
          </p:nvSpPr>
          <p:spPr bwMode="hidden">
            <a:xfrm flipH="1">
              <a:off x="3264" y="1008"/>
              <a:ext cx="960" cy="960"/>
            </a:xfrm>
            <a:prstGeom prst="ellipse">
              <a:avLst/>
            </a:prstGeom>
            <a:solidFill>
              <a:schemeClr val="accent2"/>
            </a:solidFill>
            <a:ln w="9525">
              <a:noFill/>
              <a:round/>
              <a:headEnd/>
              <a:tailEnd/>
            </a:ln>
            <a:effectLst/>
          </p:spPr>
          <p:txBody>
            <a:bodyPr wrap="none" anchor="ctr"/>
            <a:lstStyle/>
            <a:p>
              <a:pPr algn="ctr">
                <a:defRPr/>
              </a:pPr>
              <a:endParaRPr lang="ru-RU" sz="2400">
                <a:latin typeface="Times New Roman" pitchFamily="18" charset="0"/>
              </a:endParaRPr>
            </a:p>
          </p:txBody>
        </p:sp>
        <p:sp>
          <p:nvSpPr>
            <p:cNvPr id="7" name="Oval 5"/>
            <p:cNvSpPr>
              <a:spLocks noChangeArrowheads="1"/>
            </p:cNvSpPr>
            <p:nvPr/>
          </p:nvSpPr>
          <p:spPr bwMode="hidden">
            <a:xfrm flipH="1">
              <a:off x="2136" y="1008"/>
              <a:ext cx="960" cy="960"/>
            </a:xfrm>
            <a:prstGeom prst="ellipse">
              <a:avLst/>
            </a:prstGeom>
            <a:noFill/>
            <a:ln w="28575">
              <a:solidFill>
                <a:schemeClr val="accent2"/>
              </a:solidFill>
              <a:round/>
              <a:headEnd/>
              <a:tailEnd/>
            </a:ln>
            <a:effectLst/>
          </p:spPr>
          <p:txBody>
            <a:bodyPr wrap="none" anchor="ctr"/>
            <a:lstStyle/>
            <a:p>
              <a:pPr algn="ctr">
                <a:defRPr/>
              </a:pPr>
              <a:endParaRPr lang="ru-RU" sz="2400">
                <a:latin typeface="Times New Roman" pitchFamily="18" charset="0"/>
              </a:endParaRPr>
            </a:p>
          </p:txBody>
        </p:sp>
        <p:sp>
          <p:nvSpPr>
            <p:cNvPr id="8" name="Oval 6"/>
            <p:cNvSpPr>
              <a:spLocks noChangeArrowheads="1"/>
            </p:cNvSpPr>
            <p:nvPr/>
          </p:nvSpPr>
          <p:spPr bwMode="hidden">
            <a:xfrm flipH="1">
              <a:off x="2136" y="2064"/>
              <a:ext cx="960" cy="960"/>
            </a:xfrm>
            <a:prstGeom prst="ellipse">
              <a:avLst/>
            </a:prstGeom>
            <a:solidFill>
              <a:schemeClr val="accent2"/>
            </a:solidFill>
            <a:ln w="28575">
              <a:noFill/>
              <a:round/>
              <a:headEnd/>
              <a:tailEnd/>
            </a:ln>
            <a:effectLst/>
          </p:spPr>
          <p:txBody>
            <a:bodyPr wrap="none" anchor="ctr"/>
            <a:lstStyle/>
            <a:p>
              <a:pPr algn="ctr">
                <a:defRPr/>
              </a:pPr>
              <a:endParaRPr lang="ru-RU" sz="2400">
                <a:latin typeface="Times New Roman" pitchFamily="18" charset="0"/>
              </a:endParaRPr>
            </a:p>
          </p:txBody>
        </p:sp>
        <p:sp>
          <p:nvSpPr>
            <p:cNvPr id="9" name="Oval 7"/>
            <p:cNvSpPr>
              <a:spLocks noChangeArrowheads="1"/>
            </p:cNvSpPr>
            <p:nvPr/>
          </p:nvSpPr>
          <p:spPr bwMode="hidden">
            <a:xfrm flipH="1">
              <a:off x="1045" y="2064"/>
              <a:ext cx="960" cy="960"/>
            </a:xfrm>
            <a:prstGeom prst="ellipse">
              <a:avLst/>
            </a:prstGeom>
            <a:solidFill>
              <a:schemeClr val="accent2"/>
            </a:solidFill>
            <a:ln w="9525">
              <a:noFill/>
              <a:round/>
              <a:headEnd/>
              <a:tailEnd/>
            </a:ln>
            <a:effectLst/>
          </p:spPr>
          <p:txBody>
            <a:bodyPr wrap="none" anchor="ctr"/>
            <a:lstStyle/>
            <a:p>
              <a:pPr algn="ctr">
                <a:defRPr/>
              </a:pPr>
              <a:endParaRPr lang="ru-RU" sz="2400">
                <a:latin typeface="Times New Roman" pitchFamily="18" charset="0"/>
              </a:endParaRPr>
            </a:p>
          </p:txBody>
        </p:sp>
        <p:sp>
          <p:nvSpPr>
            <p:cNvPr id="10" name="Oval 8"/>
            <p:cNvSpPr>
              <a:spLocks noChangeArrowheads="1"/>
            </p:cNvSpPr>
            <p:nvPr/>
          </p:nvSpPr>
          <p:spPr bwMode="hidden">
            <a:xfrm flipH="1">
              <a:off x="4392" y="2064"/>
              <a:ext cx="960" cy="960"/>
            </a:xfrm>
            <a:prstGeom prst="ellipse">
              <a:avLst/>
            </a:prstGeom>
            <a:noFill/>
            <a:ln w="28575">
              <a:solidFill>
                <a:schemeClr val="accent2"/>
              </a:solidFill>
              <a:round/>
              <a:headEnd/>
              <a:tailEnd/>
            </a:ln>
            <a:effectLst/>
          </p:spPr>
          <p:txBody>
            <a:bodyPr wrap="none" anchor="ctr"/>
            <a:lstStyle/>
            <a:p>
              <a:pPr algn="ctr">
                <a:defRPr/>
              </a:pPr>
              <a:endParaRPr lang="ru-RU" sz="2400">
                <a:latin typeface="Times New Roman" pitchFamily="18" charset="0"/>
              </a:endParaRPr>
            </a:p>
          </p:txBody>
        </p:sp>
      </p:grpSp>
      <p:sp>
        <p:nvSpPr>
          <p:cNvPr id="32780" name="Rectangle 12"/>
          <p:cNvSpPr>
            <a:spLocks noGrp="1" noChangeArrowheads="1"/>
          </p:cNvSpPr>
          <p:nvPr>
            <p:ph type="ctrTitle"/>
          </p:nvPr>
        </p:nvSpPr>
        <p:spPr>
          <a:xfrm>
            <a:off x="685800" y="1219200"/>
            <a:ext cx="7772400" cy="1933575"/>
          </a:xfrm>
        </p:spPr>
        <p:txBody>
          <a:bodyPr anchor="b"/>
          <a:lstStyle>
            <a:lvl1pPr algn="r">
              <a:defRPr sz="4400"/>
            </a:lvl1pPr>
          </a:lstStyle>
          <a:p>
            <a:r>
              <a:rPr lang="ru-RU"/>
              <a:t>Образец заголовка</a:t>
            </a:r>
          </a:p>
        </p:txBody>
      </p:sp>
      <p:sp>
        <p:nvSpPr>
          <p:cNvPr id="32781" name="Rectangle 13"/>
          <p:cNvSpPr>
            <a:spLocks noGrp="1" noChangeArrowheads="1"/>
          </p:cNvSpPr>
          <p:nvPr>
            <p:ph type="subTitle" idx="1"/>
          </p:nvPr>
        </p:nvSpPr>
        <p:spPr>
          <a:xfrm>
            <a:off x="2057400" y="3505200"/>
            <a:ext cx="6400800" cy="1752600"/>
          </a:xfrm>
        </p:spPr>
        <p:txBody>
          <a:bodyPr/>
          <a:lstStyle>
            <a:lvl1pPr marL="0" indent="0" algn="r">
              <a:buFont typeface="Wingdings" pitchFamily="2" charset="2"/>
              <a:buNone/>
              <a:defRPr/>
            </a:lvl1pPr>
          </a:lstStyle>
          <a:p>
            <a:r>
              <a:rPr lang="ru-RU"/>
              <a:t>Образец подзаголовка</a:t>
            </a:r>
          </a:p>
        </p:txBody>
      </p:sp>
      <p:sp>
        <p:nvSpPr>
          <p:cNvPr id="11" name="Rectangle 9"/>
          <p:cNvSpPr>
            <a:spLocks noGrp="1" noChangeArrowheads="1"/>
          </p:cNvSpPr>
          <p:nvPr>
            <p:ph type="dt" sz="half" idx="10"/>
          </p:nvPr>
        </p:nvSpPr>
        <p:spPr/>
        <p:txBody>
          <a:bodyPr/>
          <a:lstStyle>
            <a:lvl1pPr>
              <a:defRPr smtClean="0"/>
            </a:lvl1pPr>
          </a:lstStyle>
          <a:p>
            <a:pPr>
              <a:defRPr/>
            </a:pPr>
            <a:endParaRPr lang="ru-RU"/>
          </a:p>
        </p:txBody>
      </p:sp>
      <p:sp>
        <p:nvSpPr>
          <p:cNvPr id="12" name="Rectangle 10"/>
          <p:cNvSpPr>
            <a:spLocks noGrp="1" noChangeArrowheads="1"/>
          </p:cNvSpPr>
          <p:nvPr>
            <p:ph type="ftr" sz="quarter" idx="11"/>
          </p:nvPr>
        </p:nvSpPr>
        <p:spPr/>
        <p:txBody>
          <a:bodyPr/>
          <a:lstStyle>
            <a:lvl1pPr>
              <a:defRPr smtClean="0"/>
            </a:lvl1pPr>
          </a:lstStyle>
          <a:p>
            <a:pPr>
              <a:defRPr/>
            </a:pPr>
            <a:endParaRPr lang="ru-RU"/>
          </a:p>
        </p:txBody>
      </p:sp>
      <p:sp>
        <p:nvSpPr>
          <p:cNvPr id="13" name="Rectangle 11"/>
          <p:cNvSpPr>
            <a:spLocks noGrp="1" noChangeArrowheads="1"/>
          </p:cNvSpPr>
          <p:nvPr>
            <p:ph type="sldNum" sz="quarter" idx="12"/>
          </p:nvPr>
        </p:nvSpPr>
        <p:spPr/>
        <p:txBody>
          <a:bodyPr/>
          <a:lstStyle>
            <a:lvl1pPr>
              <a:defRPr/>
            </a:lvl1pPr>
          </a:lstStyle>
          <a:p>
            <a:fld id="{C5CE9460-1598-4098-BF9A-56AFD91AD1C6}" type="slidenum">
              <a:rPr lang="ru-RU" altLang="ru-RU"/>
              <a:pPr/>
              <a:t>‹#›</a:t>
            </a:fld>
            <a:endParaRPr lang="ru-RU" altLang="ru-RU"/>
          </a:p>
        </p:txBody>
      </p:sp>
    </p:spTree>
    <p:extLst>
      <p:ext uri="{BB962C8B-B14F-4D97-AF65-F5344CB8AC3E}">
        <p14:creationId xmlns:p14="http://schemas.microsoft.com/office/powerpoint/2010/main" val="3916457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9"/>
          <p:cNvSpPr>
            <a:spLocks noGrp="1" noChangeArrowheads="1"/>
          </p:cNvSpPr>
          <p:nvPr>
            <p:ph type="dt" sz="half" idx="10"/>
          </p:nvPr>
        </p:nvSpPr>
        <p:spPr>
          <a:ln/>
        </p:spPr>
        <p:txBody>
          <a:bodyPr/>
          <a:lstStyle>
            <a:lvl1pPr>
              <a:defRPr/>
            </a:lvl1pPr>
          </a:lstStyle>
          <a:p>
            <a:pPr>
              <a:defRPr/>
            </a:pPr>
            <a:endParaRPr lang="ru-RU"/>
          </a:p>
        </p:txBody>
      </p:sp>
      <p:sp>
        <p:nvSpPr>
          <p:cNvPr id="5" name="Rectangle 10"/>
          <p:cNvSpPr>
            <a:spLocks noGrp="1" noChangeArrowheads="1"/>
          </p:cNvSpPr>
          <p:nvPr>
            <p:ph type="ftr" sz="quarter" idx="11"/>
          </p:nvPr>
        </p:nvSpPr>
        <p:spPr>
          <a:ln/>
        </p:spPr>
        <p:txBody>
          <a:bodyPr/>
          <a:lstStyle>
            <a:lvl1pPr>
              <a:defRPr/>
            </a:lvl1pPr>
          </a:lstStyle>
          <a:p>
            <a:pPr>
              <a:defRPr/>
            </a:pPr>
            <a:endParaRPr lang="ru-RU"/>
          </a:p>
        </p:txBody>
      </p:sp>
      <p:sp>
        <p:nvSpPr>
          <p:cNvPr id="6" name="Rectangle 11"/>
          <p:cNvSpPr>
            <a:spLocks noGrp="1" noChangeArrowheads="1"/>
          </p:cNvSpPr>
          <p:nvPr>
            <p:ph type="sldNum" sz="quarter" idx="12"/>
          </p:nvPr>
        </p:nvSpPr>
        <p:spPr>
          <a:ln/>
        </p:spPr>
        <p:txBody>
          <a:bodyPr/>
          <a:lstStyle>
            <a:lvl1pPr>
              <a:defRPr/>
            </a:lvl1pPr>
          </a:lstStyle>
          <a:p>
            <a:fld id="{2001EF76-5913-4F85-9594-601A5F68E53F}" type="slidenum">
              <a:rPr lang="ru-RU" altLang="ru-RU"/>
              <a:pPr/>
              <a:t>‹#›</a:t>
            </a:fld>
            <a:endParaRPr lang="ru-RU" altLang="ru-RU"/>
          </a:p>
        </p:txBody>
      </p:sp>
    </p:spTree>
    <p:extLst>
      <p:ext uri="{BB962C8B-B14F-4D97-AF65-F5344CB8AC3E}">
        <p14:creationId xmlns:p14="http://schemas.microsoft.com/office/powerpoint/2010/main" val="878425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9"/>
          <p:cNvSpPr>
            <a:spLocks noGrp="1" noChangeArrowheads="1"/>
          </p:cNvSpPr>
          <p:nvPr>
            <p:ph type="dt" sz="half" idx="10"/>
          </p:nvPr>
        </p:nvSpPr>
        <p:spPr>
          <a:ln/>
        </p:spPr>
        <p:txBody>
          <a:bodyPr/>
          <a:lstStyle>
            <a:lvl1pPr>
              <a:defRPr/>
            </a:lvl1pPr>
          </a:lstStyle>
          <a:p>
            <a:pPr>
              <a:defRPr/>
            </a:pPr>
            <a:endParaRPr lang="ru-RU"/>
          </a:p>
        </p:txBody>
      </p:sp>
      <p:sp>
        <p:nvSpPr>
          <p:cNvPr id="5" name="Rectangle 10"/>
          <p:cNvSpPr>
            <a:spLocks noGrp="1" noChangeArrowheads="1"/>
          </p:cNvSpPr>
          <p:nvPr>
            <p:ph type="ftr" sz="quarter" idx="11"/>
          </p:nvPr>
        </p:nvSpPr>
        <p:spPr>
          <a:ln/>
        </p:spPr>
        <p:txBody>
          <a:bodyPr/>
          <a:lstStyle>
            <a:lvl1pPr>
              <a:defRPr/>
            </a:lvl1pPr>
          </a:lstStyle>
          <a:p>
            <a:pPr>
              <a:defRPr/>
            </a:pPr>
            <a:endParaRPr lang="ru-RU"/>
          </a:p>
        </p:txBody>
      </p:sp>
      <p:sp>
        <p:nvSpPr>
          <p:cNvPr id="6" name="Rectangle 11"/>
          <p:cNvSpPr>
            <a:spLocks noGrp="1" noChangeArrowheads="1"/>
          </p:cNvSpPr>
          <p:nvPr>
            <p:ph type="sldNum" sz="quarter" idx="12"/>
          </p:nvPr>
        </p:nvSpPr>
        <p:spPr>
          <a:ln/>
        </p:spPr>
        <p:txBody>
          <a:bodyPr/>
          <a:lstStyle>
            <a:lvl1pPr>
              <a:defRPr/>
            </a:lvl1pPr>
          </a:lstStyle>
          <a:p>
            <a:fld id="{D895B085-3946-4715-833B-8ADF964AAAE9}" type="slidenum">
              <a:rPr lang="ru-RU" altLang="ru-RU"/>
              <a:pPr/>
              <a:t>‹#›</a:t>
            </a:fld>
            <a:endParaRPr lang="ru-RU" altLang="ru-RU"/>
          </a:p>
        </p:txBody>
      </p:sp>
    </p:spTree>
    <p:extLst>
      <p:ext uri="{BB962C8B-B14F-4D97-AF65-F5344CB8AC3E}">
        <p14:creationId xmlns:p14="http://schemas.microsoft.com/office/powerpoint/2010/main" val="2279684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9"/>
          <p:cNvSpPr>
            <a:spLocks noGrp="1" noChangeArrowheads="1"/>
          </p:cNvSpPr>
          <p:nvPr>
            <p:ph type="dt" sz="half" idx="10"/>
          </p:nvPr>
        </p:nvSpPr>
        <p:spPr>
          <a:ln/>
        </p:spPr>
        <p:txBody>
          <a:bodyPr/>
          <a:lstStyle>
            <a:lvl1pPr>
              <a:defRPr/>
            </a:lvl1pPr>
          </a:lstStyle>
          <a:p>
            <a:pPr>
              <a:defRPr/>
            </a:pPr>
            <a:endParaRPr lang="ru-RU"/>
          </a:p>
        </p:txBody>
      </p:sp>
      <p:sp>
        <p:nvSpPr>
          <p:cNvPr id="6" name="Rectangle 10"/>
          <p:cNvSpPr>
            <a:spLocks noGrp="1" noChangeArrowheads="1"/>
          </p:cNvSpPr>
          <p:nvPr>
            <p:ph type="ftr" sz="quarter" idx="11"/>
          </p:nvPr>
        </p:nvSpPr>
        <p:spPr>
          <a:ln/>
        </p:spPr>
        <p:txBody>
          <a:bodyPr/>
          <a:lstStyle>
            <a:lvl1pPr>
              <a:defRPr/>
            </a:lvl1pPr>
          </a:lstStyle>
          <a:p>
            <a:pPr>
              <a:defRPr/>
            </a:pPr>
            <a:endParaRPr lang="ru-RU"/>
          </a:p>
        </p:txBody>
      </p:sp>
      <p:sp>
        <p:nvSpPr>
          <p:cNvPr id="7" name="Rectangle 11"/>
          <p:cNvSpPr>
            <a:spLocks noGrp="1" noChangeArrowheads="1"/>
          </p:cNvSpPr>
          <p:nvPr>
            <p:ph type="sldNum" sz="quarter" idx="12"/>
          </p:nvPr>
        </p:nvSpPr>
        <p:spPr>
          <a:ln/>
        </p:spPr>
        <p:txBody>
          <a:bodyPr/>
          <a:lstStyle>
            <a:lvl1pPr>
              <a:defRPr/>
            </a:lvl1pPr>
          </a:lstStyle>
          <a:p>
            <a:fld id="{F703271C-896C-4661-9D41-52AB926BE222}" type="slidenum">
              <a:rPr lang="ru-RU" altLang="ru-RU"/>
              <a:pPr/>
              <a:t>‹#›</a:t>
            </a:fld>
            <a:endParaRPr lang="ru-RU" altLang="ru-RU"/>
          </a:p>
        </p:txBody>
      </p:sp>
    </p:spTree>
    <p:extLst>
      <p:ext uri="{BB962C8B-B14F-4D97-AF65-F5344CB8AC3E}">
        <p14:creationId xmlns:p14="http://schemas.microsoft.com/office/powerpoint/2010/main" val="400765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9"/>
          <p:cNvSpPr>
            <a:spLocks noGrp="1" noChangeArrowheads="1"/>
          </p:cNvSpPr>
          <p:nvPr>
            <p:ph type="dt" sz="half" idx="10"/>
          </p:nvPr>
        </p:nvSpPr>
        <p:spPr>
          <a:ln/>
        </p:spPr>
        <p:txBody>
          <a:bodyPr/>
          <a:lstStyle>
            <a:lvl1pPr>
              <a:defRPr/>
            </a:lvl1pPr>
          </a:lstStyle>
          <a:p>
            <a:pPr>
              <a:defRPr/>
            </a:pPr>
            <a:endParaRPr lang="ru-RU"/>
          </a:p>
        </p:txBody>
      </p:sp>
      <p:sp>
        <p:nvSpPr>
          <p:cNvPr id="8" name="Rectangle 10"/>
          <p:cNvSpPr>
            <a:spLocks noGrp="1" noChangeArrowheads="1"/>
          </p:cNvSpPr>
          <p:nvPr>
            <p:ph type="ftr" sz="quarter" idx="11"/>
          </p:nvPr>
        </p:nvSpPr>
        <p:spPr>
          <a:ln/>
        </p:spPr>
        <p:txBody>
          <a:bodyPr/>
          <a:lstStyle>
            <a:lvl1pPr>
              <a:defRPr/>
            </a:lvl1pPr>
          </a:lstStyle>
          <a:p>
            <a:pPr>
              <a:defRPr/>
            </a:pPr>
            <a:endParaRPr lang="ru-RU"/>
          </a:p>
        </p:txBody>
      </p:sp>
      <p:sp>
        <p:nvSpPr>
          <p:cNvPr id="9" name="Rectangle 11"/>
          <p:cNvSpPr>
            <a:spLocks noGrp="1" noChangeArrowheads="1"/>
          </p:cNvSpPr>
          <p:nvPr>
            <p:ph type="sldNum" sz="quarter" idx="12"/>
          </p:nvPr>
        </p:nvSpPr>
        <p:spPr>
          <a:ln/>
        </p:spPr>
        <p:txBody>
          <a:bodyPr/>
          <a:lstStyle>
            <a:lvl1pPr>
              <a:defRPr/>
            </a:lvl1pPr>
          </a:lstStyle>
          <a:p>
            <a:fld id="{1DAF8976-FC47-4FD4-874F-72E6A1A87F3A}" type="slidenum">
              <a:rPr lang="ru-RU" altLang="ru-RU"/>
              <a:pPr/>
              <a:t>‹#›</a:t>
            </a:fld>
            <a:endParaRPr lang="ru-RU" altLang="ru-RU"/>
          </a:p>
        </p:txBody>
      </p:sp>
    </p:spTree>
    <p:extLst>
      <p:ext uri="{BB962C8B-B14F-4D97-AF65-F5344CB8AC3E}">
        <p14:creationId xmlns:p14="http://schemas.microsoft.com/office/powerpoint/2010/main" val="61525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9"/>
          <p:cNvSpPr>
            <a:spLocks noGrp="1" noChangeArrowheads="1"/>
          </p:cNvSpPr>
          <p:nvPr>
            <p:ph type="dt" sz="half" idx="10"/>
          </p:nvPr>
        </p:nvSpPr>
        <p:spPr>
          <a:ln/>
        </p:spPr>
        <p:txBody>
          <a:bodyPr/>
          <a:lstStyle>
            <a:lvl1pPr>
              <a:defRPr/>
            </a:lvl1pPr>
          </a:lstStyle>
          <a:p>
            <a:pPr>
              <a:defRPr/>
            </a:pPr>
            <a:endParaRPr lang="ru-RU"/>
          </a:p>
        </p:txBody>
      </p:sp>
      <p:sp>
        <p:nvSpPr>
          <p:cNvPr id="4" name="Rectangle 10"/>
          <p:cNvSpPr>
            <a:spLocks noGrp="1" noChangeArrowheads="1"/>
          </p:cNvSpPr>
          <p:nvPr>
            <p:ph type="ftr" sz="quarter" idx="11"/>
          </p:nvPr>
        </p:nvSpPr>
        <p:spPr>
          <a:ln/>
        </p:spPr>
        <p:txBody>
          <a:bodyPr/>
          <a:lstStyle>
            <a:lvl1pPr>
              <a:defRPr/>
            </a:lvl1pPr>
          </a:lstStyle>
          <a:p>
            <a:pPr>
              <a:defRPr/>
            </a:pPr>
            <a:endParaRPr lang="ru-RU"/>
          </a:p>
        </p:txBody>
      </p:sp>
      <p:sp>
        <p:nvSpPr>
          <p:cNvPr id="5" name="Rectangle 11"/>
          <p:cNvSpPr>
            <a:spLocks noGrp="1" noChangeArrowheads="1"/>
          </p:cNvSpPr>
          <p:nvPr>
            <p:ph type="sldNum" sz="quarter" idx="12"/>
          </p:nvPr>
        </p:nvSpPr>
        <p:spPr>
          <a:ln/>
        </p:spPr>
        <p:txBody>
          <a:bodyPr/>
          <a:lstStyle>
            <a:lvl1pPr>
              <a:defRPr/>
            </a:lvl1pPr>
          </a:lstStyle>
          <a:p>
            <a:fld id="{3D93EF03-493F-4D72-BA59-8EC0B4DD0BBF}" type="slidenum">
              <a:rPr lang="ru-RU" altLang="ru-RU"/>
              <a:pPr/>
              <a:t>‹#›</a:t>
            </a:fld>
            <a:endParaRPr lang="ru-RU" altLang="ru-RU"/>
          </a:p>
        </p:txBody>
      </p:sp>
    </p:spTree>
    <p:extLst>
      <p:ext uri="{BB962C8B-B14F-4D97-AF65-F5344CB8AC3E}">
        <p14:creationId xmlns:p14="http://schemas.microsoft.com/office/powerpoint/2010/main" val="56518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ru-RU"/>
          </a:p>
        </p:txBody>
      </p:sp>
      <p:sp>
        <p:nvSpPr>
          <p:cNvPr id="3" name="Rectangle 10"/>
          <p:cNvSpPr>
            <a:spLocks noGrp="1" noChangeArrowheads="1"/>
          </p:cNvSpPr>
          <p:nvPr>
            <p:ph type="ftr" sz="quarter" idx="11"/>
          </p:nvPr>
        </p:nvSpPr>
        <p:spPr>
          <a:ln/>
        </p:spPr>
        <p:txBody>
          <a:bodyPr/>
          <a:lstStyle>
            <a:lvl1pPr>
              <a:defRPr/>
            </a:lvl1pPr>
          </a:lstStyle>
          <a:p>
            <a:pPr>
              <a:defRPr/>
            </a:pPr>
            <a:endParaRPr lang="ru-RU"/>
          </a:p>
        </p:txBody>
      </p:sp>
      <p:sp>
        <p:nvSpPr>
          <p:cNvPr id="4" name="Rectangle 11"/>
          <p:cNvSpPr>
            <a:spLocks noGrp="1" noChangeArrowheads="1"/>
          </p:cNvSpPr>
          <p:nvPr>
            <p:ph type="sldNum" sz="quarter" idx="12"/>
          </p:nvPr>
        </p:nvSpPr>
        <p:spPr>
          <a:ln/>
        </p:spPr>
        <p:txBody>
          <a:bodyPr/>
          <a:lstStyle>
            <a:lvl1pPr>
              <a:defRPr/>
            </a:lvl1pPr>
          </a:lstStyle>
          <a:p>
            <a:fld id="{A5D0ED3C-7FFD-4FF2-BABB-38F3C15D2E36}" type="slidenum">
              <a:rPr lang="ru-RU" altLang="ru-RU"/>
              <a:pPr/>
              <a:t>‹#›</a:t>
            </a:fld>
            <a:endParaRPr lang="ru-RU" altLang="ru-RU"/>
          </a:p>
        </p:txBody>
      </p:sp>
    </p:spTree>
    <p:extLst>
      <p:ext uri="{BB962C8B-B14F-4D97-AF65-F5344CB8AC3E}">
        <p14:creationId xmlns:p14="http://schemas.microsoft.com/office/powerpoint/2010/main" val="325913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9"/>
          <p:cNvSpPr>
            <a:spLocks noGrp="1" noChangeArrowheads="1"/>
          </p:cNvSpPr>
          <p:nvPr>
            <p:ph type="dt" sz="half" idx="10"/>
          </p:nvPr>
        </p:nvSpPr>
        <p:spPr>
          <a:ln/>
        </p:spPr>
        <p:txBody>
          <a:bodyPr/>
          <a:lstStyle>
            <a:lvl1pPr>
              <a:defRPr/>
            </a:lvl1pPr>
          </a:lstStyle>
          <a:p>
            <a:pPr>
              <a:defRPr/>
            </a:pPr>
            <a:endParaRPr lang="ru-RU"/>
          </a:p>
        </p:txBody>
      </p:sp>
      <p:sp>
        <p:nvSpPr>
          <p:cNvPr id="6" name="Rectangle 10"/>
          <p:cNvSpPr>
            <a:spLocks noGrp="1" noChangeArrowheads="1"/>
          </p:cNvSpPr>
          <p:nvPr>
            <p:ph type="ftr" sz="quarter" idx="11"/>
          </p:nvPr>
        </p:nvSpPr>
        <p:spPr>
          <a:ln/>
        </p:spPr>
        <p:txBody>
          <a:bodyPr/>
          <a:lstStyle>
            <a:lvl1pPr>
              <a:defRPr/>
            </a:lvl1pPr>
          </a:lstStyle>
          <a:p>
            <a:pPr>
              <a:defRPr/>
            </a:pPr>
            <a:endParaRPr lang="ru-RU"/>
          </a:p>
        </p:txBody>
      </p:sp>
      <p:sp>
        <p:nvSpPr>
          <p:cNvPr id="7" name="Rectangle 11"/>
          <p:cNvSpPr>
            <a:spLocks noGrp="1" noChangeArrowheads="1"/>
          </p:cNvSpPr>
          <p:nvPr>
            <p:ph type="sldNum" sz="quarter" idx="12"/>
          </p:nvPr>
        </p:nvSpPr>
        <p:spPr>
          <a:ln/>
        </p:spPr>
        <p:txBody>
          <a:bodyPr/>
          <a:lstStyle>
            <a:lvl1pPr>
              <a:defRPr/>
            </a:lvl1pPr>
          </a:lstStyle>
          <a:p>
            <a:fld id="{A3CE6CFB-3DE9-4158-98CB-9614C23CEA7D}" type="slidenum">
              <a:rPr lang="ru-RU" altLang="ru-RU"/>
              <a:pPr/>
              <a:t>‹#›</a:t>
            </a:fld>
            <a:endParaRPr lang="ru-RU" altLang="ru-RU"/>
          </a:p>
        </p:txBody>
      </p:sp>
    </p:spTree>
    <p:extLst>
      <p:ext uri="{BB962C8B-B14F-4D97-AF65-F5344CB8AC3E}">
        <p14:creationId xmlns:p14="http://schemas.microsoft.com/office/powerpoint/2010/main" val="280748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9"/>
          <p:cNvSpPr>
            <a:spLocks noGrp="1" noChangeArrowheads="1"/>
          </p:cNvSpPr>
          <p:nvPr>
            <p:ph type="dt" sz="half" idx="10"/>
          </p:nvPr>
        </p:nvSpPr>
        <p:spPr>
          <a:ln/>
        </p:spPr>
        <p:txBody>
          <a:bodyPr/>
          <a:lstStyle>
            <a:lvl1pPr>
              <a:defRPr/>
            </a:lvl1pPr>
          </a:lstStyle>
          <a:p>
            <a:pPr>
              <a:defRPr/>
            </a:pPr>
            <a:endParaRPr lang="ru-RU"/>
          </a:p>
        </p:txBody>
      </p:sp>
      <p:sp>
        <p:nvSpPr>
          <p:cNvPr id="6" name="Rectangle 10"/>
          <p:cNvSpPr>
            <a:spLocks noGrp="1" noChangeArrowheads="1"/>
          </p:cNvSpPr>
          <p:nvPr>
            <p:ph type="ftr" sz="quarter" idx="11"/>
          </p:nvPr>
        </p:nvSpPr>
        <p:spPr>
          <a:ln/>
        </p:spPr>
        <p:txBody>
          <a:bodyPr/>
          <a:lstStyle>
            <a:lvl1pPr>
              <a:defRPr/>
            </a:lvl1pPr>
          </a:lstStyle>
          <a:p>
            <a:pPr>
              <a:defRPr/>
            </a:pPr>
            <a:endParaRPr lang="ru-RU"/>
          </a:p>
        </p:txBody>
      </p:sp>
      <p:sp>
        <p:nvSpPr>
          <p:cNvPr id="7" name="Rectangle 11"/>
          <p:cNvSpPr>
            <a:spLocks noGrp="1" noChangeArrowheads="1"/>
          </p:cNvSpPr>
          <p:nvPr>
            <p:ph type="sldNum" sz="quarter" idx="12"/>
          </p:nvPr>
        </p:nvSpPr>
        <p:spPr>
          <a:ln/>
        </p:spPr>
        <p:txBody>
          <a:bodyPr/>
          <a:lstStyle>
            <a:lvl1pPr>
              <a:defRPr/>
            </a:lvl1pPr>
          </a:lstStyle>
          <a:p>
            <a:fld id="{BAB24913-2BC4-4FE8-9BA7-B52F845D0636}" type="slidenum">
              <a:rPr lang="ru-RU" altLang="ru-RU"/>
              <a:pPr/>
              <a:t>‹#›</a:t>
            </a:fld>
            <a:endParaRPr lang="ru-RU" altLang="ru-RU"/>
          </a:p>
        </p:txBody>
      </p:sp>
    </p:spTree>
    <p:extLst>
      <p:ext uri="{BB962C8B-B14F-4D97-AF65-F5344CB8AC3E}">
        <p14:creationId xmlns:p14="http://schemas.microsoft.com/office/powerpoint/2010/main" val="85699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9"/>
          <p:cNvSpPr>
            <a:spLocks noGrp="1" noChangeArrowheads="1"/>
          </p:cNvSpPr>
          <p:nvPr>
            <p:ph type="dt" sz="half" idx="10"/>
          </p:nvPr>
        </p:nvSpPr>
        <p:spPr>
          <a:ln/>
        </p:spPr>
        <p:txBody>
          <a:bodyPr/>
          <a:lstStyle>
            <a:lvl1pPr>
              <a:defRPr/>
            </a:lvl1pPr>
          </a:lstStyle>
          <a:p>
            <a:pPr>
              <a:defRPr/>
            </a:pPr>
            <a:endParaRPr lang="ru-RU"/>
          </a:p>
        </p:txBody>
      </p:sp>
      <p:sp>
        <p:nvSpPr>
          <p:cNvPr id="5" name="Rectangle 10"/>
          <p:cNvSpPr>
            <a:spLocks noGrp="1" noChangeArrowheads="1"/>
          </p:cNvSpPr>
          <p:nvPr>
            <p:ph type="ftr" sz="quarter" idx="11"/>
          </p:nvPr>
        </p:nvSpPr>
        <p:spPr>
          <a:ln/>
        </p:spPr>
        <p:txBody>
          <a:bodyPr/>
          <a:lstStyle>
            <a:lvl1pPr>
              <a:defRPr/>
            </a:lvl1pPr>
          </a:lstStyle>
          <a:p>
            <a:pPr>
              <a:defRPr/>
            </a:pPr>
            <a:endParaRPr lang="ru-RU"/>
          </a:p>
        </p:txBody>
      </p:sp>
      <p:sp>
        <p:nvSpPr>
          <p:cNvPr id="6" name="Rectangle 11"/>
          <p:cNvSpPr>
            <a:spLocks noGrp="1" noChangeArrowheads="1"/>
          </p:cNvSpPr>
          <p:nvPr>
            <p:ph type="sldNum" sz="quarter" idx="12"/>
          </p:nvPr>
        </p:nvSpPr>
        <p:spPr>
          <a:ln/>
        </p:spPr>
        <p:txBody>
          <a:bodyPr/>
          <a:lstStyle>
            <a:lvl1pPr>
              <a:defRPr/>
            </a:lvl1pPr>
          </a:lstStyle>
          <a:p>
            <a:fld id="{FADAE52F-0344-44CC-A977-EFB14EDDD9CB}" type="slidenum">
              <a:rPr lang="ru-RU" altLang="ru-RU"/>
              <a:pPr/>
              <a:t>‹#›</a:t>
            </a:fld>
            <a:endParaRPr lang="ru-RU" altLang="ru-RU"/>
          </a:p>
        </p:txBody>
      </p:sp>
    </p:spTree>
    <p:extLst>
      <p:ext uri="{BB962C8B-B14F-4D97-AF65-F5344CB8AC3E}">
        <p14:creationId xmlns:p14="http://schemas.microsoft.com/office/powerpoint/2010/main" val="1675558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62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62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9"/>
          <p:cNvSpPr>
            <a:spLocks noGrp="1" noChangeArrowheads="1"/>
          </p:cNvSpPr>
          <p:nvPr>
            <p:ph type="dt" sz="half" idx="10"/>
          </p:nvPr>
        </p:nvSpPr>
        <p:spPr>
          <a:ln/>
        </p:spPr>
        <p:txBody>
          <a:bodyPr/>
          <a:lstStyle>
            <a:lvl1pPr>
              <a:defRPr/>
            </a:lvl1pPr>
          </a:lstStyle>
          <a:p>
            <a:pPr>
              <a:defRPr/>
            </a:pPr>
            <a:endParaRPr lang="ru-RU"/>
          </a:p>
        </p:txBody>
      </p:sp>
      <p:sp>
        <p:nvSpPr>
          <p:cNvPr id="5" name="Rectangle 10"/>
          <p:cNvSpPr>
            <a:spLocks noGrp="1" noChangeArrowheads="1"/>
          </p:cNvSpPr>
          <p:nvPr>
            <p:ph type="ftr" sz="quarter" idx="11"/>
          </p:nvPr>
        </p:nvSpPr>
        <p:spPr>
          <a:ln/>
        </p:spPr>
        <p:txBody>
          <a:bodyPr/>
          <a:lstStyle>
            <a:lvl1pPr>
              <a:defRPr/>
            </a:lvl1pPr>
          </a:lstStyle>
          <a:p>
            <a:pPr>
              <a:defRPr/>
            </a:pPr>
            <a:endParaRPr lang="ru-RU"/>
          </a:p>
        </p:txBody>
      </p:sp>
      <p:sp>
        <p:nvSpPr>
          <p:cNvPr id="6" name="Rectangle 11"/>
          <p:cNvSpPr>
            <a:spLocks noGrp="1" noChangeArrowheads="1"/>
          </p:cNvSpPr>
          <p:nvPr>
            <p:ph type="sldNum" sz="quarter" idx="12"/>
          </p:nvPr>
        </p:nvSpPr>
        <p:spPr>
          <a:ln/>
        </p:spPr>
        <p:txBody>
          <a:bodyPr/>
          <a:lstStyle>
            <a:lvl1pPr>
              <a:defRPr/>
            </a:lvl1pPr>
          </a:lstStyle>
          <a:p>
            <a:fld id="{CD397363-D858-4047-BA63-F024C64D3DAE}" type="slidenum">
              <a:rPr lang="ru-RU" altLang="ru-RU"/>
              <a:pPr/>
              <a:t>‹#›</a:t>
            </a:fld>
            <a:endParaRPr lang="ru-RU" altLang="ru-RU"/>
          </a:p>
        </p:txBody>
      </p:sp>
    </p:spTree>
    <p:extLst>
      <p:ext uri="{BB962C8B-B14F-4D97-AF65-F5344CB8AC3E}">
        <p14:creationId xmlns:p14="http://schemas.microsoft.com/office/powerpoint/2010/main" val="2308140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071563" y="304800"/>
            <a:ext cx="7615237" cy="1106488"/>
            <a:chOff x="675" y="192"/>
            <a:chExt cx="4797" cy="697"/>
          </a:xfrm>
        </p:grpSpPr>
        <p:sp>
          <p:nvSpPr>
            <p:cNvPr id="31747" name="Oval 3"/>
            <p:cNvSpPr>
              <a:spLocks noChangeArrowheads="1"/>
            </p:cNvSpPr>
            <p:nvPr/>
          </p:nvSpPr>
          <p:spPr bwMode="hidden">
            <a:xfrm flipH="1">
              <a:off x="3067" y="192"/>
              <a:ext cx="696" cy="696"/>
            </a:xfrm>
            <a:prstGeom prst="ellipse">
              <a:avLst/>
            </a:prstGeom>
            <a:solidFill>
              <a:schemeClr val="accent2"/>
            </a:solidFill>
            <a:ln w="28575">
              <a:noFill/>
              <a:round/>
              <a:headEnd/>
              <a:tailEnd/>
            </a:ln>
            <a:effectLst/>
          </p:spPr>
          <p:txBody>
            <a:bodyPr wrap="none" anchor="ctr"/>
            <a:lstStyle/>
            <a:p>
              <a:pPr algn="ctr">
                <a:defRPr/>
              </a:pPr>
              <a:endParaRPr lang="ru-RU" sz="2400">
                <a:latin typeface="Times New Roman" pitchFamily="18" charset="0"/>
              </a:endParaRPr>
            </a:p>
          </p:txBody>
        </p:sp>
        <p:sp>
          <p:nvSpPr>
            <p:cNvPr id="31748" name="Oval 4"/>
            <p:cNvSpPr>
              <a:spLocks noChangeArrowheads="1"/>
            </p:cNvSpPr>
            <p:nvPr/>
          </p:nvSpPr>
          <p:spPr bwMode="hidden">
            <a:xfrm flipH="1">
              <a:off x="4777" y="192"/>
              <a:ext cx="695" cy="696"/>
            </a:xfrm>
            <a:prstGeom prst="ellipse">
              <a:avLst/>
            </a:prstGeom>
            <a:solidFill>
              <a:schemeClr val="accent2"/>
            </a:solidFill>
            <a:ln w="28575">
              <a:noFill/>
              <a:round/>
              <a:headEnd/>
              <a:tailEnd/>
            </a:ln>
            <a:effectLst/>
          </p:spPr>
          <p:txBody>
            <a:bodyPr wrap="none" anchor="ctr"/>
            <a:lstStyle/>
            <a:p>
              <a:pPr algn="ctr">
                <a:defRPr/>
              </a:pPr>
              <a:endParaRPr lang="ru-RU" sz="2400">
                <a:latin typeface="Times New Roman" pitchFamily="18" charset="0"/>
              </a:endParaRPr>
            </a:p>
          </p:txBody>
        </p:sp>
        <p:sp>
          <p:nvSpPr>
            <p:cNvPr id="31749" name="Oval 5"/>
            <p:cNvSpPr>
              <a:spLocks noChangeArrowheads="1"/>
            </p:cNvSpPr>
            <p:nvPr/>
          </p:nvSpPr>
          <p:spPr bwMode="hidden">
            <a:xfrm flipH="1">
              <a:off x="675" y="193"/>
              <a:ext cx="695" cy="696"/>
            </a:xfrm>
            <a:prstGeom prst="ellipse">
              <a:avLst/>
            </a:prstGeom>
            <a:solidFill>
              <a:schemeClr val="accent2"/>
            </a:solidFill>
            <a:ln w="28575">
              <a:noFill/>
              <a:round/>
              <a:headEnd/>
              <a:tailEnd/>
            </a:ln>
            <a:effectLst/>
          </p:spPr>
          <p:txBody>
            <a:bodyPr wrap="none" anchor="ctr"/>
            <a:lstStyle/>
            <a:p>
              <a:pPr algn="ctr">
                <a:defRPr/>
              </a:pPr>
              <a:endParaRPr lang="ru-RU" sz="2400">
                <a:latin typeface="Times New Roman" pitchFamily="18" charset="0"/>
              </a:endParaRPr>
            </a:p>
          </p:txBody>
        </p:sp>
        <p:sp>
          <p:nvSpPr>
            <p:cNvPr id="31750" name="Oval 6"/>
            <p:cNvSpPr>
              <a:spLocks noChangeArrowheads="1"/>
            </p:cNvSpPr>
            <p:nvPr/>
          </p:nvSpPr>
          <p:spPr bwMode="hidden">
            <a:xfrm flipH="1">
              <a:off x="3984" y="192"/>
              <a:ext cx="695" cy="696"/>
            </a:xfrm>
            <a:prstGeom prst="ellipse">
              <a:avLst/>
            </a:prstGeom>
            <a:noFill/>
            <a:ln w="28575">
              <a:solidFill>
                <a:schemeClr val="accent2"/>
              </a:solidFill>
              <a:round/>
              <a:headEnd/>
              <a:tailEnd/>
            </a:ln>
            <a:effectLst/>
          </p:spPr>
          <p:txBody>
            <a:bodyPr wrap="none" anchor="ctr"/>
            <a:lstStyle/>
            <a:p>
              <a:pPr algn="ctr">
                <a:defRPr/>
              </a:pPr>
              <a:endParaRPr lang="ru-RU" sz="2400">
                <a:latin typeface="Times New Roman" pitchFamily="18" charset="0"/>
              </a:endParaRPr>
            </a:p>
          </p:txBody>
        </p:sp>
        <p:sp>
          <p:nvSpPr>
            <p:cNvPr id="31751" name="Oval 7"/>
            <p:cNvSpPr>
              <a:spLocks noChangeArrowheads="1"/>
            </p:cNvSpPr>
            <p:nvPr/>
          </p:nvSpPr>
          <p:spPr bwMode="hidden">
            <a:xfrm flipH="1">
              <a:off x="1486" y="192"/>
              <a:ext cx="695" cy="696"/>
            </a:xfrm>
            <a:prstGeom prst="ellipse">
              <a:avLst/>
            </a:prstGeom>
            <a:noFill/>
            <a:ln w="28575">
              <a:solidFill>
                <a:schemeClr val="accent2"/>
              </a:solidFill>
              <a:round/>
              <a:headEnd/>
              <a:tailEnd/>
            </a:ln>
            <a:effectLst/>
          </p:spPr>
          <p:txBody>
            <a:bodyPr wrap="none" anchor="ctr"/>
            <a:lstStyle/>
            <a:p>
              <a:pPr algn="ctr">
                <a:defRPr/>
              </a:pPr>
              <a:endParaRPr lang="ru-RU" sz="2400">
                <a:latin typeface="Times New Roman" pitchFamily="18" charset="0"/>
              </a:endParaRPr>
            </a:p>
          </p:txBody>
        </p:sp>
      </p:grpSp>
      <p:sp>
        <p:nvSpPr>
          <p:cNvPr id="1027" name="Rectangle 8"/>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31753" name="Rectangle 9"/>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smtClean="0"/>
            </a:lvl1pPr>
          </a:lstStyle>
          <a:p>
            <a:pPr>
              <a:defRPr/>
            </a:pPr>
            <a:endParaRPr lang="ru-RU"/>
          </a:p>
        </p:txBody>
      </p:sp>
      <p:sp>
        <p:nvSpPr>
          <p:cNvPr id="31754" name="Rectangle 1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smtClean="0"/>
            </a:lvl1pPr>
          </a:lstStyle>
          <a:p>
            <a:pPr>
              <a:defRPr/>
            </a:pPr>
            <a:endParaRPr lang="ru-RU"/>
          </a:p>
        </p:txBody>
      </p:sp>
      <p:sp>
        <p:nvSpPr>
          <p:cNvPr id="31755" name="Rectangle 11"/>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1A07536D-3FCF-4409-9275-0C95AA6AA88E}" type="slidenum">
              <a:rPr lang="ru-RU" altLang="ru-RU"/>
              <a:pPr/>
              <a:t>‹#›</a:t>
            </a:fld>
            <a:endParaRPr lang="ru-RU" altLang="ru-RU"/>
          </a:p>
        </p:txBody>
      </p:sp>
      <p:sp>
        <p:nvSpPr>
          <p:cNvPr id="1031" name="Rectangle 1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Arial" pitchFamily="34" charset="0"/>
        </a:defRPr>
      </a:lvl2pPr>
      <a:lvl3pPr algn="l" rtl="0" eaLnBrk="0" fontAlgn="base" hangingPunct="0">
        <a:spcBef>
          <a:spcPct val="0"/>
        </a:spcBef>
        <a:spcAft>
          <a:spcPct val="0"/>
        </a:spcAft>
        <a:defRPr sz="3800">
          <a:solidFill>
            <a:schemeClr val="tx2"/>
          </a:solidFill>
          <a:latin typeface="Arial" pitchFamily="34" charset="0"/>
        </a:defRPr>
      </a:lvl3pPr>
      <a:lvl4pPr algn="l" rtl="0" eaLnBrk="0" fontAlgn="base" hangingPunct="0">
        <a:spcBef>
          <a:spcPct val="0"/>
        </a:spcBef>
        <a:spcAft>
          <a:spcPct val="0"/>
        </a:spcAft>
        <a:defRPr sz="3800">
          <a:solidFill>
            <a:schemeClr val="tx2"/>
          </a:solidFill>
          <a:latin typeface="Arial" pitchFamily="34" charset="0"/>
        </a:defRPr>
      </a:lvl4pPr>
      <a:lvl5pPr algn="l" rtl="0" eaLnBrk="0" fontAlgn="base" hangingPunct="0">
        <a:spcBef>
          <a:spcPct val="0"/>
        </a:spcBef>
        <a:spcAft>
          <a:spcPct val="0"/>
        </a:spcAft>
        <a:defRPr sz="3800">
          <a:solidFill>
            <a:schemeClr val="tx2"/>
          </a:solidFill>
          <a:latin typeface="Arial" pitchFamily="34" charset="0"/>
        </a:defRPr>
      </a:lvl5pPr>
      <a:lvl6pPr marL="457200" algn="l" rtl="0" fontAlgn="base">
        <a:spcBef>
          <a:spcPct val="0"/>
        </a:spcBef>
        <a:spcAft>
          <a:spcPct val="0"/>
        </a:spcAft>
        <a:defRPr sz="3800">
          <a:solidFill>
            <a:schemeClr val="tx2"/>
          </a:solidFill>
          <a:latin typeface="Arial" pitchFamily="34" charset="0"/>
        </a:defRPr>
      </a:lvl6pPr>
      <a:lvl7pPr marL="914400" algn="l" rtl="0" fontAlgn="base">
        <a:spcBef>
          <a:spcPct val="0"/>
        </a:spcBef>
        <a:spcAft>
          <a:spcPct val="0"/>
        </a:spcAft>
        <a:defRPr sz="3800">
          <a:solidFill>
            <a:schemeClr val="tx2"/>
          </a:solidFill>
          <a:latin typeface="Arial" pitchFamily="34" charset="0"/>
        </a:defRPr>
      </a:lvl7pPr>
      <a:lvl8pPr marL="1371600" algn="l" rtl="0" fontAlgn="base">
        <a:spcBef>
          <a:spcPct val="0"/>
        </a:spcBef>
        <a:spcAft>
          <a:spcPct val="0"/>
        </a:spcAft>
        <a:defRPr sz="3800">
          <a:solidFill>
            <a:schemeClr val="tx2"/>
          </a:solidFill>
          <a:latin typeface="Arial" pitchFamily="34" charset="0"/>
        </a:defRPr>
      </a:lvl8pPr>
      <a:lvl9pPr marL="1828800" algn="l" rtl="0" fontAlgn="base">
        <a:spcBef>
          <a:spcPct val="0"/>
        </a:spcBef>
        <a:spcAft>
          <a:spcPct val="0"/>
        </a:spcAft>
        <a:defRPr sz="3800">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accent1"/>
        </a:buClr>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700">
          <a:solidFill>
            <a:schemeClr val="tx1"/>
          </a:solidFill>
          <a:latin typeface="+mn-lt"/>
        </a:defRPr>
      </a:lvl2pPr>
      <a:lvl3pPr marL="1143000" indent="-228600" algn="l" rtl="0" eaLnBrk="0" fontAlgn="base" hangingPunct="0">
        <a:spcBef>
          <a:spcPct val="20000"/>
        </a:spcBef>
        <a:spcAft>
          <a:spcPct val="0"/>
        </a:spcAft>
        <a:buClr>
          <a:schemeClr val="accent1"/>
        </a:buClr>
        <a:buFont typeface="Wingdings" panose="05000000000000000000" pitchFamily="2" charset="2"/>
        <a:buChar char="l"/>
        <a:defRPr sz="2300">
          <a:solidFill>
            <a:schemeClr val="tx1"/>
          </a:solidFill>
          <a:latin typeface="+mn-lt"/>
        </a:defRPr>
      </a:lvl3pPr>
      <a:lvl4pPr marL="1600200" indent="-228600" algn="l" rtl="0" eaLnBrk="0" fontAlgn="base" hangingPunct="0">
        <a:spcBef>
          <a:spcPct val="20000"/>
        </a:spcBef>
        <a:spcAft>
          <a:spcPct val="0"/>
        </a:spcAft>
        <a:buClr>
          <a:schemeClr val="accent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1"/>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64DB42F-FBA9-4BB8-BDA4-8FC834334019}" type="slidenum">
              <a:rPr lang="ru-RU" altLang="ru-RU"/>
              <a:pPr eaLnBrk="1" hangingPunct="1"/>
              <a:t>1</a:t>
            </a:fld>
            <a:endParaRPr lang="ru-RU" altLang="ru-RU"/>
          </a:p>
        </p:txBody>
      </p:sp>
      <p:sp>
        <p:nvSpPr>
          <p:cNvPr id="3075" name="Rectangle 3"/>
          <p:cNvSpPr>
            <a:spLocks noGrp="1" noChangeArrowheads="1"/>
          </p:cNvSpPr>
          <p:nvPr>
            <p:ph type="subTitle" idx="1"/>
          </p:nvPr>
        </p:nvSpPr>
        <p:spPr>
          <a:xfrm>
            <a:off x="5562600" y="4419600"/>
            <a:ext cx="3505200" cy="1828800"/>
          </a:xfrm>
        </p:spPr>
        <p:txBody>
          <a:bodyPr/>
          <a:lstStyle/>
          <a:p>
            <a:pPr eaLnBrk="1" hangingPunct="1"/>
            <a:endParaRPr lang="ru-RU" altLang="ru-RU" smtClean="0">
              <a:latin typeface="Bookman Old Style" panose="02050604050505020204" pitchFamily="18" charset="0"/>
            </a:endParaRPr>
          </a:p>
          <a:p>
            <a:pPr eaLnBrk="1" hangingPunct="1"/>
            <a:endParaRPr lang="ru-RU" altLang="ru-RU" smtClean="0"/>
          </a:p>
        </p:txBody>
      </p:sp>
      <p:pic>
        <p:nvPicPr>
          <p:cNvPr id="3076" name="Picture 4" descr="школа6"/>
          <p:cNvPicPr>
            <a:picLocks noChangeAspect="1" noChangeArrowheads="1"/>
          </p:cNvPicPr>
          <p:nvPr>
            <p:ph type="ctrTitle"/>
          </p:nvPr>
        </p:nvPicPr>
        <p:blipFill>
          <a:blip r:embed="rId3">
            <a:extLst>
              <a:ext uri="{28A0092B-C50C-407E-A947-70E740481C1C}">
                <a14:useLocalDpi xmlns:a14="http://schemas.microsoft.com/office/drawing/2010/main" val="0"/>
              </a:ext>
            </a:extLst>
          </a:blip>
          <a:srcRect/>
          <a:stretch>
            <a:fillRect/>
          </a:stretch>
        </p:blipFill>
        <p:spPr>
          <a:xfrm>
            <a:off x="179388" y="0"/>
            <a:ext cx="2592387" cy="1935163"/>
          </a:xfrm>
          <a:noFill/>
        </p:spPr>
      </p:pic>
      <p:sp>
        <p:nvSpPr>
          <p:cNvPr id="3077" name="Rectangle 5"/>
          <p:cNvSpPr>
            <a:spLocks noChangeArrowheads="1"/>
          </p:cNvSpPr>
          <p:nvPr/>
        </p:nvSpPr>
        <p:spPr bwMode="auto">
          <a:xfrm>
            <a:off x="5867400" y="5445125"/>
            <a:ext cx="3276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a:t>Ученика 2 «А» класса </a:t>
            </a:r>
          </a:p>
          <a:p>
            <a:pPr eaLnBrk="1" hangingPunct="1"/>
            <a:r>
              <a:rPr lang="ru-RU" altLang="ru-RU"/>
              <a:t>ФИРСЯНКОВА НИКИТЫ</a:t>
            </a:r>
          </a:p>
        </p:txBody>
      </p:sp>
      <p:sp>
        <p:nvSpPr>
          <p:cNvPr id="3078" name="Rectangle 6"/>
          <p:cNvSpPr>
            <a:spLocks noChangeArrowheads="1"/>
          </p:cNvSpPr>
          <p:nvPr/>
        </p:nvSpPr>
        <p:spPr bwMode="auto">
          <a:xfrm>
            <a:off x="3419475" y="476250"/>
            <a:ext cx="55451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3200"/>
              <a:t>«Единицы измерения»</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Номер слайда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AA6C39A-73EA-4FC5-9E94-E010C60741AA}" type="slidenum">
              <a:rPr lang="ru-RU" altLang="ru-RU"/>
              <a:pPr eaLnBrk="1" hangingPunct="1"/>
              <a:t>2</a:t>
            </a:fld>
            <a:endParaRPr lang="ru-RU" altLang="ru-RU"/>
          </a:p>
        </p:txBody>
      </p:sp>
      <p:sp>
        <p:nvSpPr>
          <p:cNvPr id="4099" name="Rectangle 2"/>
          <p:cNvSpPr>
            <a:spLocks noGrp="1" noChangeArrowheads="1"/>
          </p:cNvSpPr>
          <p:nvPr>
            <p:ph type="title"/>
          </p:nvPr>
        </p:nvSpPr>
        <p:spPr/>
        <p:txBody>
          <a:bodyPr/>
          <a:lstStyle/>
          <a:p>
            <a:pPr eaLnBrk="1" hangingPunct="1"/>
            <a:r>
              <a:rPr lang="ru-RU" altLang="ru-RU" sz="3400" smtClean="0"/>
              <a:t/>
            </a:r>
            <a:br>
              <a:rPr lang="ru-RU" altLang="ru-RU" sz="3400" smtClean="0"/>
            </a:br>
            <a:r>
              <a:rPr lang="ru-RU" altLang="ru-RU" sz="4200" b="1" i="1" smtClean="0">
                <a:latin typeface="Book Antiqua" panose="02040602050305030304" pitchFamily="18" charset="0"/>
              </a:rPr>
              <a:t>Что такое измерения</a:t>
            </a:r>
            <a:r>
              <a:rPr lang="en-US" altLang="ru-RU" sz="4200" b="1" i="1" smtClean="0">
                <a:latin typeface="Book Antiqua" panose="02040602050305030304" pitchFamily="18" charset="0"/>
              </a:rPr>
              <a:t>?</a:t>
            </a:r>
            <a:r>
              <a:rPr lang="ru-RU" altLang="ru-RU" sz="3400" smtClean="0">
                <a:latin typeface="Book Antiqua" panose="02040602050305030304" pitchFamily="18" charset="0"/>
              </a:rPr>
              <a:t/>
            </a:r>
            <a:br>
              <a:rPr lang="ru-RU" altLang="ru-RU" sz="3400" smtClean="0">
                <a:latin typeface="Book Antiqua" panose="02040602050305030304" pitchFamily="18" charset="0"/>
              </a:rPr>
            </a:br>
            <a:endParaRPr lang="ru-RU" altLang="ru-RU" sz="3400" smtClean="0">
              <a:latin typeface="Book Antiqua" panose="02040602050305030304" pitchFamily="18" charset="0"/>
            </a:endParaRPr>
          </a:p>
        </p:txBody>
      </p:sp>
      <p:sp>
        <p:nvSpPr>
          <p:cNvPr id="4100" name="Rectangle 3"/>
          <p:cNvSpPr>
            <a:spLocks noGrp="1" noChangeArrowheads="1"/>
          </p:cNvSpPr>
          <p:nvPr>
            <p:ph type="body" idx="1"/>
          </p:nvPr>
        </p:nvSpPr>
        <p:spPr>
          <a:xfrm>
            <a:off x="395288" y="1844675"/>
            <a:ext cx="6553200" cy="4824413"/>
          </a:xfrm>
        </p:spPr>
        <p:txBody>
          <a:bodyPr/>
          <a:lstStyle/>
          <a:p>
            <a:pPr marL="381000" indent="-381000" eaLnBrk="1" hangingPunct="1">
              <a:lnSpc>
                <a:spcPct val="90000"/>
              </a:lnSpc>
              <a:buFont typeface="Wingdings" panose="05000000000000000000" pitchFamily="2" charset="2"/>
              <a:buNone/>
            </a:pPr>
            <a:r>
              <a:rPr lang="ru-RU" altLang="ru-RU" sz="2800" b="1" smtClean="0"/>
              <a:t>В древности человеку приходилось постепенно постигать не только искусство счета, но и измерений. Когда древний человек, уже мыслящий, попытался найти для себя пещеру, он вынужден был соразмерить длину, ширину и высоту своего будущего жилища с собственным ростом. </a:t>
            </a:r>
          </a:p>
          <a:p>
            <a:pPr marL="381000" indent="-381000" algn="ctr" eaLnBrk="1" hangingPunct="1">
              <a:lnSpc>
                <a:spcPct val="90000"/>
              </a:lnSpc>
              <a:buFont typeface="Wingdings" panose="05000000000000000000" pitchFamily="2" charset="2"/>
              <a:buNone/>
            </a:pPr>
            <a:r>
              <a:rPr lang="ru-RU" altLang="ru-RU" b="1" smtClean="0"/>
              <a:t>А ведь это и есть измерение.</a:t>
            </a:r>
            <a:r>
              <a:rPr lang="ru-RU" altLang="ru-RU" sz="2800" smtClean="0"/>
              <a:t> </a:t>
            </a:r>
          </a:p>
        </p:txBody>
      </p:sp>
      <p:pic>
        <p:nvPicPr>
          <p:cNvPr id="4101" name="Picture 4" descr="ED00184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8125" y="765175"/>
            <a:ext cx="1833563"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пят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8950" y="5383213"/>
            <a:ext cx="2305050" cy="147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2"/>
          <p:cNvSpPr>
            <a:spLocks noGrp="1" noChangeArrowheads="1"/>
          </p:cNvSpPr>
          <p:nvPr>
            <p:ph type="title"/>
          </p:nvPr>
        </p:nvSpPr>
        <p:spPr/>
        <p:txBody>
          <a:bodyPr/>
          <a:lstStyle/>
          <a:p>
            <a:pPr eaLnBrk="1" hangingPunct="1"/>
            <a:r>
              <a:rPr lang="ru-RU" altLang="ru-RU" smtClean="0"/>
              <a:t>Как появились единицы измерения</a:t>
            </a:r>
          </a:p>
        </p:txBody>
      </p:sp>
      <p:sp>
        <p:nvSpPr>
          <p:cNvPr id="5124" name="Rectangle 3"/>
          <p:cNvSpPr>
            <a:spLocks noGrp="1" noChangeArrowheads="1"/>
          </p:cNvSpPr>
          <p:nvPr>
            <p:ph type="body" idx="1"/>
          </p:nvPr>
        </p:nvSpPr>
        <p:spPr/>
        <p:txBody>
          <a:bodyPr/>
          <a:lstStyle/>
          <a:p>
            <a:pPr eaLnBrk="1" hangingPunct="1">
              <a:lnSpc>
                <a:spcPct val="90000"/>
              </a:lnSpc>
            </a:pPr>
            <a:r>
              <a:rPr lang="ru-RU" altLang="ru-RU" sz="2400" smtClean="0"/>
              <a:t>Наш предок располагал только собственным ростом, длиной рук и ног. Если при счете человек пользовался пальцами рук и ног, то при измерении расстояний использовались руки и ноги. </a:t>
            </a:r>
          </a:p>
          <a:p>
            <a:pPr eaLnBrk="1" hangingPunct="1">
              <a:lnSpc>
                <a:spcPct val="90000"/>
              </a:lnSpc>
            </a:pPr>
            <a:r>
              <a:rPr lang="ru-RU" altLang="ru-RU" sz="2400" smtClean="0"/>
              <a:t>Не было народа, который не избрал бы свои единицы измерения. Например, строители египетских пирамид эталоном длины считали локоть расстояние от локтя до конца среднего пальца, древние арабы волос из ослиной морды, англичане до сих пор пользуются королевским футом в переводе с английского </a:t>
            </a:r>
            <a:r>
              <a:rPr lang="ru-RU" altLang="ru-RU" sz="2400" b="1" smtClean="0">
                <a:solidFill>
                  <a:srgbClr val="FF0000"/>
                </a:solidFill>
              </a:rPr>
              <a:t>ФУТ </a:t>
            </a:r>
            <a:r>
              <a:rPr lang="ru-RU" altLang="ru-RU" sz="2400" smtClean="0"/>
              <a:t>означает нога, равным длине ступни короля. </a:t>
            </a:r>
          </a:p>
          <a:p>
            <a:pPr eaLnBrk="1" hangingPunct="1">
              <a:lnSpc>
                <a:spcPct val="90000"/>
              </a:lnSpc>
            </a:pPr>
            <a:r>
              <a:rPr lang="ru-RU" altLang="ru-RU" sz="2400" smtClean="0"/>
              <a:t>Длина фута равна 30,48 см.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endParaRPr lang="ru-RU" altLang="ru-RU" smtClean="0"/>
          </a:p>
        </p:txBody>
      </p:sp>
      <p:sp>
        <p:nvSpPr>
          <p:cNvPr id="6147" name="Rectangle 3"/>
          <p:cNvSpPr>
            <a:spLocks noGrp="1" noChangeArrowheads="1"/>
          </p:cNvSpPr>
          <p:nvPr>
            <p:ph type="body" idx="1"/>
          </p:nvPr>
        </p:nvSpPr>
        <p:spPr/>
        <p:txBody>
          <a:bodyPr/>
          <a:lstStyle/>
          <a:p>
            <a:pPr eaLnBrk="1" hangingPunct="1">
              <a:lnSpc>
                <a:spcPct val="90000"/>
              </a:lnSpc>
            </a:pPr>
            <a:r>
              <a:rPr lang="ru-RU" altLang="ru-RU" sz="2400" smtClean="0"/>
              <a:t>Единицы физических измерений, принятые сегодня в разных странах, основаны на длине человеческой стопы (фут), части земного меридиана (метр), и прочих чисто земных величинах. </a:t>
            </a:r>
          </a:p>
          <a:p>
            <a:pPr eaLnBrk="1" hangingPunct="1">
              <a:lnSpc>
                <a:spcPct val="90000"/>
              </a:lnSpc>
            </a:pPr>
            <a:endParaRPr lang="ru-RU" altLang="ru-RU" sz="2400" smtClean="0"/>
          </a:p>
          <a:p>
            <a:pPr eaLnBrk="1" hangingPunct="1">
              <a:lnSpc>
                <a:spcPct val="90000"/>
              </a:lnSpc>
            </a:pPr>
            <a:r>
              <a:rPr lang="ru-RU" altLang="ru-RU" sz="2400" smtClean="0"/>
              <a:t>Сегодня в подавляющем большинстве стран мира принята метрическая система измерений физических величин. </a:t>
            </a:r>
          </a:p>
          <a:p>
            <a:pPr eaLnBrk="1" hangingPunct="1">
              <a:lnSpc>
                <a:spcPct val="90000"/>
              </a:lnSpc>
            </a:pPr>
            <a:r>
              <a:rPr lang="ru-RU" altLang="ru-RU" sz="2400" smtClean="0"/>
              <a:t>За единицу длины в ней принят 1 метр, одна сорокамиллионная часть земного меридиана, точнее - Парижского меридиана, на котором лежит географический центр Парижа.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ru-RU" altLang="ru-RU" sz="4200" smtClean="0">
                <a:latin typeface="Bookman Old Style" panose="02050604050505020204" pitchFamily="18" charset="0"/>
              </a:rPr>
              <a:t>Метрическая система</a:t>
            </a:r>
          </a:p>
        </p:txBody>
      </p:sp>
      <p:sp>
        <p:nvSpPr>
          <p:cNvPr id="7171" name="Rectangle 3"/>
          <p:cNvSpPr>
            <a:spLocks noGrp="1" noChangeArrowheads="1"/>
          </p:cNvSpPr>
          <p:nvPr>
            <p:ph type="body" idx="1"/>
          </p:nvPr>
        </p:nvSpPr>
        <p:spPr>
          <a:xfrm>
            <a:off x="323850" y="1600200"/>
            <a:ext cx="8362950" cy="4924425"/>
          </a:xfrm>
        </p:spPr>
        <p:txBody>
          <a:bodyPr/>
          <a:lstStyle/>
          <a:p>
            <a:pPr eaLnBrk="1" hangingPunct="1">
              <a:lnSpc>
                <a:spcPct val="80000"/>
              </a:lnSpc>
            </a:pPr>
            <a:r>
              <a:rPr lang="ru-RU" altLang="ru-RU" sz="2400" smtClean="0">
                <a:latin typeface="Book Antiqua" panose="02040602050305030304" pitchFamily="18" charset="0"/>
              </a:rPr>
              <a:t>Метрическая система – это общее название международной десятичной системы единиц, основными единицами которой являются метр и килограмм. </a:t>
            </a:r>
          </a:p>
          <a:p>
            <a:pPr eaLnBrk="1" hangingPunct="1">
              <a:lnSpc>
                <a:spcPct val="80000"/>
              </a:lnSpc>
            </a:pPr>
            <a:r>
              <a:rPr lang="ru-RU" altLang="ru-RU" sz="2400" smtClean="0">
                <a:latin typeface="Book Antiqua" panose="02040602050305030304" pitchFamily="18" charset="0"/>
              </a:rPr>
              <a:t>При некоторых различиях в деталях элементы системы одинаковы во всем мире.</a:t>
            </a:r>
          </a:p>
          <a:p>
            <a:pPr eaLnBrk="1" hangingPunct="1">
              <a:lnSpc>
                <a:spcPct val="80000"/>
              </a:lnSpc>
            </a:pPr>
            <a:r>
              <a:rPr lang="ru-RU" altLang="ru-RU" sz="2400" smtClean="0">
                <a:latin typeface="Book Antiqua" panose="02040602050305030304" pitchFamily="18" charset="0"/>
              </a:rPr>
              <a:t>Метрическая система была принята во </a:t>
            </a:r>
            <a:r>
              <a:rPr lang="ru-RU" altLang="ru-RU" sz="2400" b="1" smtClean="0">
                <a:solidFill>
                  <a:srgbClr val="00FF00"/>
                </a:solidFill>
                <a:latin typeface="Book Antiqua" panose="02040602050305030304" pitchFamily="18" charset="0"/>
              </a:rPr>
              <a:t>Франции</a:t>
            </a:r>
            <a:r>
              <a:rPr lang="ru-RU" altLang="ru-RU" sz="2400" smtClean="0">
                <a:latin typeface="Book Antiqua" panose="02040602050305030304" pitchFamily="18" charset="0"/>
              </a:rPr>
              <a:t>, в конце 18 века. </a:t>
            </a:r>
          </a:p>
          <a:p>
            <a:pPr eaLnBrk="1" hangingPunct="1">
              <a:lnSpc>
                <a:spcPct val="80000"/>
              </a:lnSpc>
            </a:pPr>
            <a:r>
              <a:rPr lang="ru-RU" altLang="ru-RU" sz="2400" smtClean="0">
                <a:latin typeface="Book Antiqua" panose="02040602050305030304" pitchFamily="18" charset="0"/>
              </a:rPr>
              <a:t>Тогда </a:t>
            </a:r>
            <a:r>
              <a:rPr lang="ru-RU" altLang="ru-RU" sz="2400" smtClean="0">
                <a:solidFill>
                  <a:srgbClr val="FF0000"/>
                </a:solidFill>
                <a:latin typeface="Book Antiqua" panose="02040602050305030304" pitchFamily="18" charset="0"/>
              </a:rPr>
              <a:t>МЕТР</a:t>
            </a:r>
            <a:r>
              <a:rPr lang="ru-RU" altLang="ru-RU" sz="2400" smtClean="0">
                <a:latin typeface="Book Antiqua" panose="02040602050305030304" pitchFamily="18" charset="0"/>
              </a:rPr>
              <a:t> определили как одну десятимиллионную долю участка земного меридиана от Северного полюса до экватора. </a:t>
            </a:r>
          </a:p>
          <a:p>
            <a:pPr eaLnBrk="1" hangingPunct="1">
              <a:lnSpc>
                <a:spcPct val="80000"/>
              </a:lnSpc>
            </a:pPr>
            <a:r>
              <a:rPr lang="ru-RU" altLang="ru-RU" sz="2400" smtClean="0">
                <a:solidFill>
                  <a:srgbClr val="FF0000"/>
                </a:solidFill>
                <a:latin typeface="Book Antiqua" panose="02040602050305030304" pitchFamily="18" charset="0"/>
              </a:rPr>
              <a:t>КИЛОГРАММ</a:t>
            </a:r>
            <a:r>
              <a:rPr lang="ru-RU" altLang="ru-RU" sz="2400" smtClean="0">
                <a:latin typeface="Book Antiqua" panose="02040602050305030304" pitchFamily="18" charset="0"/>
              </a:rPr>
              <a:t> определялся как масса одного кубического дециметра воды (литра) чистой воды при температуре 4°C и стандартном атмосферном давлении.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152400"/>
            <a:ext cx="8231188" cy="1260475"/>
          </a:xfrm>
        </p:spPr>
        <p:txBody>
          <a:bodyPr/>
          <a:lstStyle/>
          <a:p>
            <a:pPr algn="ctr" eaLnBrk="1" hangingPunct="1"/>
            <a:r>
              <a:rPr lang="ru-RU" altLang="ru-RU" sz="6600" b="1" i="1" smtClean="0">
                <a:latin typeface="Book Antiqua" panose="02040602050305030304" pitchFamily="18" charset="0"/>
              </a:rPr>
              <a:t>Метр</a:t>
            </a:r>
            <a:r>
              <a:rPr lang="ru-RU" altLang="ru-RU" sz="3400" smtClean="0"/>
              <a:t> </a:t>
            </a:r>
          </a:p>
        </p:txBody>
      </p:sp>
      <p:sp>
        <p:nvSpPr>
          <p:cNvPr id="8195" name="Rectangle 3"/>
          <p:cNvSpPr>
            <a:spLocks noGrp="1" noChangeArrowheads="1"/>
          </p:cNvSpPr>
          <p:nvPr>
            <p:ph type="body" idx="1"/>
          </p:nvPr>
        </p:nvSpPr>
        <p:spPr>
          <a:xfrm>
            <a:off x="0" y="1295400"/>
            <a:ext cx="9144000" cy="5791200"/>
          </a:xfrm>
        </p:spPr>
        <p:txBody>
          <a:bodyPr/>
          <a:lstStyle/>
          <a:p>
            <a:pPr algn="ctr" eaLnBrk="1" hangingPunct="1">
              <a:buFont typeface="Wingdings" panose="05000000000000000000" pitchFamily="2" charset="2"/>
              <a:buNone/>
            </a:pPr>
            <a:r>
              <a:rPr lang="ru-RU" altLang="ru-RU" sz="4000" b="1" smtClean="0"/>
              <a:t>	</a:t>
            </a:r>
            <a:r>
              <a:rPr lang="ru-RU" altLang="ru-RU" sz="3600" smtClean="0">
                <a:latin typeface="Bookman Old Style" panose="02050604050505020204" pitchFamily="18" charset="0"/>
              </a:rPr>
              <a:t>В наше время для измерения длины мы пользуемся мерой, названной </a:t>
            </a:r>
            <a:r>
              <a:rPr lang="ru-RU" altLang="ru-RU" sz="3600" b="1" smtClean="0">
                <a:solidFill>
                  <a:srgbClr val="FF0000"/>
                </a:solidFill>
                <a:latin typeface="Bookman Old Style" panose="02050604050505020204" pitchFamily="18" charset="0"/>
              </a:rPr>
              <a:t>МЕТР</a:t>
            </a:r>
          </a:p>
          <a:p>
            <a:pPr eaLnBrk="1" hangingPunct="1">
              <a:buFont typeface="Wingdings" panose="05000000000000000000" pitchFamily="2" charset="2"/>
              <a:buNone/>
            </a:pPr>
            <a:r>
              <a:rPr lang="ru-RU" altLang="ru-RU" sz="4000" b="1" smtClean="0">
                <a:latin typeface="Bookman Old Style" panose="02050604050505020204" pitchFamily="18" charset="0"/>
              </a:rPr>
              <a:t>	</a:t>
            </a:r>
            <a:r>
              <a:rPr lang="ru-RU" altLang="ru-RU" sz="3600" b="1" smtClean="0">
                <a:solidFill>
                  <a:srgbClr val="FF9900"/>
                </a:solidFill>
                <a:latin typeface="Comic Sans MS" panose="030F0702030302020204" pitchFamily="66" charset="0"/>
              </a:rPr>
              <a:t>Метр</a:t>
            </a:r>
            <a:r>
              <a:rPr lang="ru-RU" altLang="ru-RU" sz="3600" b="1" smtClean="0">
                <a:latin typeface="Bookman Old Style" panose="02050604050505020204" pitchFamily="18" charset="0"/>
              </a:rPr>
              <a:t> -  </a:t>
            </a:r>
            <a:r>
              <a:rPr lang="ru-RU" altLang="ru-RU" sz="3600" smtClean="0">
                <a:latin typeface="Bookman Old Style" panose="02050604050505020204" pitchFamily="18" charset="0"/>
              </a:rPr>
              <a:t>основная единица метрической системы.</a:t>
            </a:r>
            <a:r>
              <a:rPr lang="ru-RU" altLang="ru-RU" sz="3500" b="1" smtClean="0">
                <a:latin typeface="Bookman Old Style" panose="02050604050505020204" pitchFamily="18" charset="0"/>
              </a:rPr>
              <a:t> </a:t>
            </a:r>
            <a:endParaRPr lang="ru-RU" altLang="ru-RU" sz="3500" smtClean="0">
              <a:latin typeface="Bookman Old Style" panose="02050604050505020204" pitchFamily="18" charset="0"/>
            </a:endParaRPr>
          </a:p>
          <a:p>
            <a:pPr eaLnBrk="1" hangingPunct="1">
              <a:buFont typeface="Wingdings" panose="05000000000000000000" pitchFamily="2" charset="2"/>
              <a:buNone/>
            </a:pPr>
            <a:r>
              <a:rPr lang="ru-RU" altLang="ru-RU" sz="3500" smtClean="0">
                <a:latin typeface="Bookman Old Style" panose="02050604050505020204" pitchFamily="18" charset="0"/>
              </a:rPr>
              <a:t>	</a:t>
            </a:r>
            <a:r>
              <a:rPr lang="en-US" altLang="ru-RU" sz="3500" smtClean="0">
                <a:latin typeface="Bookman Old Style" panose="02050604050505020204" pitchFamily="18" charset="0"/>
              </a:rPr>
              <a:t>	</a:t>
            </a:r>
            <a:endParaRPr lang="ru-RU" altLang="ru-RU" sz="3500" smtClean="0">
              <a:latin typeface="Bookman Old Style" panose="02050604050505020204" pitchFamily="18" charset="0"/>
            </a:endParaRPr>
          </a:p>
        </p:txBody>
      </p:sp>
      <p:pic>
        <p:nvPicPr>
          <p:cNvPr id="8196" name="Picture 4" descr="J029506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7763" y="4724400"/>
            <a:ext cx="1830387" cy="131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eaLnBrk="1" hangingPunct="1"/>
            <a:r>
              <a:rPr lang="ru-RU" altLang="ru-RU" sz="6600" b="1" i="1" smtClean="0">
                <a:solidFill>
                  <a:srgbClr val="FF0000"/>
                </a:solidFill>
                <a:latin typeface="Book Antiqua" panose="02040602050305030304" pitchFamily="18" charset="0"/>
              </a:rPr>
              <a:t>ГРАММ</a:t>
            </a:r>
          </a:p>
        </p:txBody>
      </p:sp>
      <p:sp>
        <p:nvSpPr>
          <p:cNvPr id="9219" name="Rectangle 3"/>
          <p:cNvSpPr>
            <a:spLocks noGrp="1" noChangeArrowheads="1"/>
          </p:cNvSpPr>
          <p:nvPr>
            <p:ph type="body" idx="1"/>
          </p:nvPr>
        </p:nvSpPr>
        <p:spPr/>
        <p:txBody>
          <a:bodyPr/>
          <a:lstStyle/>
          <a:p>
            <a:pPr eaLnBrk="1" hangingPunct="1"/>
            <a:r>
              <a:rPr lang="ru-RU" altLang="ru-RU" sz="4000" smtClean="0"/>
              <a:t>Единица веса — грамм, что соответствует весу кубического сантиметра чистой воды. </a:t>
            </a:r>
          </a:p>
          <a:p>
            <a:pPr eaLnBrk="1" hangingPunct="1"/>
            <a:r>
              <a:rPr lang="ru-RU" altLang="ru-RU" sz="4000" smtClean="0"/>
              <a:t>Килограмм  - это 1000 (тысяча) грамм.</a:t>
            </a:r>
          </a:p>
        </p:txBody>
      </p:sp>
      <p:pic>
        <p:nvPicPr>
          <p:cNvPr id="9220" name="Picture 4" descr="AG00135_"/>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040313" y="4797425"/>
            <a:ext cx="4103687"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eaLnBrk="1" hangingPunct="1"/>
            <a:r>
              <a:rPr lang="ru-RU" altLang="ru-RU" smtClean="0">
                <a:latin typeface="Book Antiqua" panose="02040602050305030304" pitchFamily="18" charset="0"/>
              </a:rPr>
              <a:t>ЭТАЛОН</a:t>
            </a:r>
          </a:p>
        </p:txBody>
      </p:sp>
      <p:sp>
        <p:nvSpPr>
          <p:cNvPr id="10243" name="Rectangle 3"/>
          <p:cNvSpPr>
            <a:spLocks noGrp="1" noChangeArrowheads="1"/>
          </p:cNvSpPr>
          <p:nvPr>
            <p:ph type="body" idx="1"/>
          </p:nvPr>
        </p:nvSpPr>
        <p:spPr>
          <a:xfrm>
            <a:off x="323850" y="1125538"/>
            <a:ext cx="6408738" cy="5040312"/>
          </a:xfrm>
        </p:spPr>
        <p:txBody>
          <a:bodyPr/>
          <a:lstStyle/>
          <a:p>
            <a:pPr eaLnBrk="1" hangingPunct="1">
              <a:lnSpc>
                <a:spcPct val="80000"/>
              </a:lnSpc>
            </a:pPr>
            <a:r>
              <a:rPr lang="ru-RU" altLang="ru-RU" sz="2200" smtClean="0">
                <a:latin typeface="Book Antiqua" panose="02040602050305030304" pitchFamily="18" charset="0"/>
              </a:rPr>
              <a:t>Международная комиссия по метру в </a:t>
            </a:r>
            <a:r>
              <a:rPr lang="en-US" altLang="ru-RU" sz="2200" smtClean="0">
                <a:latin typeface="Book Antiqua" panose="02040602050305030304" pitchFamily="18" charset="0"/>
              </a:rPr>
              <a:t>1872</a:t>
            </a:r>
            <a:r>
              <a:rPr lang="ru-RU" altLang="ru-RU" sz="2200" smtClean="0">
                <a:latin typeface="Book Antiqua" panose="02040602050305030304" pitchFamily="18" charset="0"/>
              </a:rPr>
              <a:t> постановила принять за эталон длины «архивный» метр, хранящийся в </a:t>
            </a:r>
            <a:r>
              <a:rPr lang="ru-RU" altLang="ru-RU" sz="2200" b="1" smtClean="0">
                <a:solidFill>
                  <a:srgbClr val="00FF00"/>
                </a:solidFill>
                <a:latin typeface="Book Antiqua" panose="02040602050305030304" pitchFamily="18" charset="0"/>
              </a:rPr>
              <a:t>Париже</a:t>
            </a:r>
            <a:r>
              <a:rPr lang="ru-RU" altLang="ru-RU" sz="2200" smtClean="0">
                <a:latin typeface="Book Antiqua" panose="02040602050305030304" pitchFamily="18" charset="0"/>
              </a:rPr>
              <a:t>, «такой, каков он есть». Но постоянно ездить в Париж сверяться с эталонным метром очень неудобно. Поэтому с 1983 года МЕТР равен расстоянию, которое проходит в вакууме свет за 1/299792458 доли секунды. </a:t>
            </a:r>
          </a:p>
          <a:p>
            <a:pPr eaLnBrk="1" hangingPunct="1">
              <a:lnSpc>
                <a:spcPct val="80000"/>
              </a:lnSpc>
            </a:pPr>
            <a:r>
              <a:rPr lang="ru-RU" altLang="ru-RU" sz="2000" smtClean="0">
                <a:solidFill>
                  <a:srgbClr val="FF0000"/>
                </a:solidFill>
                <a:latin typeface="Book Antiqua" panose="02040602050305030304" pitchFamily="18" charset="0"/>
              </a:rPr>
              <a:t>КИЛОГРАММ</a:t>
            </a:r>
            <a:r>
              <a:rPr lang="ru-RU" altLang="ru-RU" sz="2000" smtClean="0">
                <a:latin typeface="Book Antiqua" panose="02040602050305030304" pitchFamily="18" charset="0"/>
              </a:rPr>
              <a:t> определяется как масса международного эталона килограмма, хранящегося в Международном бюро мер и весов и представляющего собой цилиндр диаметром и высотой 39 мм из платиноиридиевого сплава (90% платины, 10% иридия).</a:t>
            </a:r>
            <a:endParaRPr lang="ru-RU" altLang="ru-RU" sz="2200" smtClean="0">
              <a:latin typeface="Book Antiqua" panose="02040602050305030304" pitchFamily="18" charset="0"/>
            </a:endParaRPr>
          </a:p>
          <a:p>
            <a:pPr eaLnBrk="1" hangingPunct="1">
              <a:lnSpc>
                <a:spcPct val="80000"/>
              </a:lnSpc>
            </a:pPr>
            <a:endParaRPr lang="ru-RU" altLang="ru-RU" sz="2000" smtClean="0">
              <a:latin typeface="Book Antiqua" panose="02040602050305030304" pitchFamily="18" charset="0"/>
            </a:endParaRPr>
          </a:p>
        </p:txBody>
      </p:sp>
      <p:pic>
        <p:nvPicPr>
          <p:cNvPr id="1024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0" y="1989138"/>
            <a:ext cx="238125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81000" y="228600"/>
            <a:ext cx="8294688" cy="1255713"/>
          </a:xfrm>
        </p:spPr>
        <p:txBody>
          <a:bodyPr/>
          <a:lstStyle/>
          <a:p>
            <a:pPr eaLnBrk="1" hangingPunct="1"/>
            <a:r>
              <a:rPr lang="ru-RU" altLang="ru-RU" sz="4400" smtClean="0">
                <a:latin typeface="Bookman Old Style" panose="02050604050505020204" pitchFamily="18" charset="0"/>
              </a:rPr>
              <a:t>В наше время так же используются:</a:t>
            </a:r>
          </a:p>
        </p:txBody>
      </p:sp>
      <p:sp>
        <p:nvSpPr>
          <p:cNvPr id="11267" name="Rectangle 3"/>
          <p:cNvSpPr>
            <a:spLocks noGrp="1" noChangeArrowheads="1"/>
          </p:cNvSpPr>
          <p:nvPr>
            <p:ph type="body" idx="1"/>
          </p:nvPr>
        </p:nvSpPr>
        <p:spPr>
          <a:xfrm>
            <a:off x="3492500" y="914400"/>
            <a:ext cx="5422900" cy="5610225"/>
          </a:xfrm>
        </p:spPr>
        <p:txBody>
          <a:bodyPr/>
          <a:lstStyle/>
          <a:p>
            <a:pPr algn="ctr" eaLnBrk="1" hangingPunct="1">
              <a:buFont typeface="Wingdings" panose="05000000000000000000" pitchFamily="2" charset="2"/>
              <a:buNone/>
            </a:pPr>
            <a:endParaRPr lang="ru-RU" altLang="ru-RU" sz="2400" smtClean="0">
              <a:solidFill>
                <a:srgbClr val="FF9900"/>
              </a:solidFill>
              <a:latin typeface="Comic Sans MS" panose="030F0702030302020204" pitchFamily="66" charset="0"/>
            </a:endParaRPr>
          </a:p>
          <a:p>
            <a:pPr algn="ctr" eaLnBrk="1" hangingPunct="1">
              <a:buFont typeface="Wingdings" panose="05000000000000000000" pitchFamily="2" charset="2"/>
              <a:buNone/>
            </a:pPr>
            <a:endParaRPr lang="ru-RU" altLang="ru-RU" sz="2400" smtClean="0">
              <a:solidFill>
                <a:srgbClr val="FF9900"/>
              </a:solidFill>
              <a:latin typeface="Comic Sans MS" panose="030F0702030302020204" pitchFamily="66" charset="0"/>
            </a:endParaRPr>
          </a:p>
          <a:p>
            <a:pPr algn="ctr" eaLnBrk="1" hangingPunct="1">
              <a:buFont typeface="Wingdings" panose="05000000000000000000" pitchFamily="2" charset="2"/>
              <a:buNone/>
            </a:pPr>
            <a:r>
              <a:rPr lang="ru-RU" altLang="ru-RU" sz="2400" smtClean="0">
                <a:solidFill>
                  <a:srgbClr val="FF9900"/>
                </a:solidFill>
                <a:latin typeface="Comic Sans MS" panose="030F0702030302020204" pitchFamily="66" charset="0"/>
              </a:rPr>
              <a:t>1 миллиметр</a:t>
            </a:r>
            <a:r>
              <a:rPr lang="ru-RU" altLang="ru-RU" sz="2400" smtClean="0">
                <a:latin typeface="Bookman Old Style" panose="02050604050505020204" pitchFamily="18" charset="0"/>
              </a:rPr>
              <a:t> = 0,001 метра</a:t>
            </a:r>
          </a:p>
          <a:p>
            <a:pPr algn="ctr" eaLnBrk="1" hangingPunct="1">
              <a:buFont typeface="Wingdings" panose="05000000000000000000" pitchFamily="2" charset="2"/>
              <a:buNone/>
            </a:pPr>
            <a:endParaRPr lang="ru-RU" altLang="ru-RU" sz="2400" smtClean="0">
              <a:latin typeface="Bookman Old Style" panose="02050604050505020204" pitchFamily="18" charset="0"/>
            </a:endParaRPr>
          </a:p>
          <a:p>
            <a:pPr algn="ctr" eaLnBrk="1" hangingPunct="1">
              <a:buFont typeface="Wingdings" panose="05000000000000000000" pitchFamily="2" charset="2"/>
              <a:buNone/>
            </a:pPr>
            <a:r>
              <a:rPr lang="ru-RU" altLang="ru-RU" sz="2400" smtClean="0">
                <a:solidFill>
                  <a:srgbClr val="FF9900"/>
                </a:solidFill>
                <a:latin typeface="Comic Sans MS" panose="030F0702030302020204" pitchFamily="66" charset="0"/>
              </a:rPr>
              <a:t>1 сантиметр</a:t>
            </a:r>
            <a:r>
              <a:rPr lang="ru-RU" altLang="ru-RU" sz="2400" smtClean="0">
                <a:latin typeface="Bookman Old Style" panose="02050604050505020204" pitchFamily="18" charset="0"/>
              </a:rPr>
              <a:t> = 0,01 метра</a:t>
            </a:r>
          </a:p>
          <a:p>
            <a:pPr algn="ctr" eaLnBrk="1" hangingPunct="1">
              <a:buFont typeface="Wingdings" panose="05000000000000000000" pitchFamily="2" charset="2"/>
              <a:buNone/>
            </a:pPr>
            <a:endParaRPr lang="ru-RU" altLang="ru-RU" sz="2400" smtClean="0">
              <a:latin typeface="Bookman Old Style" panose="02050604050505020204" pitchFamily="18" charset="0"/>
            </a:endParaRPr>
          </a:p>
          <a:p>
            <a:pPr algn="ctr" eaLnBrk="1" hangingPunct="1">
              <a:buFont typeface="Wingdings" panose="05000000000000000000" pitchFamily="2" charset="2"/>
              <a:buNone/>
            </a:pPr>
            <a:r>
              <a:rPr lang="ru-RU" altLang="ru-RU" sz="2400" smtClean="0">
                <a:solidFill>
                  <a:srgbClr val="FF9900"/>
                </a:solidFill>
                <a:latin typeface="Comic Sans MS" panose="030F0702030302020204" pitchFamily="66" charset="0"/>
              </a:rPr>
              <a:t>1 дециметр</a:t>
            </a:r>
            <a:r>
              <a:rPr lang="ru-RU" altLang="ru-RU" sz="2400" smtClean="0">
                <a:latin typeface="Bookman Old Style" panose="02050604050505020204" pitchFamily="18" charset="0"/>
              </a:rPr>
              <a:t> = 0,1 метра</a:t>
            </a:r>
          </a:p>
          <a:p>
            <a:pPr algn="ctr" eaLnBrk="1" hangingPunct="1">
              <a:buFont typeface="Wingdings" panose="05000000000000000000" pitchFamily="2" charset="2"/>
              <a:buNone/>
            </a:pPr>
            <a:endParaRPr lang="ru-RU" altLang="ru-RU" sz="2400" smtClean="0">
              <a:solidFill>
                <a:srgbClr val="FF9900"/>
              </a:solidFill>
              <a:latin typeface="Comic Sans MS" panose="030F0702030302020204" pitchFamily="66" charset="0"/>
            </a:endParaRPr>
          </a:p>
          <a:p>
            <a:pPr algn="ctr" eaLnBrk="1" hangingPunct="1">
              <a:buFont typeface="Wingdings" panose="05000000000000000000" pitchFamily="2" charset="2"/>
              <a:buNone/>
            </a:pPr>
            <a:r>
              <a:rPr lang="ru-RU" altLang="ru-RU" sz="2400" smtClean="0">
                <a:solidFill>
                  <a:srgbClr val="FF9900"/>
                </a:solidFill>
                <a:latin typeface="Comic Sans MS" panose="030F0702030302020204" pitchFamily="66" charset="0"/>
              </a:rPr>
              <a:t>1 километр</a:t>
            </a:r>
            <a:r>
              <a:rPr lang="ru-RU" altLang="ru-RU" sz="2400" smtClean="0">
                <a:latin typeface="Bookman Old Style" panose="02050604050505020204" pitchFamily="18" charset="0"/>
              </a:rPr>
              <a:t> = 1000 метров</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eaLnBrk="1" hangingPunct="1"/>
            <a:r>
              <a:rPr lang="ru-RU" altLang="ru-RU" sz="3400" smtClean="0">
                <a:latin typeface="Book Antiqua" panose="02040602050305030304" pitchFamily="18" charset="0"/>
              </a:rPr>
              <a:t>Единицы измерения различных стран</a:t>
            </a:r>
          </a:p>
        </p:txBody>
      </p:sp>
      <p:sp>
        <p:nvSpPr>
          <p:cNvPr id="12291" name="Rectangle 3"/>
          <p:cNvSpPr>
            <a:spLocks noGrp="1" noChangeArrowheads="1"/>
          </p:cNvSpPr>
          <p:nvPr>
            <p:ph type="body" idx="1"/>
          </p:nvPr>
        </p:nvSpPr>
        <p:spPr>
          <a:xfrm>
            <a:off x="250825" y="1600200"/>
            <a:ext cx="8435975" cy="4530725"/>
          </a:xfrm>
        </p:spPr>
        <p:txBody>
          <a:bodyPr/>
          <a:lstStyle/>
          <a:p>
            <a:pPr eaLnBrk="1" hangingPunct="1">
              <a:lnSpc>
                <a:spcPct val="80000"/>
              </a:lnSpc>
            </a:pPr>
            <a:r>
              <a:rPr lang="ru-RU" altLang="ru-RU" sz="2800" smtClean="0"/>
              <a:t>Каждая страна в мире пользуется своими способами измерения объема, веса и количества, то есть имеет особую систему мер. Она важна, чтобы успешно вести торговлю и обмен товарами. Но самое трудное заключается в том, что в разных странах эти системы мер не совпадают. </a:t>
            </a:r>
          </a:p>
          <a:p>
            <a:pPr eaLnBrk="1" hangingPunct="1">
              <a:lnSpc>
                <a:spcPct val="80000"/>
              </a:lnSpc>
            </a:pPr>
            <a:r>
              <a:rPr lang="ru-RU" altLang="ru-RU" sz="2800" smtClean="0"/>
              <a:t>Так, например, Соединенные Штаты заимствовали у англичан особую, «английскую» систему мер. Сегодня США практически единственная страна, которая использует ее.</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eaLnBrk="1" hangingPunct="1"/>
            <a:r>
              <a:rPr lang="ru-RU" altLang="ru-RU" sz="3400" smtClean="0">
                <a:latin typeface="Book Antiqua" panose="02040602050305030304" pitchFamily="18" charset="0"/>
              </a:rPr>
              <a:t>Единицы измерения Англии и США</a:t>
            </a:r>
          </a:p>
        </p:txBody>
      </p:sp>
      <p:sp>
        <p:nvSpPr>
          <p:cNvPr id="13315" name="Rectangle 3"/>
          <p:cNvSpPr>
            <a:spLocks noGrp="1" noChangeArrowheads="1"/>
          </p:cNvSpPr>
          <p:nvPr>
            <p:ph type="body" idx="1"/>
          </p:nvPr>
        </p:nvSpPr>
        <p:spPr>
          <a:xfrm>
            <a:off x="395288" y="1628775"/>
            <a:ext cx="6264275" cy="4962525"/>
          </a:xfrm>
        </p:spPr>
        <p:txBody>
          <a:bodyPr/>
          <a:lstStyle/>
          <a:p>
            <a:pPr eaLnBrk="1" hangingPunct="1">
              <a:lnSpc>
                <a:spcPct val="80000"/>
              </a:lnSpc>
            </a:pPr>
            <a:r>
              <a:rPr lang="ru-RU" altLang="ru-RU" sz="1800" smtClean="0"/>
              <a:t>Английский </a:t>
            </a:r>
            <a:r>
              <a:rPr lang="ru-RU" altLang="ru-RU" sz="1800" b="1" smtClean="0">
                <a:solidFill>
                  <a:srgbClr val="FF0000"/>
                </a:solidFill>
              </a:rPr>
              <a:t>ЯРД</a:t>
            </a:r>
            <a:r>
              <a:rPr lang="ru-RU" altLang="ru-RU" sz="1800" smtClean="0"/>
              <a:t> – единица измерения длины.</a:t>
            </a:r>
          </a:p>
          <a:p>
            <a:pPr eaLnBrk="1" hangingPunct="1">
              <a:lnSpc>
                <a:spcPct val="80000"/>
              </a:lnSpc>
            </a:pPr>
            <a:r>
              <a:rPr lang="ru-RU" altLang="ru-RU" sz="1800" smtClean="0"/>
              <a:t>Эта мера длины была введена королем Эдгаром и равнялась расстоянию от кончика носа его величества до кончика среднего пальца вытянутой в сторону руки. Как только сменился король, ярд удлинился, так как новый монарх был более крупного телосложения. Такие изменения длины большую путаницу, поэтому король Генрих 1 узаконил постоянный ярд и приказал изготовить из вяза эталон. Этим ярдом в Англии пользуются до сих пор (длина его равна 0,9144 м).</a:t>
            </a:r>
          </a:p>
          <a:p>
            <a:pPr eaLnBrk="1" hangingPunct="1">
              <a:lnSpc>
                <a:spcPct val="80000"/>
              </a:lnSpc>
            </a:pPr>
            <a:r>
              <a:rPr lang="ru-RU" altLang="ru-RU" sz="1800" smtClean="0"/>
              <a:t>Для измерения небольших длин употреблялась длина сустава большого пальца (в переводе с голландского </a:t>
            </a:r>
            <a:r>
              <a:rPr lang="ru-RU" altLang="ru-RU" sz="1800" b="1" smtClean="0">
                <a:solidFill>
                  <a:srgbClr val="FF0000"/>
                </a:solidFill>
              </a:rPr>
              <a:t>ДЮЙМ</a:t>
            </a:r>
            <a:r>
              <a:rPr lang="ru-RU" altLang="ru-RU" sz="1800" smtClean="0"/>
              <a:t> - означает большой палец). </a:t>
            </a:r>
          </a:p>
          <a:p>
            <a:pPr eaLnBrk="1" hangingPunct="1">
              <a:lnSpc>
                <a:spcPct val="80000"/>
              </a:lnSpc>
            </a:pPr>
            <a:r>
              <a:rPr lang="ru-RU" altLang="ru-RU" sz="1800" smtClean="0"/>
              <a:t>Длина дюйма в Англии была уточнена и стала ровняться длине трех ячменных зерен, вынутых из средней части колоса и поставленных друг к другу своими концами.</a:t>
            </a:r>
          </a:p>
        </p:txBody>
      </p:sp>
      <p:pic>
        <p:nvPicPr>
          <p:cNvPr id="1331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1325" y="1773238"/>
            <a:ext cx="23526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eaLnBrk="1" hangingPunct="1"/>
            <a:r>
              <a:rPr lang="ru-RU" altLang="ru-RU" smtClean="0">
                <a:latin typeface="Book Antiqua" panose="02040602050305030304" pitchFamily="18" charset="0"/>
              </a:rPr>
              <a:t>Английская мера веса</a:t>
            </a:r>
          </a:p>
        </p:txBody>
      </p:sp>
      <p:sp>
        <p:nvSpPr>
          <p:cNvPr id="14339" name="Rectangle 3"/>
          <p:cNvSpPr>
            <a:spLocks noGrp="1" noChangeArrowheads="1"/>
          </p:cNvSpPr>
          <p:nvPr>
            <p:ph type="body" idx="1"/>
          </p:nvPr>
        </p:nvSpPr>
        <p:spPr>
          <a:xfrm>
            <a:off x="395288" y="1600200"/>
            <a:ext cx="8291512" cy="4530725"/>
          </a:xfrm>
        </p:spPr>
        <p:txBody>
          <a:bodyPr/>
          <a:lstStyle/>
          <a:p>
            <a:pPr eaLnBrk="1" hangingPunct="1"/>
            <a:r>
              <a:rPr lang="ru-RU" altLang="ru-RU" sz="3600" smtClean="0">
                <a:latin typeface="Book Antiqua" panose="02040602050305030304" pitchFamily="18" charset="0"/>
              </a:rPr>
              <a:t>Фунт ( паунд ) произошел от латинского слова pondus, которое в переводе означает вес, гиря и применяется для измерения единиц веса и массы.</a:t>
            </a:r>
          </a:p>
          <a:p>
            <a:pPr eaLnBrk="1" hangingPunct="1"/>
            <a:r>
              <a:rPr lang="ru-RU" altLang="ru-RU" sz="3600" smtClean="0">
                <a:latin typeface="Book Antiqua" panose="02040602050305030304" pitchFamily="18" charset="0"/>
              </a:rPr>
              <a:t>1 фунт равен 453 граммам</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Водяные знаки">
  <a:themeElements>
    <a:clrScheme name="Водяные знаки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fontScheme name="Водяные знаки">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Водяные знаки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clrMap bg1="lt1" tx1="dk1" bg2="lt2" tx2="dk2" accent1="accent1" accent2="accent2" accent3="accent3" accent4="accent4" accent5="accent5" accent6="accent6" hlink="hlink" folHlink="folHlink"/>
    </a:extraClrScheme>
    <a:extraClrScheme>
      <a:clrScheme name="Водяные знаки 2">
        <a:dk1>
          <a:srgbClr val="000000"/>
        </a:dk1>
        <a:lt1>
          <a:srgbClr val="FFFFFF"/>
        </a:lt1>
        <a:dk2>
          <a:srgbClr val="666633"/>
        </a:dk2>
        <a:lt2>
          <a:srgbClr val="5F5F5F"/>
        </a:lt2>
        <a:accent1>
          <a:srgbClr val="FFCC00"/>
        </a:accent1>
        <a:accent2>
          <a:srgbClr val="EFF0B2"/>
        </a:accent2>
        <a:accent3>
          <a:srgbClr val="FFFFFF"/>
        </a:accent3>
        <a:accent4>
          <a:srgbClr val="000000"/>
        </a:accent4>
        <a:accent5>
          <a:srgbClr val="FFE2AA"/>
        </a:accent5>
        <a:accent6>
          <a:srgbClr val="D9D9A1"/>
        </a:accent6>
        <a:hlink>
          <a:srgbClr val="808000"/>
        </a:hlink>
        <a:folHlink>
          <a:srgbClr val="CCCC00"/>
        </a:folHlink>
      </a:clrScheme>
      <a:clrMap bg1="lt1" tx1="dk1" bg2="lt2" tx2="dk2" accent1="accent1" accent2="accent2" accent3="accent3" accent4="accent4" accent5="accent5" accent6="accent6" hlink="hlink" folHlink="folHlink"/>
    </a:extraClrScheme>
    <a:extraClrScheme>
      <a:clrScheme name="Водяные знаки 3">
        <a:dk1>
          <a:srgbClr val="000000"/>
        </a:dk1>
        <a:lt1>
          <a:srgbClr val="FFFFFF"/>
        </a:lt1>
        <a:dk2>
          <a:srgbClr val="000000"/>
        </a:dk2>
        <a:lt2>
          <a:srgbClr val="666699"/>
        </a:lt2>
        <a:accent1>
          <a:srgbClr val="9BB0CB"/>
        </a:accent1>
        <a:accent2>
          <a:srgbClr val="D1E0CE"/>
        </a:accent2>
        <a:accent3>
          <a:srgbClr val="FFFFFF"/>
        </a:accent3>
        <a:accent4>
          <a:srgbClr val="000000"/>
        </a:accent4>
        <a:accent5>
          <a:srgbClr val="CBD4E2"/>
        </a:accent5>
        <a:accent6>
          <a:srgbClr val="BDCBBA"/>
        </a:accent6>
        <a:hlink>
          <a:srgbClr val="8EA642"/>
        </a:hlink>
        <a:folHlink>
          <a:srgbClr val="CCCC00"/>
        </a:folHlink>
      </a:clrScheme>
      <a:clrMap bg1="lt1" tx1="dk1" bg2="lt2" tx2="dk2" accent1="accent1" accent2="accent2" accent3="accent3" accent4="accent4" accent5="accent5" accent6="accent6" hlink="hlink" folHlink="folHlink"/>
    </a:extraClrScheme>
    <a:extraClrScheme>
      <a:clrScheme name="Водяные знаки 4">
        <a:dk1>
          <a:srgbClr val="333300"/>
        </a:dk1>
        <a:lt1>
          <a:srgbClr val="FFFFCC"/>
        </a:lt1>
        <a:dk2>
          <a:srgbClr val="336600"/>
        </a:dk2>
        <a:lt2>
          <a:srgbClr val="FFFFCC"/>
        </a:lt2>
        <a:accent1>
          <a:srgbClr val="99CC00"/>
        </a:accent1>
        <a:accent2>
          <a:srgbClr val="669900"/>
        </a:accent2>
        <a:accent3>
          <a:srgbClr val="ADB8AA"/>
        </a:accent3>
        <a:accent4>
          <a:srgbClr val="DADAAE"/>
        </a:accent4>
        <a:accent5>
          <a:srgbClr val="CAE2AA"/>
        </a:accent5>
        <a:accent6>
          <a:srgbClr val="5C8A00"/>
        </a:accent6>
        <a:hlink>
          <a:srgbClr val="CC9900"/>
        </a:hlink>
        <a:folHlink>
          <a:srgbClr val="FFCC00"/>
        </a:folHlink>
      </a:clrScheme>
      <a:clrMap bg1="dk2" tx1="lt1" bg2="dk1" tx2="lt2" accent1="accent1" accent2="accent2" accent3="accent3" accent4="accent4" accent5="accent5" accent6="accent6" hlink="hlink" folHlink="folHlink"/>
    </a:extraClrScheme>
    <a:extraClrScheme>
      <a:clrScheme name="Водяные знаки 5">
        <a:dk1>
          <a:srgbClr val="424458"/>
        </a:dk1>
        <a:lt1>
          <a:srgbClr val="FFFFFF"/>
        </a:lt1>
        <a:dk2>
          <a:srgbClr val="004A48"/>
        </a:dk2>
        <a:lt2>
          <a:srgbClr val="FFFFFF"/>
        </a:lt2>
        <a:accent1>
          <a:srgbClr val="83B200"/>
        </a:accent1>
        <a:accent2>
          <a:srgbClr val="006260"/>
        </a:accent2>
        <a:accent3>
          <a:srgbClr val="AAB1B1"/>
        </a:accent3>
        <a:accent4>
          <a:srgbClr val="DADADA"/>
        </a:accent4>
        <a:accent5>
          <a:srgbClr val="C1D5AA"/>
        </a:accent5>
        <a:accent6>
          <a:srgbClr val="005856"/>
        </a:accent6>
        <a:hlink>
          <a:srgbClr val="6666FF"/>
        </a:hlink>
        <a:folHlink>
          <a:srgbClr val="B2B2B2"/>
        </a:folHlink>
      </a:clrScheme>
      <a:clrMap bg1="dk2" tx1="lt1" bg2="dk1" tx2="lt2" accent1="accent1" accent2="accent2" accent3="accent3" accent4="accent4" accent5="accent5" accent6="accent6" hlink="hlink" folHlink="folHlink"/>
    </a:extraClrScheme>
    <a:extraClrScheme>
      <a:clrScheme name="Водяные знаки 6">
        <a:dk1>
          <a:srgbClr val="000000"/>
        </a:dk1>
        <a:lt1>
          <a:srgbClr val="FFFFFF"/>
        </a:lt1>
        <a:dk2>
          <a:srgbClr val="1C2046"/>
        </a:dk2>
        <a:lt2>
          <a:srgbClr val="FFFFFF"/>
        </a:lt2>
        <a:accent1>
          <a:srgbClr val="00CCFF"/>
        </a:accent1>
        <a:accent2>
          <a:srgbClr val="2D226E"/>
        </a:accent2>
        <a:accent3>
          <a:srgbClr val="ABABB0"/>
        </a:accent3>
        <a:accent4>
          <a:srgbClr val="DADADA"/>
        </a:accent4>
        <a:accent5>
          <a:srgbClr val="AAE2FF"/>
        </a:accent5>
        <a:accent6>
          <a:srgbClr val="281E63"/>
        </a:accent6>
        <a:hlink>
          <a:srgbClr val="666699"/>
        </a:hlink>
        <a:folHlink>
          <a:srgbClr val="9999FF"/>
        </a:folHlink>
      </a:clrScheme>
      <a:clrMap bg1="dk2" tx1="lt1" bg2="dk1" tx2="lt2" accent1="accent1" accent2="accent2" accent3="accent3" accent4="accent4" accent5="accent5" accent6="accent6" hlink="hlink" folHlink="folHlink"/>
    </a:extraClrScheme>
    <a:extraClrScheme>
      <a:clrScheme name="Водяные знаки 7">
        <a:dk1>
          <a:srgbClr val="424458"/>
        </a:dk1>
        <a:lt1>
          <a:srgbClr val="FFFFFF"/>
        </a:lt1>
        <a:dk2>
          <a:srgbClr val="000066"/>
        </a:dk2>
        <a:lt2>
          <a:srgbClr val="FFFFFF"/>
        </a:lt2>
        <a:accent1>
          <a:srgbClr val="6666FF"/>
        </a:accent1>
        <a:accent2>
          <a:srgbClr val="333399"/>
        </a:accent2>
        <a:accent3>
          <a:srgbClr val="AAAAB8"/>
        </a:accent3>
        <a:accent4>
          <a:srgbClr val="DADADA"/>
        </a:accent4>
        <a:accent5>
          <a:srgbClr val="B8B8FF"/>
        </a:accent5>
        <a:accent6>
          <a:srgbClr val="2D2D8A"/>
        </a:accent6>
        <a:hlink>
          <a:srgbClr val="FF9900"/>
        </a:hlink>
        <a:folHlink>
          <a:srgbClr val="CCCC00"/>
        </a:folHlink>
      </a:clrScheme>
      <a:clrMap bg1="dk2" tx1="lt1" bg2="dk1" tx2="lt2" accent1="accent1" accent2="accent2" accent3="accent3" accent4="accent4" accent5="accent5" accent6="accent6" hlink="hlink" folHlink="folHlink"/>
    </a:extraClrScheme>
    <a:extraClrScheme>
      <a:clrScheme name="Водяные знаки 8">
        <a:dk1>
          <a:srgbClr val="1C1C1C"/>
        </a:dk1>
        <a:lt1>
          <a:srgbClr val="FFFFCC"/>
        </a:lt1>
        <a:dk2>
          <a:srgbClr val="390B20"/>
        </a:dk2>
        <a:lt2>
          <a:srgbClr val="FFFFCC"/>
        </a:lt2>
        <a:accent1>
          <a:srgbClr val="FF916F"/>
        </a:accent1>
        <a:accent2>
          <a:srgbClr val="561450"/>
        </a:accent2>
        <a:accent3>
          <a:srgbClr val="AEAAAB"/>
        </a:accent3>
        <a:accent4>
          <a:srgbClr val="DADAAE"/>
        </a:accent4>
        <a:accent5>
          <a:srgbClr val="FFC7BB"/>
        </a:accent5>
        <a:accent6>
          <a:srgbClr val="4D1148"/>
        </a:accent6>
        <a:hlink>
          <a:srgbClr val="637D95"/>
        </a:hlink>
        <a:folHlink>
          <a:srgbClr val="FFCC00"/>
        </a:folHlink>
      </a:clrScheme>
      <a:clrMap bg1="dk2" tx1="lt1" bg2="dk1" tx2="lt2" accent1="accent1" accent2="accent2" accent3="accent3" accent4="accent4" accent5="accent5" accent6="accent6" hlink="hlink" folHlink="folHlink"/>
    </a:extraClrScheme>
    <a:extraClrScheme>
      <a:clrScheme name="Водяные знаки 9">
        <a:dk1>
          <a:srgbClr val="4C0000"/>
        </a:dk1>
        <a:lt1>
          <a:srgbClr val="FFFFFF"/>
        </a:lt1>
        <a:dk2>
          <a:srgbClr val="722104"/>
        </a:dk2>
        <a:lt2>
          <a:srgbClr val="FFFFFF"/>
        </a:lt2>
        <a:accent1>
          <a:srgbClr val="CC6600"/>
        </a:accent1>
        <a:accent2>
          <a:srgbClr val="8A2E00"/>
        </a:accent2>
        <a:accent3>
          <a:srgbClr val="BCABAA"/>
        </a:accent3>
        <a:accent4>
          <a:srgbClr val="DADADA"/>
        </a:accent4>
        <a:accent5>
          <a:srgbClr val="E2B8AA"/>
        </a:accent5>
        <a:accent6>
          <a:srgbClr val="7D29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Watermark</Template>
  <TotalTime>169</TotalTime>
  <Words>674</Words>
  <Application>Microsoft Office PowerPoint</Application>
  <PresentationFormat>Экран (4:3)</PresentationFormat>
  <Paragraphs>55</Paragraphs>
  <Slides>12</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Arial</vt:lpstr>
      <vt:lpstr>Wingdings</vt:lpstr>
      <vt:lpstr>Times New Roman</vt:lpstr>
      <vt:lpstr>Bookman Old Style</vt:lpstr>
      <vt:lpstr>Book Antiqua</vt:lpstr>
      <vt:lpstr>Comic Sans MS</vt:lpstr>
      <vt:lpstr>Водяные знаки</vt:lpstr>
      <vt:lpstr>Презентация PowerPoint</vt:lpstr>
      <vt:lpstr> Что такое измерения? </vt:lpstr>
      <vt:lpstr>Как появились единицы измерения</vt:lpstr>
      <vt:lpstr>Презентация PowerPoint</vt:lpstr>
      <vt:lpstr>Метрическая система</vt:lpstr>
      <vt:lpstr>Метр </vt:lpstr>
      <vt:lpstr>ГРАММ</vt:lpstr>
      <vt:lpstr>ЭТАЛОН</vt:lpstr>
      <vt:lpstr>В наше время так же используются:</vt:lpstr>
      <vt:lpstr>Единицы измерения различных стран</vt:lpstr>
      <vt:lpstr>Единицы измерения Англии и США</vt:lpstr>
      <vt:lpstr>Английская мера веса</vt:lpstr>
    </vt:vector>
  </TitlesOfParts>
  <Company>Организация</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Меры длины</dc:title>
  <dc:creator>Customer</dc:creator>
  <cp:lastModifiedBy>Сергей</cp:lastModifiedBy>
  <cp:revision>10</cp:revision>
  <dcterms:created xsi:type="dcterms:W3CDTF">2008-01-11T16:17:27Z</dcterms:created>
  <dcterms:modified xsi:type="dcterms:W3CDTF">2015-08-20T16:13:09Z</dcterms:modified>
</cp:coreProperties>
</file>