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58" r:id="rId5"/>
    <p:sldId id="272" r:id="rId6"/>
    <p:sldId id="273" r:id="rId7"/>
    <p:sldId id="259" r:id="rId8"/>
    <p:sldId id="260" r:id="rId9"/>
    <p:sldId id="261" r:id="rId10"/>
    <p:sldId id="263" r:id="rId11"/>
    <p:sldId id="262" r:id="rId12"/>
    <p:sldId id="264" r:id="rId13"/>
    <p:sldId id="266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29B7E-49A2-46DE-BC13-419B2433AB5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94C6-B1E7-48DB-AF3E-01A3859F9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525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29B7E-49A2-46DE-BC13-419B2433AB5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94C6-B1E7-48DB-AF3E-01A3859F9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171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29B7E-49A2-46DE-BC13-419B2433AB5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94C6-B1E7-48DB-AF3E-01A3859F9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478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29B7E-49A2-46DE-BC13-419B2433AB5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94C6-B1E7-48DB-AF3E-01A3859F9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647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29B7E-49A2-46DE-BC13-419B2433AB5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94C6-B1E7-48DB-AF3E-01A3859F9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332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29B7E-49A2-46DE-BC13-419B2433AB5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94C6-B1E7-48DB-AF3E-01A3859F9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146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29B7E-49A2-46DE-BC13-419B2433AB5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94C6-B1E7-48DB-AF3E-01A3859F9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666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29B7E-49A2-46DE-BC13-419B2433AB5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94C6-B1E7-48DB-AF3E-01A3859F9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805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29B7E-49A2-46DE-BC13-419B2433AB5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94C6-B1E7-48DB-AF3E-01A3859F9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250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29B7E-49A2-46DE-BC13-419B2433AB5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94C6-B1E7-48DB-AF3E-01A3859F9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906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29B7E-49A2-46DE-BC13-419B2433AB5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94C6-B1E7-48DB-AF3E-01A3859F9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111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29B7E-49A2-46DE-BC13-419B2433AB5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A94C6-B1E7-48DB-AF3E-01A3859F9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088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Relationship Id="rId9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10" Type="http://schemas.openxmlformats.org/officeDocument/2006/relationships/image" Target="../media/image30.jpg"/><Relationship Id="rId4" Type="http://schemas.openxmlformats.org/officeDocument/2006/relationships/image" Target="../media/image24.jpg"/><Relationship Id="rId9" Type="http://schemas.openxmlformats.org/officeDocument/2006/relationships/image" Target="../media/image29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jpg"/><Relationship Id="rId7" Type="http://schemas.openxmlformats.org/officeDocument/2006/relationships/image" Target="../media/image29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g"/><Relationship Id="rId10" Type="http://schemas.openxmlformats.org/officeDocument/2006/relationships/image" Target="../media/image50.jpg"/><Relationship Id="rId4" Type="http://schemas.openxmlformats.org/officeDocument/2006/relationships/image" Target="../media/image45.jpg"/><Relationship Id="rId9" Type="http://schemas.openxmlformats.org/officeDocument/2006/relationships/image" Target="../media/image4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57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9600" b="1" dirty="0" smtClean="0">
                <a:solidFill>
                  <a:srgbClr val="FFFF00"/>
                </a:solidFill>
                <a:latin typeface="Bookman Old Style" pitchFamily="18" charset="0"/>
              </a:rPr>
              <a:t>ПУСТЫНИ</a:t>
            </a:r>
            <a:endParaRPr lang="ru-RU" sz="9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589240"/>
            <a:ext cx="6400800" cy="1080120"/>
          </a:xfrm>
        </p:spPr>
        <p:txBody>
          <a:bodyPr>
            <a:normAutofit lnSpcReduction="10000"/>
          </a:bodyPr>
          <a:lstStyle/>
          <a:p>
            <a:r>
              <a:rPr lang="ru-RU" sz="1600" dirty="0" smtClean="0">
                <a:solidFill>
                  <a:srgbClr val="FFFF00"/>
                </a:solidFill>
              </a:rPr>
              <a:t>Выполнила учитель начальных классов МОУ </a:t>
            </a:r>
            <a:r>
              <a:rPr lang="ru-RU" sz="1600" dirty="0" err="1" smtClean="0">
                <a:solidFill>
                  <a:srgbClr val="FFFF00"/>
                </a:solidFill>
              </a:rPr>
              <a:t>Новосельской</a:t>
            </a:r>
            <a:r>
              <a:rPr lang="ru-RU" sz="1600" dirty="0" smtClean="0">
                <a:solidFill>
                  <a:srgbClr val="FFFF00"/>
                </a:solidFill>
              </a:rPr>
              <a:t> ООШ Азимова Светлана </a:t>
            </a:r>
            <a:r>
              <a:rPr lang="ru-RU" sz="1600" dirty="0">
                <a:solidFill>
                  <a:srgbClr val="FFFF00"/>
                </a:solidFill>
              </a:rPr>
              <a:t>С</a:t>
            </a:r>
            <a:r>
              <a:rPr lang="ru-RU" sz="1600" dirty="0" smtClean="0">
                <a:solidFill>
                  <a:srgbClr val="FFFF00"/>
                </a:solidFill>
              </a:rPr>
              <a:t>ергеевна  Раменский Район Московской области </a:t>
            </a:r>
          </a:p>
          <a:p>
            <a:r>
              <a:rPr lang="ru-RU" sz="1600" dirty="0" smtClean="0">
                <a:solidFill>
                  <a:srgbClr val="FFFF00"/>
                </a:solidFill>
              </a:rPr>
              <a:t>2013</a:t>
            </a:r>
          </a:p>
          <a:p>
            <a:r>
              <a:rPr lang="ru-RU" sz="1600" dirty="0" smtClean="0">
                <a:solidFill>
                  <a:srgbClr val="FFFF00"/>
                </a:solidFill>
              </a:rPr>
              <a:t>По УМК «Школа России»  А. А. Плешаков  «Мир вокруг нас» 4класс </a:t>
            </a:r>
            <a:endParaRPr lang="ru-RU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18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0848"/>
            <a:ext cx="8229600" cy="3456384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rgbClr val="FFFF00"/>
                </a:solidFill>
                <a:latin typeface="Arial Black" pitchFamily="34" charset="0"/>
              </a:rPr>
              <a:t>В России пустыни занимают небольшую площадь – по берегам Каспийского моря, к западу и к востоку от низовьев Волги. </a:t>
            </a:r>
            <a:br>
              <a:rPr lang="ru-RU" sz="2800" b="1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Arial Black" pitchFamily="34" charset="0"/>
              </a:rPr>
              <a:t>Гораздо обширнее полупустыни, которые находятся между степью и настоящей пустыней.</a:t>
            </a:r>
            <a:endParaRPr lang="ru-RU" sz="28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47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361040" cy="6858000"/>
          </a:xfrm>
        </p:spPr>
      </p:pic>
    </p:spTree>
    <p:extLst>
      <p:ext uri="{BB962C8B-B14F-4D97-AF65-F5344CB8AC3E}">
        <p14:creationId xmlns:p14="http://schemas.microsoft.com/office/powerpoint/2010/main" val="138361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FF00"/>
                </a:solidFill>
                <a:latin typeface="Arial Black" pitchFamily="34" charset="0"/>
              </a:rPr>
              <a:t>Пустыни бывают песчаные и глинистые</a:t>
            </a:r>
            <a:endParaRPr lang="ru-RU" sz="2800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2" y="1196752"/>
            <a:ext cx="4716016" cy="36450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524" y="2923927"/>
            <a:ext cx="4919067" cy="383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8152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2643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94322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Поверхность пустыни холмистая. Часто встречаются холмы из мелкого песка – барханы. Ветер перемещает их. Барханы называют «поющими песками пустыни»</a:t>
            </a:r>
            <a:endParaRPr lang="ru-RU" sz="2400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0" y="2996952"/>
            <a:ext cx="4299590" cy="36576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996952"/>
            <a:ext cx="4254554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45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solidFill>
                  <a:srgbClr val="FFFF00"/>
                </a:solidFill>
                <a:latin typeface="Arial Black" pitchFamily="34" charset="0"/>
              </a:rPr>
              <a:t>В пустыне можно встретить ОАЗИС-</a:t>
            </a:r>
            <a:br>
              <a:rPr lang="ru-RU" sz="2800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sz="2800" dirty="0" smtClean="0">
                <a:solidFill>
                  <a:srgbClr val="FFFF00"/>
                </a:solidFill>
                <a:latin typeface="Arial Black" pitchFamily="34" charset="0"/>
              </a:rPr>
              <a:t>место среди пустыни, покрытое растительностью, у источника воды.</a:t>
            </a:r>
            <a:endParaRPr lang="ru-RU" sz="2800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2564904"/>
            <a:ext cx="3940944" cy="38358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584624"/>
            <a:ext cx="4485878" cy="379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90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16832"/>
            <a:ext cx="8229600" cy="4320480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rgbClr val="FFFF00"/>
                </a:solidFill>
                <a:latin typeface="Arial Black" pitchFamily="34" charset="0"/>
              </a:rPr>
              <a:t>Лето в пустыне очень жаркое. Поверхность земли нагревается днем до +70 градусов, а температура воздуха в тени поднимается выше +40 градусов.</a:t>
            </a:r>
            <a:br>
              <a:rPr lang="ru-RU" sz="2000" b="1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sz="2000" b="1" dirty="0" smtClean="0">
                <a:solidFill>
                  <a:srgbClr val="FFFF00"/>
                </a:solidFill>
                <a:latin typeface="Arial Black" pitchFamily="34" charset="0"/>
              </a:rPr>
              <a:t>Правда ,ночи прохладные, так как песок и глина быстро остывают. Ни в какой другой  природной зоне </a:t>
            </a:r>
            <a:br>
              <a:rPr lang="ru-RU" sz="2000" b="1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sz="2000" b="1" dirty="0" smtClean="0">
                <a:solidFill>
                  <a:srgbClr val="FFFF00"/>
                </a:solidFill>
                <a:latin typeface="Arial Black" pitchFamily="34" charset="0"/>
              </a:rPr>
              <a:t>не выпадает так мало осадков, как здесь.</a:t>
            </a:r>
            <a:br>
              <a:rPr lang="ru-RU" sz="2000" b="1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sz="2000" b="1" dirty="0" smtClean="0">
                <a:solidFill>
                  <a:srgbClr val="FFFF00"/>
                </a:solidFill>
                <a:latin typeface="Arial Black" pitchFamily="34" charset="0"/>
              </a:rPr>
              <a:t>Порой за все лето не бывает ни </a:t>
            </a:r>
            <a:r>
              <a:rPr lang="ru-RU" sz="2000" b="1" dirty="0">
                <a:solidFill>
                  <a:srgbClr val="FFFF00"/>
                </a:solidFill>
                <a:latin typeface="Arial Black" pitchFamily="34" charset="0"/>
              </a:rPr>
              <a:t>к</a:t>
            </a:r>
            <a:r>
              <a:rPr lang="ru-RU" sz="2000" b="1" dirty="0" smtClean="0">
                <a:solidFill>
                  <a:srgbClr val="FFFF00"/>
                </a:solidFill>
                <a:latin typeface="Arial Black" pitchFamily="34" charset="0"/>
              </a:rPr>
              <a:t>апли дождя!</a:t>
            </a:r>
            <a:br>
              <a:rPr lang="ru-RU" sz="2000" b="1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sz="2000" b="1" dirty="0" smtClean="0">
                <a:solidFill>
                  <a:srgbClr val="FFFF00"/>
                </a:solidFill>
                <a:latin typeface="Arial Black" pitchFamily="34" charset="0"/>
              </a:rPr>
              <a:t>Но и здесь кипит ЖИЗНЬ!</a:t>
            </a:r>
            <a:endParaRPr lang="ru-RU" sz="20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49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>Растения пустыни</a:t>
            </a:r>
            <a:endParaRPr lang="ru-RU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81" y="1316863"/>
            <a:ext cx="3024336" cy="23281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133" y="4628657"/>
            <a:ext cx="2759103" cy="19503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950" y="1196752"/>
            <a:ext cx="3445926" cy="23281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99" y="4158429"/>
            <a:ext cx="3045718" cy="24305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158430"/>
            <a:ext cx="1924050" cy="24450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688" y="2852934"/>
            <a:ext cx="3289548" cy="230425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16" y="1316863"/>
            <a:ext cx="4182864" cy="370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301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>Животный мир пустыни</a:t>
            </a:r>
            <a:endParaRPr lang="ru-RU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725144"/>
            <a:ext cx="2493888" cy="20064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340768"/>
            <a:ext cx="2349872" cy="17281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4725144"/>
            <a:ext cx="2998490" cy="20882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725144"/>
            <a:ext cx="2448272" cy="200647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392" y="1210469"/>
            <a:ext cx="3372966" cy="249840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87" y="1268760"/>
            <a:ext cx="3004953" cy="244011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888" y="3244343"/>
            <a:ext cx="2540000" cy="17145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909401"/>
            <a:ext cx="3120008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6784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500"/>
                            </p:stCondLst>
                            <p:childTnLst>
                              <p:par>
                                <p:cTn id="3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64904"/>
            <a:ext cx="8229600" cy="3672408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Приспособленность животных пустыни к условиям жизни заметна не только в их внешности ,но и в их поведении. Днем многие животные прячутся в норах или зарываются в песок, а по ночам выходят на поиски пищи. Животные, которые кормятся днем держатся в тени растений.</a:t>
            </a:r>
            <a:b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Животные пустыни могут подолгу обходится без воды, а некоторые совсем не пьют. Им достаточно влаги, которую они получают ,поедая растения.</a:t>
            </a:r>
            <a:endParaRPr lang="ru-RU" sz="2400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90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>Пустыни и человек</a:t>
            </a:r>
            <a:endParaRPr lang="ru-RU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24744"/>
            <a:ext cx="5256584" cy="42291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628800"/>
            <a:ext cx="5955506" cy="414322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239294"/>
            <a:ext cx="5540896" cy="350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6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74642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>Экологические проблемы пустыни</a:t>
            </a:r>
            <a:b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sz="2800" dirty="0" smtClean="0">
                <a:solidFill>
                  <a:srgbClr val="FFFF00"/>
                </a:solidFill>
                <a:latin typeface="Arial Black" pitchFamily="34" charset="0"/>
              </a:rPr>
              <a:t>*неумеренное орошение</a:t>
            </a:r>
            <a:br>
              <a:rPr lang="ru-RU" sz="2800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sz="2800" dirty="0" smtClean="0">
                <a:solidFill>
                  <a:srgbClr val="FFFF00"/>
                </a:solidFill>
                <a:latin typeface="Arial Black" pitchFamily="34" charset="0"/>
              </a:rPr>
              <a:t>*увеличение площади пустынь (выпас скота)</a:t>
            </a:r>
            <a:br>
              <a:rPr lang="ru-RU" sz="2800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sz="2800" dirty="0" smtClean="0">
                <a:solidFill>
                  <a:srgbClr val="FFFF00"/>
                </a:solidFill>
                <a:latin typeface="Arial Black" pitchFamily="34" charset="0"/>
              </a:rPr>
              <a:t>*браконьерство</a:t>
            </a:r>
            <a:br>
              <a:rPr lang="ru-RU" sz="2800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sz="2800" dirty="0" smtClean="0">
                <a:solidFill>
                  <a:srgbClr val="FFFF00"/>
                </a:solidFill>
                <a:latin typeface="Arial Black" pitchFamily="34" charset="0"/>
              </a:rPr>
              <a:t/>
            </a:r>
            <a:br>
              <a:rPr lang="ru-RU" sz="2800" dirty="0" smtClean="0">
                <a:solidFill>
                  <a:srgbClr val="FFFF00"/>
                </a:solidFill>
                <a:latin typeface="Arial Black" pitchFamily="34" charset="0"/>
              </a:rPr>
            </a:br>
            <a:endParaRPr lang="ru-RU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10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3016"/>
            <a:ext cx="8229600" cy="1944216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Неумеренное орошение приводит к тому, что в почвах накапливается очень много соли. От этого страдают культурные растения, снижается урожай, а в некоторых местах растения и вовсе не могут расти.</a:t>
            </a:r>
            <a:endParaRPr lang="ru-RU" sz="2400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16631"/>
            <a:ext cx="5724128" cy="340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69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036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2400" dirty="0" smtClean="0">
                <a:solidFill>
                  <a:srgbClr val="7030A0"/>
                </a:solidFill>
                <a:latin typeface="Arial Black" pitchFamily="34" charset="0"/>
              </a:rPr>
              <a:t>Скот подолгу пасут на одних и тех же пастбищах, и животные полностью съедают и вытаптывают растения.</a:t>
            </a:r>
            <a:endParaRPr lang="ru-RU" sz="2400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800"/>
            <a:ext cx="4246612" cy="31489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429000"/>
            <a:ext cx="5063480" cy="333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75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6287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solidFill>
                  <a:srgbClr val="FFFF00"/>
                </a:solidFill>
                <a:latin typeface="Arial Black" pitchFamily="34" charset="0"/>
              </a:rPr>
              <a:t>Много животных погибает от рук браконьеров. Под угрозой исчезновения оказались многие из животных зоны пустынь.</a:t>
            </a:r>
            <a:endParaRPr lang="ru-RU" sz="2800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89437"/>
            <a:ext cx="4319761" cy="30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54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1" y="0"/>
            <a:ext cx="9180512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Arial Black" pitchFamily="34" charset="0"/>
              </a:rPr>
              <a:t>Исчезающие животные и растения пустыни</a:t>
            </a:r>
            <a:endParaRPr lang="ru-RU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22" y="1124744"/>
            <a:ext cx="2664296" cy="23126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580129"/>
            <a:ext cx="2671564" cy="20335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19" y="4531267"/>
            <a:ext cx="2448272" cy="21312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090" y="1167458"/>
            <a:ext cx="2483768" cy="231115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788" y="1124744"/>
            <a:ext cx="2540000" cy="23538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671" y="4519144"/>
            <a:ext cx="2658418" cy="213225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780927"/>
            <a:ext cx="2844316" cy="258528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676" y="2749282"/>
            <a:ext cx="2809031" cy="259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547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60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90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4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3000"/>
                            </p:stCondLst>
                            <p:childTnLst>
                              <p:par>
                                <p:cTn id="3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4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208</TotalTime>
  <Words>247</Words>
  <Application>Microsoft Office PowerPoint</Application>
  <PresentationFormat>Экран (4:3)</PresentationFormat>
  <Paragraphs>18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Arial Black</vt:lpstr>
      <vt:lpstr>Bookman Old Style</vt:lpstr>
      <vt:lpstr>Calibri</vt:lpstr>
      <vt:lpstr>Тема Office</vt:lpstr>
      <vt:lpstr>ПУСТЫНИ</vt:lpstr>
      <vt:lpstr>В России пустыни занимают небольшую площадь – по берегам Каспийского моря, к западу и к востоку от низовьев Волги.  Гораздо обширнее полупустыни, которые находятся между степью и настоящей пустыней.</vt:lpstr>
      <vt:lpstr>Презентация PowerPoint</vt:lpstr>
      <vt:lpstr>Пустыни бывают песчаные и глинистые</vt:lpstr>
      <vt:lpstr>Поверхность пустыни холмистая. Часто встречаются холмы из мелкого песка – барханы. Ветер перемещает их. Барханы называют «поющими песками пустыни»</vt:lpstr>
      <vt:lpstr>В пустыне можно встретить ОАЗИС- место среди пустыни, покрытое растительностью, у источника воды.</vt:lpstr>
      <vt:lpstr>Лето в пустыне очень жаркое. Поверхность земли нагревается днем до +70 градусов, а температура воздуха в тени поднимается выше +40 градусов. Правда ,ночи прохладные, так как песок и глина быстро остывают. Ни в какой другой  природной зоне  не выпадает так мало осадков, как здесь. Порой за все лето не бывает ни капли дождя! Но и здесь кипит ЖИЗНЬ!</vt:lpstr>
      <vt:lpstr>Растения пустыни</vt:lpstr>
      <vt:lpstr>Животный мир пустыни</vt:lpstr>
      <vt:lpstr>Приспособленность животных пустыни к условиям жизни заметна не только в их внешности ,но и в их поведении. Днем многие животные прячутся в норах или зарываются в песок, а по ночам выходят на поиски пищи. Животные, которые кормятся днем держатся в тени растений. Животные пустыни могут подолгу обходится без воды, а некоторые совсем не пьют. Им достаточно влаги, которую они получают ,поедая растения.</vt:lpstr>
      <vt:lpstr>Пустыни и человек</vt:lpstr>
      <vt:lpstr>Экологические проблемы пустыни  *неумеренное орошение *увеличение площади пустынь (выпас скота) *браконьерство  </vt:lpstr>
      <vt:lpstr>Неумеренное орошение приводит к тому, что в почвах накапливается очень много соли. От этого страдают культурные растения, снижается урожай, а в некоторых местах растения и вовсе не могут расти.</vt:lpstr>
      <vt:lpstr>Скот подолгу пасут на одних и тех же пастбищах, и животные полностью съедают и вытаптывают растения.</vt:lpstr>
      <vt:lpstr>Много животных погибает от рук браконьеров. Под угрозой исчезновения оказались многие из животных зоны пустынь.</vt:lpstr>
      <vt:lpstr>Исчезающие животные и растения пустыни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ПУСТЫНИ</dc:title>
  <dc:creator>Ilya</dc:creator>
  <cp:lastModifiedBy>Сергей</cp:lastModifiedBy>
  <cp:revision>52</cp:revision>
  <dcterms:created xsi:type="dcterms:W3CDTF">2013-11-03T09:51:04Z</dcterms:created>
  <dcterms:modified xsi:type="dcterms:W3CDTF">2015-08-21T14:32:06Z</dcterms:modified>
</cp:coreProperties>
</file>