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7" r:id="rId2"/>
    <p:sldId id="258" r:id="rId3"/>
    <p:sldId id="259" r:id="rId4"/>
    <p:sldId id="261" r:id="rId5"/>
    <p:sldId id="260" r:id="rId6"/>
    <p:sldId id="262" r:id="rId7"/>
    <p:sldId id="263" r:id="rId8"/>
    <p:sldId id="264" r:id="rId9"/>
    <p:sldId id="270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1086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55716-2F7C-4891-9660-2FC94AF188BD}" type="datetimeFigureOut">
              <a:rPr lang="ru-RU" smtClean="0"/>
              <a:pPr/>
              <a:t>21.08.2015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1085B-A194-43F7-B2C9-6685399E2E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55716-2F7C-4891-9660-2FC94AF188BD}" type="datetimeFigureOut">
              <a:rPr lang="ru-RU" smtClean="0"/>
              <a:pPr/>
              <a:t>21.08.2015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1085B-A194-43F7-B2C9-6685399E2E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55716-2F7C-4891-9660-2FC94AF188BD}" type="datetimeFigureOut">
              <a:rPr lang="ru-RU" smtClean="0"/>
              <a:pPr/>
              <a:t>21.08.2015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1085B-A194-43F7-B2C9-6685399E2E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55716-2F7C-4891-9660-2FC94AF188BD}" type="datetimeFigureOut">
              <a:rPr lang="ru-RU" smtClean="0"/>
              <a:pPr/>
              <a:t>21.08.2015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1085B-A194-43F7-B2C9-6685399E2E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55716-2F7C-4891-9660-2FC94AF188BD}" type="datetimeFigureOut">
              <a:rPr lang="ru-RU" smtClean="0"/>
              <a:pPr/>
              <a:t>21.08.2015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1085B-A194-43F7-B2C9-6685399E2E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55716-2F7C-4891-9660-2FC94AF188BD}" type="datetimeFigureOut">
              <a:rPr lang="ru-RU" smtClean="0"/>
              <a:pPr/>
              <a:t>21.08.2015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1085B-A194-43F7-B2C9-6685399E2E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55716-2F7C-4891-9660-2FC94AF188BD}" type="datetimeFigureOut">
              <a:rPr lang="ru-RU" smtClean="0"/>
              <a:pPr/>
              <a:t>21.08.2015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1085B-A194-43F7-B2C9-6685399E2E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55716-2F7C-4891-9660-2FC94AF188BD}" type="datetimeFigureOut">
              <a:rPr lang="ru-RU" smtClean="0"/>
              <a:pPr/>
              <a:t>21.08.2015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1085B-A194-43F7-B2C9-6685399E2E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55716-2F7C-4891-9660-2FC94AF188BD}" type="datetimeFigureOut">
              <a:rPr lang="ru-RU" smtClean="0"/>
              <a:pPr/>
              <a:t>21.08.2015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1085B-A194-43F7-B2C9-6685399E2E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55716-2F7C-4891-9660-2FC94AF188BD}" type="datetimeFigureOut">
              <a:rPr lang="ru-RU" smtClean="0"/>
              <a:pPr/>
              <a:t>21.08.2015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1085B-A194-43F7-B2C9-6685399E2E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55716-2F7C-4891-9660-2FC94AF188BD}" type="datetimeFigureOut">
              <a:rPr lang="ru-RU" smtClean="0"/>
              <a:pPr/>
              <a:t>21.08.2015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1085B-A194-43F7-B2C9-6685399E2E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3F55716-2F7C-4891-9660-2FC94AF188BD}" type="datetimeFigureOut">
              <a:rPr lang="ru-RU" smtClean="0"/>
              <a:pPr/>
              <a:t>21.08.2015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451085B-A194-43F7-B2C9-6685399E2E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2306" y="260648"/>
            <a:ext cx="5472608" cy="93610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5400" i="1" dirty="0" smtClean="0">
                <a:effectLst/>
              </a:rPr>
              <a:t>ОЗЕРА</a:t>
            </a:r>
            <a:endParaRPr lang="ru-RU" sz="5400" b="1" i="1" dirty="0"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72200" y="6021288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Презентацию подготовила</a:t>
            </a:r>
          </a:p>
          <a:p>
            <a:r>
              <a:rPr lang="ru-RU" sz="1200" b="1" dirty="0" smtClean="0"/>
              <a:t>    Никулина  Алина   4 «А»</a:t>
            </a:r>
            <a:endParaRPr lang="ru-RU" sz="1200" b="1" dirty="0"/>
          </a:p>
        </p:txBody>
      </p:sp>
      <p:pic>
        <p:nvPicPr>
          <p:cNvPr id="9218" name="Picture 2" descr="http://www.ecology.md/articles/facts_lakes/pic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1357298"/>
            <a:ext cx="6019800" cy="40957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0162476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500042"/>
            <a:ext cx="8215370" cy="857256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1002">
            <a:schemeClr val="lt1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+mj-lt"/>
              </a:rPr>
              <a:t>Озера — это результат скапливания воды в низких местах, она поступает главным образом от дождей и таяния снегов. Вода прибывает из рек, ручейков, подземных источников и грунтовых вод. </a:t>
            </a:r>
            <a:endParaRPr lang="ru-RU" sz="1600" dirty="0">
              <a:latin typeface="+mj-lt"/>
            </a:endParaRPr>
          </a:p>
        </p:txBody>
      </p:sp>
      <p:pic>
        <p:nvPicPr>
          <p:cNvPr id="8194" name="Picture 2" descr="http://lib4all.ru/base/B3337/img/B3337p378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1857364"/>
            <a:ext cx="3408781" cy="3888000"/>
          </a:xfrm>
          <a:prstGeom prst="rect">
            <a:avLst/>
          </a:prstGeom>
          <a:noFill/>
        </p:spPr>
      </p:pic>
      <p:pic>
        <p:nvPicPr>
          <p:cNvPr id="8196" name="Picture 4" descr="http://img0.liveinternet.ru/images/attach/c/5/88/206/88206702_large_4497432_svetloya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857364"/>
            <a:ext cx="4846438" cy="388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7312792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285728"/>
            <a:ext cx="8358246" cy="1077218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Озера бывают как огромных, так и маленьких размеров. Вода в них может быть пресной или соленой, они встречаются на любых высотах. Некоторые из них не замерзают круглый год, тогда как другие большую часть года скованы льдом. Многие озера существуют постоянно, а другие лишь изредка заполняются водой</a:t>
            </a:r>
            <a:r>
              <a:rPr lang="ru-RU" sz="1600" dirty="0" smtClean="0">
                <a:latin typeface="+mn-lt"/>
              </a:rPr>
              <a:t>.</a:t>
            </a:r>
            <a:endParaRPr lang="ru-RU" sz="1700" dirty="0">
              <a:latin typeface="+mn-lt"/>
            </a:endParaRPr>
          </a:p>
        </p:txBody>
      </p:sp>
      <p:pic>
        <p:nvPicPr>
          <p:cNvPr id="7174" name="Picture 6" descr="http://resim.manzara.gen.tr/manzara-resimleri-182-800x6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500174"/>
            <a:ext cx="3358047" cy="2520000"/>
          </a:xfrm>
          <a:prstGeom prst="rect">
            <a:avLst/>
          </a:prstGeom>
          <a:noFill/>
        </p:spPr>
      </p:pic>
      <p:pic>
        <p:nvPicPr>
          <p:cNvPr id="7170" name="Picture 2" descr="http://img-fotki.yandex.ru/get/3/extrim02.0/0_267f_f69115cf_X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500174"/>
            <a:ext cx="3774140" cy="2520000"/>
          </a:xfrm>
          <a:prstGeom prst="rect">
            <a:avLst/>
          </a:prstGeom>
          <a:noFill/>
        </p:spPr>
      </p:pic>
      <p:pic>
        <p:nvPicPr>
          <p:cNvPr id="7176" name="Picture 8" descr="http://www.fullhdoboi.ru/_ph/6/2/70862556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71736" y="4143380"/>
            <a:ext cx="4489116" cy="252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432719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428604"/>
            <a:ext cx="8072494" cy="10772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Озеро Байкал — самое великое из всех озёр Земли, оно самое глубокое  — его глубина 1636 метров. Байкал — это самые большие запасы поверхностной пресной воды на Земле. Это самое древнее озеро в истории Земли, его возраст 25-30 миллионов лет.  </a:t>
            </a:r>
            <a:endParaRPr lang="ru-RU" sz="1700" dirty="0">
              <a:latin typeface="+mn-lt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290" y="1785926"/>
            <a:ext cx="6480463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82892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7224" y="500042"/>
            <a:ext cx="7392314" cy="5847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Самое большое в мире озеро — Каспийское, которое из-за размеров даже зовут морем. Озеро имеет площадь 376 тысяч квадратных километров.</a:t>
            </a:r>
            <a:endParaRPr lang="ru-RU" sz="1700" dirty="0">
              <a:latin typeface="+mn-lt"/>
            </a:endParaRPr>
          </a:p>
        </p:txBody>
      </p:sp>
      <p:pic>
        <p:nvPicPr>
          <p:cNvPr id="5126" name="Picture 6" descr="http://www.ecology.md/articles/facts_lakes/pic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500174"/>
            <a:ext cx="6279907" cy="468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3957780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2375" y="476672"/>
            <a:ext cx="7922378" cy="5847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Самое высокогорное озеро в мире расположено в Тибете на высоте около 5800 метров над уровнем моря, но, к сожалению, название пока еще не получило.</a:t>
            </a:r>
            <a:endParaRPr lang="ru-RU" sz="1700" dirty="0">
              <a:latin typeface="+mn-lt"/>
            </a:endParaRPr>
          </a:p>
        </p:txBody>
      </p:sp>
      <p:pic>
        <p:nvPicPr>
          <p:cNvPr id="4103" name="Picture 7" descr="C:\Users\Алина\Pictures\18016429_Titikak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571612"/>
            <a:ext cx="6350000" cy="4762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7700022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14348" y="500042"/>
            <a:ext cx="7858180" cy="8617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А вот озеро Титикака в Южной Америке, хотя и расположено на высоте "всего" 3820 метров над уровнем моря, но имеет одно обстоятельство, делающее его уникальным: оно является самым высокогорным </a:t>
            </a:r>
            <a:r>
              <a:rPr lang="ru-RU" u="sng" dirty="0" smtClean="0"/>
              <a:t>судоходным</a:t>
            </a:r>
            <a:r>
              <a:rPr lang="ru-RU" sz="1600" dirty="0" smtClean="0"/>
              <a:t> озером в мире. </a:t>
            </a:r>
            <a:endParaRPr lang="ru-RU" dirty="0">
              <a:latin typeface="+mn-lt"/>
            </a:endParaRPr>
          </a:p>
        </p:txBody>
      </p:sp>
      <p:pic>
        <p:nvPicPr>
          <p:cNvPr id="3074" name="Picture 2" descr="http://www.sacred-destinations.com/bolivia/images/titicaca/from-isla-del-sol-cc-jungle-bo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1714488"/>
            <a:ext cx="6143625" cy="40957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18367832"/>
      </p:ext>
    </p:extLst>
  </p:cSld>
  <p:clrMapOvr>
    <a:masterClrMapping/>
  </p:clrMapOvr>
  <p:transition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428604"/>
            <a:ext cx="8143932" cy="830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Самое горячее озеро — Фумарольное на Камчатке. Средняя температура воды в нем — плюс 50 градусов Цельсия. Секрет горячей природной «ванны» заключается в том, что это озеро подогревает находящийся по соседству вулкан </a:t>
            </a:r>
            <a:r>
              <a:rPr lang="ru-RU" sz="1600" dirty="0" err="1" smtClean="0"/>
              <a:t>Узон</a:t>
            </a:r>
            <a:r>
              <a:rPr lang="ru-RU" sz="1600" dirty="0" smtClean="0"/>
              <a:t>.</a:t>
            </a:r>
            <a:endParaRPr lang="ru-RU" sz="1600" dirty="0">
              <a:latin typeface="+mn-lt"/>
            </a:endParaRPr>
          </a:p>
        </p:txBody>
      </p:sp>
      <p:pic>
        <p:nvPicPr>
          <p:cNvPr id="2050" name="Picture 2" descr="http://img-fotki.yandex.ru/get/4914/15231005.22/0_682eb_5505ab22_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1643050"/>
            <a:ext cx="5421685" cy="3600000"/>
          </a:xfrm>
          <a:prstGeom prst="rect">
            <a:avLst/>
          </a:prstGeom>
          <a:noFill/>
        </p:spPr>
      </p:pic>
      <p:pic>
        <p:nvPicPr>
          <p:cNvPr id="3074" name="Picture 2" descr="http://content.foto.mail.ru/list/snaiper777/_answers/i-4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4929198"/>
            <a:ext cx="2627737" cy="1800000"/>
          </a:xfrm>
          <a:prstGeom prst="rect">
            <a:avLst/>
          </a:prstGeom>
          <a:noFill/>
        </p:spPr>
      </p:pic>
      <p:pic>
        <p:nvPicPr>
          <p:cNvPr id="3076" name="Picture 4" descr="http://content.foto.mail.ru/list/snaiper777/_answers/i-4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15074" y="4929198"/>
            <a:ext cx="2769230" cy="180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70120778"/>
      </p:ext>
    </p:extLst>
  </p:cSld>
  <p:clrMapOvr>
    <a:masterClrMapping/>
  </p:clrMapOvr>
  <p:transition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42976" y="571480"/>
            <a:ext cx="7000924" cy="830997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На Урале в Челябинской области есть удивительное озеро —  Сладкое.</a:t>
            </a:r>
          </a:p>
          <a:p>
            <a:pPr algn="just"/>
            <a:r>
              <a:rPr lang="ru-RU" sz="1600" dirty="0" smtClean="0"/>
              <a:t>В воде содержатся сода и поваренная соль. А сода, как известно, имеет сладковатый вкус. </a:t>
            </a:r>
          </a:p>
        </p:txBody>
      </p:sp>
      <p:pic>
        <p:nvPicPr>
          <p:cNvPr id="22532" name="Picture 4" descr="http://publicpost.ru/public/userfiles/users/3654/images/ozero%20sladko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1714488"/>
            <a:ext cx="5756651" cy="43200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</p:sld>
</file>

<file path=ppt/theme/theme1.xml><?xml version="1.0" encoding="utf-8"?>
<a:theme xmlns:a="http://schemas.openxmlformats.org/drawingml/2006/main" name="Воздушный поток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952</TotalTime>
  <Words>258</Words>
  <Application>Microsoft Office PowerPoint</Application>
  <PresentationFormat>Экран (4:3)</PresentationFormat>
  <Paragraphs>12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Georgia</vt:lpstr>
      <vt:lpstr>Trebuchet MS</vt:lpstr>
      <vt:lpstr>Воздушный поток</vt:lpstr>
      <vt:lpstr>ОЗЕРА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Computer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Сергей</cp:lastModifiedBy>
  <cp:revision>98</cp:revision>
  <dcterms:created xsi:type="dcterms:W3CDTF">2012-11-23T08:14:51Z</dcterms:created>
  <dcterms:modified xsi:type="dcterms:W3CDTF">2015-08-21T14:22:39Z</dcterms:modified>
</cp:coreProperties>
</file>