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8" r:id="rId4"/>
    <p:sldId id="279" r:id="rId5"/>
    <p:sldId id="273" r:id="rId6"/>
    <p:sldId id="259" r:id="rId7"/>
    <p:sldId id="285" r:id="rId8"/>
    <p:sldId id="261" r:id="rId9"/>
    <p:sldId id="262" r:id="rId10"/>
    <p:sldId id="263" r:id="rId11"/>
    <p:sldId id="264" r:id="rId12"/>
    <p:sldId id="269" r:id="rId13"/>
    <p:sldId id="277" r:id="rId14"/>
    <p:sldId id="278" r:id="rId15"/>
    <p:sldId id="266" r:id="rId16"/>
    <p:sldId id="274" r:id="rId17"/>
    <p:sldId id="286" r:id="rId18"/>
    <p:sldId id="281" r:id="rId19"/>
    <p:sldId id="282" r:id="rId20"/>
    <p:sldId id="275" r:id="rId21"/>
    <p:sldId id="267" r:id="rId22"/>
    <p:sldId id="271" r:id="rId23"/>
    <p:sldId id="280" r:id="rId24"/>
    <p:sldId id="272" r:id="rId25"/>
    <p:sldId id="283" r:id="rId26"/>
    <p:sldId id="284" r:id="rId27"/>
    <p:sldId id="27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945DD77-D275-4E2A-97D5-47D7C7C09F5E}" type="datetimeFigureOut">
              <a:rPr lang="ru-RU" smtClean="0"/>
              <a:pPr/>
              <a:t>21.06.2014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B0F98-D8BF-4EB9-A21F-C60895E868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turometr.s3.amazonaws.com/images/gallery/01/73/79/2010/08/18/768a3b__37bd35c243_600.jpg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11160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640" y="2314517"/>
            <a:ext cx="5904656" cy="4543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52736"/>
            <a:ext cx="8229600" cy="1399032"/>
          </a:xfrm>
        </p:spPr>
        <p:txBody>
          <a:bodyPr>
            <a:normAutofit/>
          </a:bodyPr>
          <a:lstStyle/>
          <a:p>
            <a:r>
              <a:rPr lang="ru-RU" dirty="0" smtClean="0"/>
              <a:t>Народные промыслы  Центральной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4294967295"/>
          </p:nvPr>
        </p:nvSpPr>
        <p:spPr>
          <a:xfrm>
            <a:off x="1043608" y="260648"/>
            <a:ext cx="6994525" cy="79216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>
                <a:latin typeface="Comic Sans MS" pitchFamily="66" charset="0"/>
              </a:rPr>
              <a:t>   ГСКУ  АО « СРЦ для несовершеннолетних, </a:t>
            </a:r>
          </a:p>
          <a:p>
            <a:pPr>
              <a:buNone/>
            </a:pPr>
            <a:r>
              <a:rPr lang="ru-RU" sz="2400" dirty="0" smtClean="0">
                <a:latin typeface="Comic Sans MS" pitchFamily="66" charset="0"/>
              </a:rPr>
              <a:t>   </a:t>
            </a:r>
            <a:r>
              <a:rPr lang="ru-RU" sz="2400" dirty="0" err="1" smtClean="0">
                <a:latin typeface="Comic Sans MS" pitchFamily="66" charset="0"/>
              </a:rPr>
              <a:t>Лиманский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р-он</a:t>
            </a:r>
            <a:r>
              <a:rPr lang="ru-RU" sz="2400" dirty="0" smtClean="0">
                <a:latin typeface="Comic Sans MS" pitchFamily="66" charset="0"/>
              </a:rPr>
              <a:t> Астраханская область».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395536" y="4725144"/>
            <a:ext cx="8964612" cy="8636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9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Проект для детей старше дошкольного возраста</a:t>
            </a:r>
          </a:p>
          <a:p>
            <a:pPr>
              <a:buNone/>
            </a:pPr>
            <a:endParaRPr lang="ru-RU" sz="7400" dirty="0" smtClean="0">
              <a:latin typeface="Comic Sans MS" pitchFamily="66" charset="0"/>
            </a:endParaRPr>
          </a:p>
          <a:p>
            <a:pPr>
              <a:buNone/>
            </a:pPr>
            <a:endParaRPr lang="ru-RU" sz="7400" dirty="0" smtClean="0">
              <a:latin typeface="Comic Sans MS" pitchFamily="66" charset="0"/>
            </a:endParaRPr>
          </a:p>
          <a:p>
            <a:pPr>
              <a:buNone/>
            </a:pPr>
            <a:endParaRPr lang="ru-RU" sz="7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8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Автор проекта воспитатель 1 категории </a:t>
            </a:r>
            <a:r>
              <a:rPr lang="ru-RU" sz="9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Алатаева</a:t>
            </a:r>
            <a:r>
              <a:rPr lang="ru-RU" sz="9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Малика Руслановна</a:t>
            </a:r>
          </a:p>
          <a:p>
            <a:pPr>
              <a:buNone/>
            </a:pPr>
            <a:endParaRPr lang="ru-RU" sz="8000" dirty="0" smtClean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8000" dirty="0" smtClean="0">
              <a:latin typeface="Comic Sans MS" pitchFamily="66" charset="0"/>
            </a:endParaRPr>
          </a:p>
          <a:p>
            <a:pPr>
              <a:buNone/>
            </a:pP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 smtClean="0">
                <a:solidFill>
                  <a:schemeClr val="bg1"/>
                </a:solidFill>
              </a:rPr>
              <a:t>Народные художественные промыслы</a:t>
            </a:r>
            <a:r>
              <a:rPr lang="ru-RU" sz="3400" dirty="0" smtClean="0"/>
              <a:t>.</a:t>
            </a:r>
            <a:endParaRPr lang="ru-RU" sz="34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Изделия из глины.</a:t>
            </a:r>
          </a:p>
          <a:p>
            <a:pPr marL="571500" indent="-571500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Роспись по дереву.</a:t>
            </a:r>
          </a:p>
          <a:p>
            <a:pPr marL="571500" indent="-571500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Металлические изделия</a:t>
            </a:r>
          </a:p>
          <a:p>
            <a:pPr marL="571500" indent="-571500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Изделия из папье-маше.</a:t>
            </a:r>
          </a:p>
          <a:p>
            <a:pPr marL="571500" indent="-571500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Кружево.</a:t>
            </a:r>
            <a:endParaRPr lang="en-US" dirty="0" smtClean="0">
              <a:latin typeface="Comic Sans MS" pitchFamily="66" charset="0"/>
            </a:endParaRPr>
          </a:p>
          <a:p>
            <a:pPr marL="571500" indent="-571500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Резьба по кости.</a:t>
            </a:r>
            <a:endParaRPr lang="en-US" dirty="0" smtClean="0">
              <a:latin typeface="Comic Sans MS" pitchFamily="66" charset="0"/>
            </a:endParaRPr>
          </a:p>
          <a:p>
            <a:pPr marL="571500" indent="-571500"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52120" y="980728"/>
            <a:ext cx="3186669" cy="2075026"/>
          </a:xfrm>
          <a:prstGeom prst="snip1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4429132"/>
            <a:ext cx="3470960" cy="20669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Изделие из глины.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500174"/>
            <a:ext cx="4059238" cy="3786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Дымковская игрушка. </a:t>
            </a:r>
            <a:r>
              <a:rPr lang="ru-RU" dirty="0" smtClean="0">
                <a:latin typeface="Comic Sans MS" pitchFamily="66" charset="0"/>
              </a:rPr>
              <a:t>Высота игрушки 20-25 см.. Традиционными дымковскими игрушками считаются петухи, барыни, няньки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    </a:t>
            </a:r>
            <a:r>
              <a:rPr lang="ru-RU" dirty="0" err="1" smtClean="0">
                <a:solidFill>
                  <a:schemeClr val="bg1"/>
                </a:solidFill>
              </a:rPr>
              <a:t>Скопинская</a:t>
            </a:r>
            <a:r>
              <a:rPr lang="ru-RU" dirty="0" smtClean="0">
                <a:solidFill>
                  <a:schemeClr val="bg1"/>
                </a:solidFill>
              </a:rPr>
              <a:t> керамика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2000240"/>
            <a:ext cx="4038600" cy="413545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latin typeface="Comic Sans MS" pitchFamily="66" charset="0"/>
              </a:rPr>
              <a:t>В городе Скопине Рязанской области возрождены ценнейшие основы искусства гончарной пластики. Мастерство и богатая фантазия </a:t>
            </a:r>
            <a:r>
              <a:rPr lang="ru-RU" sz="2800" dirty="0" err="1" smtClean="0">
                <a:latin typeface="Comic Sans MS" pitchFamily="66" charset="0"/>
              </a:rPr>
              <a:t>скопинских</a:t>
            </a:r>
            <a:r>
              <a:rPr lang="ru-RU" sz="2800" dirty="0" smtClean="0">
                <a:latin typeface="Comic Sans MS" pitchFamily="66" charset="0"/>
              </a:rPr>
              <a:t> умельцев превратили предметы обыденного, бытового назначения в сказочные творения, произведения искусства.</a:t>
            </a:r>
          </a:p>
          <a:p>
            <a:endParaRPr lang="ru-RU" dirty="0">
              <a:latin typeface="Comic Sans MS" pitchFamily="66" charset="0"/>
            </a:endParaRPr>
          </a:p>
        </p:txBody>
      </p:sp>
      <p:pic>
        <p:nvPicPr>
          <p:cNvPr id="6" name="Picture 9" descr="news15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57884" y="1928802"/>
            <a:ext cx="2697291" cy="3968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59936" cy="538164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Филимоновская игрушка</a:t>
            </a:r>
            <a:r>
              <a:rPr lang="ru-RU" dirty="0" smtClean="0">
                <a:latin typeface="Comic Sans MS" pitchFamily="66" charset="0"/>
              </a:rPr>
              <a:t> — русский художественный промысел, сформировавшийся в Тульской области. Основную массу изделий мастериц составляют традиционные свистульки: барыни, всадники, коровы, медведи, петухи. 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8" name="Содержимое 7" descr="bigf6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5143504" y="928670"/>
            <a:ext cx="3487734" cy="2322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C:\Documents and Settings\user\Рабочий стол\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80" y="4143380"/>
            <a:ext cx="3214710" cy="1991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Гжель.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457200" y="2629738"/>
            <a:ext cx="4038600" cy="2711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Гжель</a:t>
            </a:r>
            <a:r>
              <a:rPr lang="ru-RU" dirty="0" smtClean="0">
                <a:latin typeface="Comic Sans MS" pitchFamily="66" charset="0"/>
              </a:rPr>
              <a:t>  - один из традиционных российских центров производства керамики. </a:t>
            </a: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9" descr="03b39780b3cc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20" y="1857364"/>
            <a:ext cx="3571900" cy="476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0" descr="50_1ACDC3E3D31A46DFACAB0273086659B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57686" y="357166"/>
            <a:ext cx="4429156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Роспись по дереву.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Хохломская роспись </a:t>
            </a:r>
            <a:r>
              <a:rPr lang="ru-RU" dirty="0" smtClean="0">
                <a:latin typeface="Comic Sans MS" pitchFamily="66" charset="0"/>
              </a:rPr>
              <a:t>возникла в 17 веке (Нижегородской области). Выполненную черным и красным (а также, изредка, зелёным, жёлтым) цветом по золотистому фону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2143116"/>
            <a:ext cx="4059238" cy="2930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059936" cy="5453082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Полохов-майданская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 роспись</a:t>
            </a:r>
            <a:r>
              <a:rPr lang="ru-RU" dirty="0" smtClean="0">
                <a:latin typeface="Comic Sans MS" pitchFamily="66" charset="0"/>
              </a:rPr>
              <a:t>. В селах Полохов-майдан Нижегородской области делают яркие расписные игрушки-тарарушки – это матрешки, кони-тройки, шкатулки, грибы, вазочки, солонки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86446" y="357166"/>
            <a:ext cx="1771650" cy="197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3929066"/>
            <a:ext cx="3571884" cy="2500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Ложкарный промысел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Этим промыслом занимались крестьяне, жили они на малоплодородных землях (Архангельской, Новгородской, Владимирской).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7000892" y="3571876"/>
            <a:ext cx="1857388" cy="2724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2" y="1500174"/>
            <a:ext cx="1771650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472" y="500042"/>
            <a:ext cx="4059936" cy="5595958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Русские матрешки</a:t>
            </a:r>
          </a:p>
          <a:p>
            <a:pPr>
              <a:buNone/>
            </a:pPr>
            <a:r>
              <a:rPr lang="ru-RU" sz="2800" dirty="0" smtClean="0">
                <a:latin typeface="Comic Sans MS" pitchFamily="66" charset="0"/>
              </a:rPr>
              <a:t>игрушка в виде расписной куклы, внутри которой находятся подобные ей куклы меньшего размера. Изобретение русской матрёшки приписывается токарю В. П. Звёздочкину в 1890-х годах, а автором первой росписи был профессиональный художник С. В. Малютин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72819" y="1357299"/>
            <a:ext cx="3810000" cy="4038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857224" y="428604"/>
            <a:ext cx="2428892" cy="2680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Богородская резьба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dirty="0" smtClean="0">
                <a:latin typeface="Comic Sans MS" pitchFamily="66" charset="0"/>
              </a:rPr>
              <a:t>богородская игрушка — русский народный промысел резных игрушек и скульптуры из мягких пород дерева (липы, ольхи, осины). пос. Богородское  Московской области с XVI—XVIII веков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Documents and Settings\user\Рабочий стол\i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00232" y="3500438"/>
            <a:ext cx="2643206" cy="2368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ru-RU" dirty="0" err="1" smtClean="0">
                <a:solidFill>
                  <a:schemeClr val="bg1"/>
                </a:solidFill>
              </a:rPr>
              <a:t>Жостовский</a:t>
            </a:r>
            <a:r>
              <a:rPr lang="ru-RU" dirty="0" smtClean="0">
                <a:solidFill>
                  <a:schemeClr val="bg1"/>
                </a:solidFill>
              </a:rPr>
              <a:t> промысел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844824"/>
            <a:ext cx="555496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Comic Sans MS" pitchFamily="66" charset="0"/>
              </a:rPr>
              <a:t>      Промысел расписных металлических подносов возник в середине XVIII в. на Урале, где были расположены металлургические заводы Демидовых (Нижний Тагил, Невьянск, </a:t>
            </a:r>
            <a:r>
              <a:rPr lang="ru-RU" sz="2000" dirty="0" err="1" smtClean="0">
                <a:latin typeface="Comic Sans MS" pitchFamily="66" charset="0"/>
              </a:rPr>
              <a:t>Верх-Нейвинск</a:t>
            </a:r>
            <a:r>
              <a:rPr lang="ru-RU" sz="2000" dirty="0" smtClean="0">
                <a:latin typeface="Comic Sans MS" pitchFamily="66" charset="0"/>
              </a:rPr>
              <a:t>), и только в первой половине XIX века подносы стали изготавливать в деревнях Московской губернии — </a:t>
            </a:r>
            <a:r>
              <a:rPr lang="ru-RU" sz="2000" dirty="0" err="1" smtClean="0">
                <a:latin typeface="Comic Sans MS" pitchFamily="66" charset="0"/>
              </a:rPr>
              <a:t>Жостове</a:t>
            </a:r>
            <a:r>
              <a:rPr lang="ru-RU" sz="2000" dirty="0" smtClean="0">
                <a:latin typeface="Comic Sans MS" pitchFamily="66" charset="0"/>
              </a:rPr>
              <a:t>, Троицком, Новосельцеве и др. Скоро московский промысел стал ведущим. В настоящее время производство подносов с лаковой росписью сосредоточено в деревне </a:t>
            </a:r>
            <a:r>
              <a:rPr lang="ru-RU" sz="2000" dirty="0" err="1" smtClean="0">
                <a:latin typeface="Comic Sans MS" pitchFamily="66" charset="0"/>
              </a:rPr>
              <a:t>Жостово</a:t>
            </a:r>
            <a:r>
              <a:rPr lang="ru-RU" sz="2000" dirty="0" smtClean="0">
                <a:latin typeface="Comic Sans MS" pitchFamily="66" charset="0"/>
              </a:rPr>
              <a:t> Московской области и в Нижнем Тагиле. </a:t>
            </a:r>
          </a:p>
        </p:txBody>
      </p:sp>
      <p:pic>
        <p:nvPicPr>
          <p:cNvPr id="5" name="Picture 12" descr="zhostovskie_podnosyi_a_440x45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24128" y="2060848"/>
            <a:ext cx="3239465" cy="3939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9" descr="0_5f785_7afe3e40_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44" y="357166"/>
            <a:ext cx="3587162" cy="3405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1" descr="23082004143224_P1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14942" y="423630"/>
            <a:ext cx="3660027" cy="3405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4" descr="50_1ACDC3E3D31A46DFACAB0273086659B9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786050" y="3902928"/>
            <a:ext cx="3571900" cy="2794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28670"/>
            <a:ext cx="4059936" cy="516733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Финифть</a:t>
            </a:r>
            <a:r>
              <a:rPr lang="ru-RU" dirty="0" smtClean="0">
                <a:latin typeface="Comic Sans MS" pitchFamily="66" charset="0"/>
              </a:rPr>
              <a:t> - особый вид прикладного искусства, в котором используется эмаль в сочетании с метал. Эмали окрашиваются солями металлов: добавки золота придают стеклу рубиновый цвет, кобальта — синий цвет, а меди — зелёный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5" name="Содержимое 4" descr="7645197_1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4643438" y="1785926"/>
            <a:ext cx="4059238" cy="405923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Изделье из папье-маше.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Федоскино, Палехе из папье-маше изготавливают основу для традиционной лаковой миниатюры. Из папье-маше делают муляжи, маски, учебные пособия, игрушки, театральную бутафорию, шкатулки.</a:t>
            </a:r>
            <a:endParaRPr lang="ru-RU" dirty="0"/>
          </a:p>
        </p:txBody>
      </p:sp>
      <p:pic>
        <p:nvPicPr>
          <p:cNvPr id="11266" name="Picture 2" descr="Картинка 16 из 720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857364"/>
            <a:ext cx="3786214" cy="3222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9939" name="Picture 3" descr="C:\Documents and Settings\Admin\Рабочий стол\e46148__542e1b65e8_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14356"/>
            <a:ext cx="3540150" cy="2548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0" name="Picture 4" descr="C:\Documents and Settings\Admin\Рабочий стол\izobrazhenie_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3880" y="1643050"/>
            <a:ext cx="3935253" cy="3314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2" name="Picture 6" descr="C:\Documents and Settings\Admin\Рабочий стол\184067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929066"/>
            <a:ext cx="4029061" cy="2681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Палехская роспись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32911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Comic Sans MS" pitchFamily="66" charset="0"/>
              </a:rPr>
              <a:t>Палехская миниатюра — народный промысел, развившийся в поселке Палех Ивановской области. Лаковая миниатюра исполняется темперой на папье-маше. Обычно расписываются шкатулки, ларцы, кубышки, брошки, панно, пепельницы, заколки для галстука, игольницы и т. д.</a:t>
            </a:r>
          </a:p>
          <a:p>
            <a:endParaRPr lang="ru-RU" dirty="0"/>
          </a:p>
        </p:txBody>
      </p:sp>
      <p:pic>
        <p:nvPicPr>
          <p:cNvPr id="7" name="Picture 11" descr="untitle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86380" y="1785926"/>
            <a:ext cx="3333750" cy="3667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10" descr="112528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58" y="311680"/>
            <a:ext cx="4214842" cy="3531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9" descr="1156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4876" y="2714620"/>
            <a:ext cx="4038600" cy="4046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4059936" cy="53102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Палехская миниатюра</a:t>
            </a:r>
            <a:r>
              <a:rPr lang="ru-RU" dirty="0" smtClean="0">
                <a:latin typeface="Comic Sans MS" pitchFamily="66" charset="0"/>
              </a:rPr>
              <a:t> — народный промысел, развившийся в поселке Палех Ивановской области. Лаковая миниатюра  на папье-маше. Обычно расписываются шкатулки, ларцы, кубышки, брошки, панно, пепельницы, заколки для галстука, игольницы 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7" name="Содержимое 6" descr="196964553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4819660" y="500043"/>
            <a:ext cx="3811578" cy="2500330"/>
          </a:xfrm>
        </p:spPr>
      </p:pic>
      <p:pic>
        <p:nvPicPr>
          <p:cNvPr id="2050" name="Picture 2" descr="C:\Documents and Settings\Admin\Рабочий стол\CRW_4365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4" y="3881440"/>
            <a:ext cx="2857520" cy="190501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Кружевоплетение.</a:t>
            </a:r>
            <a:endParaRPr lang="ru-RU" dirty="0"/>
          </a:p>
        </p:txBody>
      </p:sp>
      <p:pic>
        <p:nvPicPr>
          <p:cNvPr id="5" name="Содержимое 4" descr="4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57157" y="1357298"/>
            <a:ext cx="2818051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Вологодское кружево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dirty="0" smtClean="0">
                <a:latin typeface="Comic Sans MS" pitchFamily="66" charset="0"/>
              </a:rPr>
              <a:t>– самое известное, оно выплетается там с 1820 года. Особое внимание уделяется штучным изделиям: знаменитым воротникам, пелеринам, шарфам, перчаткам, салфеткам. 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074" name="Picture 2" descr="C:\Documents and Settings\user\Рабочий стол\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5984" y="4143380"/>
            <a:ext cx="2772425" cy="254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Павлово-Посадские платки.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Comic Sans MS" pitchFamily="66" charset="0"/>
              </a:rPr>
              <a:t>шерстяные и полушерстяные платки, украшенные традиционным красочным набивным орнаментом, возникшим в подмосковном городе Павловский Посад в 1860-1880-х гг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Содержимое 7" descr="379523_2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6357950" y="4071942"/>
            <a:ext cx="2519365" cy="2597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Documents and Settings\Admin\Рабочий стол\img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1357298"/>
            <a:ext cx="2571768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10" descr="platki_sharfy_pavloposadskie_15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282" y="1428736"/>
            <a:ext cx="4704938" cy="3530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9" descr="0510200915235_353-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28" y="2143116"/>
            <a:ext cx="3947712" cy="4095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Резьба по кости</a:t>
            </a:r>
            <a:endParaRPr lang="ru-RU" dirty="0"/>
          </a:p>
        </p:txBody>
      </p:sp>
      <p:pic>
        <p:nvPicPr>
          <p:cNvPr id="5" name="Содержимое 4" descr="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1428736"/>
            <a:ext cx="2643206" cy="2852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Comic Sans MS" pitchFamily="66" charset="0"/>
              </a:rPr>
              <a:t> народный художественный промысел, сформировавшийся и практикуемый в сёлах Холмогорского района Архангельской области. Первые известные изделий, относятся к XVII веку.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2050" name="Picture 2" descr="C:\Documents and Settings\user\Рабочий стол\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14546" y="4357694"/>
            <a:ext cx="252585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13" descr="11773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214291"/>
            <a:ext cx="3143272" cy="3858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1" descr="116912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5242" y="357166"/>
            <a:ext cx="3295358" cy="3500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0" descr="1164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143380"/>
            <a:ext cx="3714776" cy="2542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2" descr="117014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214942" y="4019988"/>
            <a:ext cx="3286148" cy="2838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9" descr="114762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14" y="714356"/>
            <a:ext cx="6618465" cy="5179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285860"/>
            <a:ext cx="5643602" cy="521497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Comic Sans MS" pitchFamily="66" charset="0"/>
              </a:rPr>
              <a:t>Народное декоротивно-прикладное искусство – результат творчества многих поколений мастеров. И наша планета похожа на гигантский фантастический музей Вечности, главным экспонатом которого является вдохновение, работа мастера. Сегодня художественные изделия, выполненные народными мастерами из различных материалов, служат непременной частью повседневной жизни человека; они вошли в быт как необходимые предметы.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5" name="Содержимое 4" descr="i_764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6357950" y="1500174"/>
            <a:ext cx="250033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382</TotalTime>
  <Words>521</Words>
  <Application>Microsoft Office PowerPoint</Application>
  <PresentationFormat>Экран (4:3)</PresentationFormat>
  <Paragraphs>48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Яркая</vt:lpstr>
      <vt:lpstr>Народные промыслы  Центральной России</vt:lpstr>
      <vt:lpstr>Народные художественные промыслы.</vt:lpstr>
      <vt:lpstr>Изделие из глины.</vt:lpstr>
      <vt:lpstr>     Скопинская керамика</vt:lpstr>
      <vt:lpstr>Презентация PowerPoint</vt:lpstr>
      <vt:lpstr>Гжель.</vt:lpstr>
      <vt:lpstr>Презентация PowerPoint</vt:lpstr>
      <vt:lpstr>Роспись по дереву.</vt:lpstr>
      <vt:lpstr>Презентация PowerPoint</vt:lpstr>
      <vt:lpstr>Ложкарный промысел.</vt:lpstr>
      <vt:lpstr>Презентация PowerPoint</vt:lpstr>
      <vt:lpstr>Презентация PowerPoint</vt:lpstr>
      <vt:lpstr>   Жостовский промысел</vt:lpstr>
      <vt:lpstr>Презентация PowerPoint</vt:lpstr>
      <vt:lpstr>Презентация PowerPoint</vt:lpstr>
      <vt:lpstr>Изделье из папье-маше.</vt:lpstr>
      <vt:lpstr>Презентация PowerPoint</vt:lpstr>
      <vt:lpstr>Палехская роспись</vt:lpstr>
      <vt:lpstr>Презентация PowerPoint</vt:lpstr>
      <vt:lpstr>Презентация PowerPoint</vt:lpstr>
      <vt:lpstr>Кружевоплетение.</vt:lpstr>
      <vt:lpstr>Павлово-Посадские платки.</vt:lpstr>
      <vt:lpstr>Презентация PowerPoint</vt:lpstr>
      <vt:lpstr>Резьба по кости</vt:lpstr>
      <vt:lpstr>Презентация PowerPoint</vt:lpstr>
      <vt:lpstr>Презентация PowerPoint</vt:lpstr>
      <vt:lpstr>Заключение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Народные промыслы России</dc:title>
  <dc:creator>Admin</dc:creator>
  <cp:lastModifiedBy>user</cp:lastModifiedBy>
  <cp:revision>50</cp:revision>
  <dcterms:created xsi:type="dcterms:W3CDTF">2011-02-04T18:17:02Z</dcterms:created>
  <dcterms:modified xsi:type="dcterms:W3CDTF">2014-06-20T19:38:17Z</dcterms:modified>
</cp:coreProperties>
</file>