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6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5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0E09"/>
    <a:srgbClr val="BAE9F8"/>
    <a:srgbClr val="60D55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33" autoAdjust="0"/>
    <p:restoredTop sz="94660"/>
  </p:normalViewPr>
  <p:slideViewPr>
    <p:cSldViewPr>
      <p:cViewPr>
        <p:scale>
          <a:sx n="50" d="100"/>
          <a:sy n="50" d="100"/>
        </p:scale>
        <p:origin x="-1830" y="-4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2FB2-9EE7-40C2-B9B6-6A62BA5C7099}" type="datetimeFigureOut">
              <a:rPr lang="ru-RU" smtClean="0"/>
              <a:pPr/>
              <a:t>17.07.2012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5065-79FF-440C-AEBC-D745782EC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6763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2FB2-9EE7-40C2-B9B6-6A62BA5C7099}" type="datetimeFigureOut">
              <a:rPr lang="ru-RU" smtClean="0"/>
              <a:pPr/>
              <a:t>17.07.2012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5065-79FF-440C-AEBC-D745782EC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2331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2FB2-9EE7-40C2-B9B6-6A62BA5C7099}" type="datetimeFigureOut">
              <a:rPr lang="ru-RU" smtClean="0"/>
              <a:pPr/>
              <a:t>17.07.2012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5065-79FF-440C-AEBC-D745782EC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6221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2FB2-9EE7-40C2-B9B6-6A62BA5C7099}" type="datetimeFigureOut">
              <a:rPr lang="ru-RU" smtClean="0"/>
              <a:pPr/>
              <a:t>17.07.2012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5065-79FF-440C-AEBC-D745782EC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41009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2FB2-9EE7-40C2-B9B6-6A62BA5C7099}" type="datetimeFigureOut">
              <a:rPr lang="ru-RU" smtClean="0"/>
              <a:pPr/>
              <a:t>17.07.2012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5065-79FF-440C-AEBC-D745782EC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0920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2FB2-9EE7-40C2-B9B6-6A62BA5C7099}" type="datetimeFigureOut">
              <a:rPr lang="ru-RU" smtClean="0"/>
              <a:pPr/>
              <a:t>17.07.2012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5065-79FF-440C-AEBC-D745782EC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5453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2FB2-9EE7-40C2-B9B6-6A62BA5C7099}" type="datetimeFigureOut">
              <a:rPr lang="ru-RU" smtClean="0"/>
              <a:pPr/>
              <a:t>17.07.2012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5065-79FF-440C-AEBC-D745782EC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4993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2FB2-9EE7-40C2-B9B6-6A62BA5C7099}" type="datetimeFigureOut">
              <a:rPr lang="ru-RU" smtClean="0"/>
              <a:pPr/>
              <a:t>17.07.2012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5065-79FF-440C-AEBC-D745782EC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2623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2FB2-9EE7-40C2-B9B6-6A62BA5C7099}" type="datetimeFigureOut">
              <a:rPr lang="ru-RU" smtClean="0"/>
              <a:pPr/>
              <a:t>17.07.2012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5065-79FF-440C-AEBC-D745782EC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2403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2FB2-9EE7-40C2-B9B6-6A62BA5C7099}" type="datetimeFigureOut">
              <a:rPr lang="ru-RU" smtClean="0"/>
              <a:pPr/>
              <a:t>17.07.2012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5065-79FF-440C-AEBC-D745782EC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76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2FB2-9EE7-40C2-B9B6-6A62BA5C7099}" type="datetimeFigureOut">
              <a:rPr lang="ru-RU" smtClean="0"/>
              <a:pPr/>
              <a:t>17.07.2012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5065-79FF-440C-AEBC-D745782EC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2834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B2FB2-9EE7-40C2-B9B6-6A62BA5C7099}" type="datetimeFigureOut">
              <a:rPr lang="ru-RU" smtClean="0"/>
              <a:pPr/>
              <a:t>17.07.2012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C5065-79FF-440C-AEBC-D745782EC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9831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4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4.png"/><Relationship Id="rId5" Type="http://schemas.openxmlformats.org/officeDocument/2006/relationships/image" Target="../media/image7.png"/><Relationship Id="rId10" Type="http://schemas.openxmlformats.org/officeDocument/2006/relationships/image" Target="../media/image15.png"/><Relationship Id="rId4" Type="http://schemas.openxmlformats.org/officeDocument/2006/relationships/image" Target="../media/image6.png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5.png"/><Relationship Id="rId5" Type="http://schemas.openxmlformats.org/officeDocument/2006/relationships/image" Target="../media/image7.png"/><Relationship Id="rId10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4.png"/><Relationship Id="rId1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7.png"/><Relationship Id="rId5" Type="http://schemas.openxmlformats.org/officeDocument/2006/relationships/image" Target="../media/image8.png"/><Relationship Id="rId15" Type="http://schemas.openxmlformats.org/officeDocument/2006/relationships/image" Target="../media/image12.png"/><Relationship Id="rId10" Type="http://schemas.openxmlformats.org/officeDocument/2006/relationships/image" Target="../media/image16.png"/><Relationship Id="rId4" Type="http://schemas.openxmlformats.org/officeDocument/2006/relationships/image" Target="../media/image7.png"/><Relationship Id="rId9" Type="http://schemas.openxmlformats.org/officeDocument/2006/relationships/image" Target="../media/image4.png"/><Relationship Id="rId1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12" Type="http://schemas.openxmlformats.org/officeDocument/2006/relationships/image" Target="../media/image17.png"/><Relationship Id="rId2" Type="http://schemas.openxmlformats.org/officeDocument/2006/relationships/image" Target="../media/image5.jpe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6.png"/><Relationship Id="rId5" Type="http://schemas.openxmlformats.org/officeDocument/2006/relationships/image" Target="../media/image7.png"/><Relationship Id="rId1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6.png"/><Relationship Id="rId9" Type="http://schemas.openxmlformats.org/officeDocument/2006/relationships/image" Target="../media/image4.png"/><Relationship Id="rId1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7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16.png"/><Relationship Id="rId17" Type="http://schemas.openxmlformats.org/officeDocument/2006/relationships/image" Target="../media/image12.png"/><Relationship Id="rId2" Type="http://schemas.openxmlformats.org/officeDocument/2006/relationships/image" Target="../media/image5.jpe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8.png"/><Relationship Id="rId5" Type="http://schemas.openxmlformats.org/officeDocument/2006/relationships/image" Target="../media/image7.png"/><Relationship Id="rId1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0.png"/><Relationship Id="rId9" Type="http://schemas.openxmlformats.org/officeDocument/2006/relationships/image" Target="../media/image4.png"/><Relationship Id="rId1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18.png"/><Relationship Id="rId17" Type="http://schemas.openxmlformats.org/officeDocument/2006/relationships/image" Target="../media/image13.png"/><Relationship Id="rId2" Type="http://schemas.openxmlformats.org/officeDocument/2006/relationships/image" Target="../media/image5.jpe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20.png"/><Relationship Id="rId5" Type="http://schemas.openxmlformats.org/officeDocument/2006/relationships/image" Target="../media/image7.png"/><Relationship Id="rId15" Type="http://schemas.openxmlformats.org/officeDocument/2006/relationships/image" Target="../media/image15.png"/><Relationship Id="rId10" Type="http://schemas.openxmlformats.org/officeDocument/2006/relationships/image" Target="../media/image19.png"/><Relationship Id="rId4" Type="http://schemas.openxmlformats.org/officeDocument/2006/relationships/image" Target="../media/image10.png"/><Relationship Id="rId9" Type="http://schemas.openxmlformats.org/officeDocument/2006/relationships/image" Target="../media/image4.png"/><Relationship Id="rId1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6.png"/><Relationship Id="rId18" Type="http://schemas.openxmlformats.org/officeDocument/2006/relationships/image" Target="../media/image13.png"/><Relationship Id="rId3" Type="http://schemas.openxmlformats.org/officeDocument/2006/relationships/image" Target="../media/image5.jpeg"/><Relationship Id="rId21" Type="http://schemas.openxmlformats.org/officeDocument/2006/relationships/image" Target="../media/image23.png"/><Relationship Id="rId7" Type="http://schemas.openxmlformats.org/officeDocument/2006/relationships/image" Target="../media/image8.png"/><Relationship Id="rId12" Type="http://schemas.openxmlformats.org/officeDocument/2006/relationships/image" Target="../media/image18.png"/><Relationship Id="rId17" Type="http://schemas.openxmlformats.org/officeDocument/2006/relationships/image" Target="../media/image14.png"/><Relationship Id="rId2" Type="http://schemas.openxmlformats.org/officeDocument/2006/relationships/slide" Target="slide6.xml"/><Relationship Id="rId16" Type="http://schemas.openxmlformats.org/officeDocument/2006/relationships/image" Target="../media/image21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20.png"/><Relationship Id="rId5" Type="http://schemas.openxmlformats.org/officeDocument/2006/relationships/image" Target="../media/image10.png"/><Relationship Id="rId15" Type="http://schemas.openxmlformats.org/officeDocument/2006/relationships/image" Target="../media/image15.png"/><Relationship Id="rId10" Type="http://schemas.openxmlformats.org/officeDocument/2006/relationships/image" Target="../media/image19.png"/><Relationship Id="rId19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hmstudio.ucoz.ru/Kliparts/Arrowstapes.jpg" TargetMode="External"/><Relationship Id="rId3" Type="http://schemas.openxmlformats.org/officeDocument/2006/relationships/image" Target="../media/image24.png"/><Relationship Id="rId7" Type="http://schemas.openxmlformats.org/officeDocument/2006/relationships/hyperlink" Target="http://namonitore.ru/uploads/catalog/3dgrafika/domik_goluboe_nebo_zelenaya_travka_1600.jp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xrest.ru/images/collection/00490/328/original.jpg" TargetMode="External"/><Relationship Id="rId5" Type="http://schemas.openxmlformats.org/officeDocument/2006/relationships/hyperlink" Target="http://s1.postimage.org/95l7gx5im/image.png" TargetMode="External"/><Relationship Id="rId4" Type="http://schemas.openxmlformats.org/officeDocument/2006/relationships/hyperlink" Target="http://s50.radikal.ru/i127/1010/9b/39ce0fdfb897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9D354"/>
            </a:gs>
            <a:gs pos="77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-108520" y="-111493"/>
            <a:ext cx="9289032" cy="7140893"/>
          </a:xfrm>
          <a:prstGeom prst="rect">
            <a:avLst/>
          </a:prstGeom>
        </p:spPr>
      </p:pic>
      <p:grpSp>
        <p:nvGrpSpPr>
          <p:cNvPr id="9" name="Группа 8"/>
          <p:cNvGrpSpPr/>
          <p:nvPr/>
        </p:nvGrpSpPr>
        <p:grpSpPr>
          <a:xfrm>
            <a:off x="6293575" y="4791155"/>
            <a:ext cx="2059875" cy="1970315"/>
            <a:chOff x="3347864" y="4871681"/>
            <a:chExt cx="2059875" cy="1970315"/>
          </a:xfrm>
        </p:grpSpPr>
        <p:pic>
          <p:nvPicPr>
            <p:cNvPr id="7" name="Рисунок 6">
              <a:hlinkClick r:id="rId3" action="ppaction://hlinksldjump"/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47864" y="4871681"/>
              <a:ext cx="2059875" cy="1970315"/>
            </a:xfrm>
            <a:prstGeom prst="rect">
              <a:avLst/>
            </a:prstGeom>
          </p:spPr>
        </p:pic>
        <p:sp>
          <p:nvSpPr>
            <p:cNvPr id="8" name="TextBox 7">
              <a:hlinkClick r:id="" action="ppaction://hlinkshowjump?jump=nextslide"/>
            </p:cNvPr>
            <p:cNvSpPr txBox="1"/>
            <p:nvPr/>
          </p:nvSpPr>
          <p:spPr>
            <a:xfrm>
              <a:off x="3851920" y="5661248"/>
              <a:ext cx="11352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Старт</a:t>
              </a:r>
              <a:endPara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587749" y="1601505"/>
            <a:ext cx="5443863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DD0E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Тренажер </a:t>
            </a:r>
          </a:p>
          <a:p>
            <a:pPr algn="ctr"/>
            <a:r>
              <a:rPr lang="ru-RU" sz="4000" dirty="0" smtClean="0">
                <a:solidFill>
                  <a:srgbClr val="DD0E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русскому языку</a:t>
            </a:r>
          </a:p>
          <a:p>
            <a:pPr algn="ctr"/>
            <a:r>
              <a:rPr lang="ru-RU" sz="4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Тема:</a:t>
            </a:r>
          </a:p>
          <a:p>
            <a:pPr algn="ctr"/>
            <a:r>
              <a:rPr lang="ru-RU" sz="4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«Безударные</a:t>
            </a:r>
          </a:p>
          <a:p>
            <a:pPr algn="ctr"/>
            <a:r>
              <a:rPr lang="ru-RU" sz="4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гласные в корне слова» </a:t>
            </a:r>
            <a:endParaRPr lang="ru-RU" sz="4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-191743" y="-100846"/>
            <a:ext cx="1058295" cy="981329"/>
            <a:chOff x="5601937" y="5595734"/>
            <a:chExt cx="1058295" cy="981329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601937" y="5595734"/>
              <a:ext cx="1058295" cy="981329"/>
            </a:xfrm>
            <a:prstGeom prst="rect">
              <a:avLst/>
            </a:prstGeom>
          </p:spPr>
        </p:pic>
        <p:sp>
          <p:nvSpPr>
            <p:cNvPr id="13" name="TextBox 12">
              <a:hlinkClick r:id="rId6" action="ppaction://hlinksldjump"/>
            </p:cNvPr>
            <p:cNvSpPr txBox="1"/>
            <p:nvPr/>
          </p:nvSpPr>
          <p:spPr>
            <a:xfrm>
              <a:off x="5873345" y="5734997"/>
              <a:ext cx="4988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</a:t>
              </a:r>
              <a:endPara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43074" y="5411444"/>
            <a:ext cx="5472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Выполнила: Чаленко И.А</a:t>
            </a:r>
            <a:r>
              <a:rPr lang="ru-RU" dirty="0" smtClean="0"/>
              <a:t>.  учитель </a:t>
            </a:r>
            <a:r>
              <a:rPr lang="ru-RU" dirty="0"/>
              <a:t>начальных классов</a:t>
            </a:r>
          </a:p>
          <a:p>
            <a:r>
              <a:rPr lang="ru-RU" dirty="0"/>
              <a:t>МБОУ </a:t>
            </a:r>
            <a:r>
              <a:rPr lang="ru-RU" dirty="0" err="1"/>
              <a:t>Топчихинская</a:t>
            </a:r>
            <a:r>
              <a:rPr lang="ru-RU" dirty="0"/>
              <a:t> СОШ№</a:t>
            </a:r>
            <a:r>
              <a:rPr lang="ru-RU" dirty="0" smtClean="0"/>
              <a:t>1 им</a:t>
            </a:r>
            <a:r>
              <a:rPr lang="ru-RU" dirty="0"/>
              <a:t>. Героя России </a:t>
            </a:r>
            <a:r>
              <a:rPr lang="ru-RU" dirty="0" err="1" smtClean="0"/>
              <a:t>Д.Ерофеева</a:t>
            </a:r>
            <a:r>
              <a:rPr lang="ru-RU" dirty="0" smtClean="0"/>
              <a:t> Алтайский </a:t>
            </a:r>
            <a:r>
              <a:rPr lang="ru-RU" dirty="0"/>
              <a:t>край, </a:t>
            </a:r>
            <a:r>
              <a:rPr lang="ru-RU" dirty="0" err="1"/>
              <a:t>с.Топчиха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76274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9D354"/>
            </a:gs>
            <a:gs pos="77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-108520" y="-111493"/>
            <a:ext cx="9289032" cy="714089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1504" y="2420888"/>
            <a:ext cx="8196410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Дорогой друг!</a:t>
            </a:r>
          </a:p>
          <a:p>
            <a:pPr algn="ctr"/>
            <a:r>
              <a:rPr lang="ru-RU" sz="4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 можешь проверить свои</a:t>
            </a:r>
          </a:p>
          <a:p>
            <a:pPr algn="ctr"/>
            <a:r>
              <a:rPr lang="ru-RU" sz="4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знания по теме «Безударные </a:t>
            </a:r>
          </a:p>
          <a:p>
            <a:pPr algn="ctr"/>
            <a:r>
              <a:rPr lang="ru-RU" sz="4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гласные в корне слова проверяемые</a:t>
            </a:r>
          </a:p>
          <a:p>
            <a:pPr algn="ctr"/>
            <a:r>
              <a:rPr lang="ru-RU" sz="4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ударением» и помочь мышке</a:t>
            </a:r>
          </a:p>
          <a:p>
            <a:pPr algn="ctr"/>
            <a:r>
              <a:rPr lang="ru-RU" sz="4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собрать воздушные шары.</a:t>
            </a:r>
          </a:p>
          <a:p>
            <a:pPr algn="ctr"/>
            <a:r>
              <a:rPr lang="ru-RU" sz="4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Желаю удачи!</a:t>
            </a:r>
            <a:endParaRPr lang="ru-RU" sz="4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38110" y="5949280"/>
            <a:ext cx="1005890" cy="806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5556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3100"/>
            <a:ext cx="9197979" cy="68984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467" y="3185007"/>
            <a:ext cx="3427700" cy="357052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 rot="158222">
            <a:off x="8200097" y="482333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72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68860" y="5221649"/>
            <a:ext cx="3087316" cy="1015663"/>
          </a:xfrm>
          <a:prstGeom prst="rect">
            <a:avLst/>
          </a:prstGeom>
          <a:noFill/>
          <a:effectLst>
            <a:outerShdw blurRad="127000" dist="38100" dir="2700000" sx="200000" sy="200000" algn="tl" rotWithShape="0">
              <a:schemeClr val="bg1">
                <a:lumMod val="95000"/>
                <a:alpha val="56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М…</a:t>
            </a:r>
            <a:r>
              <a:rPr lang="ru-RU" sz="6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чи</a:t>
            </a:r>
            <a:endParaRPr lang="ru-RU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38712">
            <a:off x="4293470" y="1756915"/>
            <a:ext cx="1457325" cy="43815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334319">
            <a:off x="4946752" y="3239817"/>
            <a:ext cx="1590675" cy="44196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122632">
            <a:off x="6886338" y="1550839"/>
            <a:ext cx="1571625" cy="431482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9338" y="369168"/>
            <a:ext cx="1504950" cy="45720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74577">
            <a:off x="6189087" y="2944476"/>
            <a:ext cx="1590675" cy="431482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834425" y="4985881"/>
            <a:ext cx="6655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я</a:t>
            </a:r>
            <a:endParaRPr lang="ru-RU" sz="8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74573">
            <a:off x="1813041" y="4767070"/>
            <a:ext cx="1307732" cy="827255"/>
          </a:xfrm>
          <a:prstGeom prst="rect">
            <a:avLst/>
          </a:prstGeom>
        </p:spPr>
      </p:pic>
      <p:pic>
        <p:nvPicPr>
          <p:cNvPr id="14" name="Рисунок 1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38110" y="5949280"/>
            <a:ext cx="1005890" cy="806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76979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11111E-6 L -0.02135 0.16366 C -0.0309 0.2375 -0.14548 0.30463 -0.22882 0.28542 L -0.41493 0.24259 " pathEditMode="relative" rAng="589700" ptsTypes="FfFF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747" y="1213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3100"/>
            <a:ext cx="9197979" cy="68984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467" y="3185007"/>
            <a:ext cx="3427700" cy="3570521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9338" y="369168"/>
            <a:ext cx="1504950" cy="4572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 rot="158222">
            <a:off x="8200097" y="482333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72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68860" y="5101888"/>
            <a:ext cx="4095428" cy="1015663"/>
          </a:xfrm>
          <a:prstGeom prst="rect">
            <a:avLst/>
          </a:prstGeom>
          <a:noFill/>
          <a:effectLst>
            <a:outerShdw blurRad="127000" dist="38100" dir="2700000" sx="200000" sy="200000" algn="tl" rotWithShape="0">
              <a:schemeClr val="bg1">
                <a:lumMod val="95000"/>
                <a:alpha val="56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6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Бл</a:t>
            </a:r>
            <a:r>
              <a:rPr lang="ru-RU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…</a:t>
            </a:r>
            <a:r>
              <a:rPr lang="ru-RU" sz="6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стящие</a:t>
            </a:r>
            <a:endParaRPr lang="ru-RU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38712">
            <a:off x="4293470" y="1756915"/>
            <a:ext cx="1457325" cy="43815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334319">
            <a:off x="4946752" y="3239817"/>
            <a:ext cx="1590675" cy="44196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122632">
            <a:off x="6886338" y="1550839"/>
            <a:ext cx="1571625" cy="431482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74577">
            <a:off x="6189087" y="2944476"/>
            <a:ext cx="1590675" cy="431482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965871" y="4769857"/>
            <a:ext cx="53412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е</a:t>
            </a:r>
          </a:p>
        </p:txBody>
      </p:sp>
      <p:pic>
        <p:nvPicPr>
          <p:cNvPr id="14" name="Рисунок 1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38110" y="5949280"/>
            <a:ext cx="1005890" cy="80624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74112">
            <a:off x="1659600" y="1951200"/>
            <a:ext cx="1856264" cy="4725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74573">
            <a:off x="1813041" y="4767070"/>
            <a:ext cx="1307732" cy="82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2049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48148E-6 L -0.23854 -1.48148E-6 C -0.34531 -1.48148E-6 -0.47656 -0.05879 -0.47656 -0.10625 L -0.47656 -0.2125 " pathEditMode="relative" rAng="0" ptsTypes="FfFF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37" y="-10625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3100"/>
            <a:ext cx="9197979" cy="68984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467" y="3185007"/>
            <a:ext cx="3427700" cy="3570521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9338" y="369168"/>
            <a:ext cx="1504950" cy="4572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 rot="158222">
            <a:off x="8200097" y="482333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72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68860" y="5101888"/>
            <a:ext cx="4095428" cy="1015663"/>
          </a:xfrm>
          <a:prstGeom prst="rect">
            <a:avLst/>
          </a:prstGeom>
          <a:noFill/>
          <a:effectLst>
            <a:outerShdw blurRad="127000" dist="38100" dir="2700000" sx="200000" sy="200000" algn="tl" rotWithShape="0">
              <a:schemeClr val="bg1">
                <a:lumMod val="95000"/>
                <a:alpha val="56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Под…</a:t>
            </a:r>
            <a:r>
              <a:rPr lang="ru-RU" sz="6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рили</a:t>
            </a:r>
            <a:endParaRPr lang="ru-RU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38712">
            <a:off x="4293470" y="1756915"/>
            <a:ext cx="1457325" cy="43815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334319">
            <a:off x="4946752" y="3239817"/>
            <a:ext cx="1590675" cy="44196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122632">
            <a:off x="6886338" y="1550839"/>
            <a:ext cx="1571625" cy="431482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74577">
            <a:off x="6189087" y="2944476"/>
            <a:ext cx="1590675" cy="431482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283968" y="4841865"/>
            <a:ext cx="6158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</a:t>
            </a:r>
            <a:endParaRPr lang="ru-RU" sz="8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4" name="Рисунок 1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38110" y="5949280"/>
            <a:ext cx="1005890" cy="80624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65326">
            <a:off x="1652577" y="1408058"/>
            <a:ext cx="1925485" cy="4663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74112">
            <a:off x="1659600" y="1951200"/>
            <a:ext cx="1856264" cy="4725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74573">
            <a:off x="1813041" y="4767070"/>
            <a:ext cx="1307732" cy="82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54563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8 -0.01042 L -0.17031 -0.01042 C -0.25382 -0.01042 -0.35625 -0.08033 -0.35625 -0.13704 L -0.35625 -0.2632 " pathEditMode="relative" rAng="0" ptsTypes="FfFF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11" y="-1263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3100"/>
            <a:ext cx="9197979" cy="689848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9338" y="369168"/>
            <a:ext cx="1504950" cy="4572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467" y="3185007"/>
            <a:ext cx="3427700" cy="357052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 rot="158222">
            <a:off x="8200097" y="482333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72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68860" y="5101888"/>
            <a:ext cx="4095428" cy="1015663"/>
          </a:xfrm>
          <a:prstGeom prst="rect">
            <a:avLst/>
          </a:prstGeom>
          <a:noFill/>
          <a:effectLst>
            <a:outerShdw blurRad="127000" dist="38100" dir="2700000" sx="200000" sy="200000" algn="tl" rotWithShape="0">
              <a:schemeClr val="bg1">
                <a:lumMod val="95000"/>
                <a:alpha val="56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6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Кр</a:t>
            </a:r>
            <a:r>
              <a:rPr lang="ru-RU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…</a:t>
            </a:r>
            <a:r>
              <a:rPr lang="ru-RU" sz="6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чать</a:t>
            </a:r>
            <a:endParaRPr lang="ru-RU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38712">
            <a:off x="4293470" y="1756915"/>
            <a:ext cx="1457325" cy="43815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334319">
            <a:off x="4946752" y="3239817"/>
            <a:ext cx="1590675" cy="44196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5076"/>
          <a:stretch/>
        </p:blipFill>
        <p:spPr>
          <a:xfrm rot="1122632">
            <a:off x="7129084" y="1590832"/>
            <a:ext cx="1571625" cy="280138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74577">
            <a:off x="6189087" y="2944476"/>
            <a:ext cx="1590675" cy="431482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995936" y="4841865"/>
            <a:ext cx="65594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</a:t>
            </a:r>
          </a:p>
        </p:txBody>
      </p:sp>
      <p:pic>
        <p:nvPicPr>
          <p:cNvPr id="14" name="Рисунок 1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38110" y="5949280"/>
            <a:ext cx="1005890" cy="806248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21984">
            <a:off x="1272219" y="1337408"/>
            <a:ext cx="2282966" cy="4807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65326">
            <a:off x="1652577" y="1408058"/>
            <a:ext cx="1925485" cy="4663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74112">
            <a:off x="1659600" y="1951200"/>
            <a:ext cx="1856264" cy="4725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74573">
            <a:off x="1813041" y="4767070"/>
            <a:ext cx="1307732" cy="82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0305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0.05232 L -0.26702 0.05232 C -0.3856 0.05232 -0.53108 0.0206 -0.53108 -0.00486 L -0.53108 -0.06204 " pathEditMode="relative" rAng="0" ptsTypes="FfFF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06" y="-5718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3100"/>
            <a:ext cx="9197979" cy="689848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9338" y="369168"/>
            <a:ext cx="1504950" cy="4572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467" y="3185007"/>
            <a:ext cx="3427700" cy="357052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 rot="158222">
            <a:off x="8200097" y="482333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72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68860" y="5101888"/>
            <a:ext cx="4095428" cy="1015663"/>
          </a:xfrm>
          <a:prstGeom prst="rect">
            <a:avLst/>
          </a:prstGeom>
          <a:noFill/>
          <a:effectLst>
            <a:outerShdw blurRad="127000" dist="38100" dir="2700000" sx="200000" sy="200000" algn="tl" rotWithShape="0">
              <a:schemeClr val="bg1">
                <a:lumMod val="95000"/>
                <a:alpha val="56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Зв…нить</a:t>
            </a:r>
            <a:endParaRPr lang="ru-RU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38712">
            <a:off x="4293470" y="1756915"/>
            <a:ext cx="1457325" cy="43815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334319">
            <a:off x="4946752" y="3239817"/>
            <a:ext cx="1590675" cy="44196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5076"/>
          <a:stretch/>
        </p:blipFill>
        <p:spPr>
          <a:xfrm rot="1122632">
            <a:off x="7129084" y="1590832"/>
            <a:ext cx="1571625" cy="280138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74577">
            <a:off x="6189087" y="2944476"/>
            <a:ext cx="1590675" cy="431482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851920" y="4797152"/>
            <a:ext cx="59503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</a:t>
            </a:r>
            <a:endParaRPr lang="ru-RU" sz="8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4" name="Рисунок 1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38110" y="5949280"/>
            <a:ext cx="1005890" cy="806248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254871">
            <a:off x="1724541" y="996462"/>
            <a:ext cx="2466037" cy="261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21984">
            <a:off x="1272219" y="1337408"/>
            <a:ext cx="2282966" cy="4807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65326">
            <a:off x="1652577" y="1408058"/>
            <a:ext cx="1925485" cy="4663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74112">
            <a:off x="1659600" y="1951200"/>
            <a:ext cx="1856264" cy="4725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74573">
            <a:off x="1813041" y="4767070"/>
            <a:ext cx="1307732" cy="82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57919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11111E-6 L -0.07882 0.04144 C -0.09532 0.0507 -0.11997 0.05602 -0.14566 0.05602 C -0.175 0.05602 -0.19844 0.0507 -0.21493 0.04144 L -0.29341 -1.11111E-6 " pathEditMode="relative" rAng="0" ptsTypes="FffFF">
                                      <p:cBhvr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70" y="280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3100"/>
            <a:ext cx="9197979" cy="68984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467" y="3185007"/>
            <a:ext cx="3427700" cy="357052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 rot="158222">
            <a:off x="8200097" y="482333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72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68860" y="5101888"/>
            <a:ext cx="4095428" cy="1015663"/>
          </a:xfrm>
          <a:prstGeom prst="rect">
            <a:avLst/>
          </a:prstGeom>
          <a:noFill/>
          <a:effectLst>
            <a:outerShdw blurRad="127000" dist="38100" dir="2700000" sx="200000" sy="200000" algn="tl" rotWithShape="0">
              <a:schemeClr val="bg1">
                <a:lumMod val="95000"/>
                <a:alpha val="56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В…</a:t>
            </a:r>
            <a:r>
              <a:rPr lang="ru-RU" sz="6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зать</a:t>
            </a:r>
            <a:endParaRPr lang="ru-RU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38712">
            <a:off x="4293470" y="1756915"/>
            <a:ext cx="1457325" cy="43815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334319">
            <a:off x="4946752" y="3239817"/>
            <a:ext cx="1590675" cy="44196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5076"/>
          <a:stretch/>
        </p:blipFill>
        <p:spPr>
          <a:xfrm rot="1122632">
            <a:off x="7129084" y="1590832"/>
            <a:ext cx="1571625" cy="280138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9338" y="369168"/>
            <a:ext cx="1504950" cy="45720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74577">
            <a:off x="6189087" y="2944476"/>
            <a:ext cx="1590675" cy="431482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635896" y="4841865"/>
            <a:ext cx="6639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я</a:t>
            </a:r>
            <a:endParaRPr lang="ru-RU" sz="8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4" name="Рисунок 1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38110" y="5949280"/>
            <a:ext cx="1005890" cy="806248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254871">
            <a:off x="1724541" y="996462"/>
            <a:ext cx="2466037" cy="261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425010">
            <a:off x="1301462" y="1675505"/>
            <a:ext cx="1951037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21984">
            <a:off x="1272219" y="1337408"/>
            <a:ext cx="2282966" cy="4807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65326">
            <a:off x="1652577" y="1408058"/>
            <a:ext cx="1925485" cy="4663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74112">
            <a:off x="1659600" y="1951200"/>
            <a:ext cx="1856264" cy="4725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74573">
            <a:off x="1813041" y="4767070"/>
            <a:ext cx="1307732" cy="82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0638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7.40741E-7 L -0.11528 -0.05486 C -0.13959 -0.06713 -0.17553 -0.07361 -0.2132 -0.07361 C -0.25608 -0.07361 -0.29028 -0.06713 -0.31459 -0.05486 L -0.42952 7.40741E-7 " pathEditMode="relative" rAng="0" ptsTypes="FffFF">
                                      <p:cBhvr>
                                        <p:cTn id="3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76" y="-368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3100"/>
            <a:ext cx="9197979" cy="689848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9338" y="369168"/>
            <a:ext cx="1504950" cy="4572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467" y="3185007"/>
            <a:ext cx="3427700" cy="357052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 rot="158222">
            <a:off x="8200097" y="482333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72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68860" y="5101888"/>
            <a:ext cx="4095428" cy="1015663"/>
          </a:xfrm>
          <a:prstGeom prst="rect">
            <a:avLst/>
          </a:prstGeom>
          <a:noFill/>
          <a:effectLst>
            <a:outerShdw blurRad="127000" dist="38100" dir="2700000" sx="200000" sy="200000" algn="tl" rotWithShape="0">
              <a:schemeClr val="bg1">
                <a:lumMod val="95000"/>
                <a:alpha val="56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С…</a:t>
            </a:r>
            <a:r>
              <a:rPr lang="ru-RU" sz="6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рдечный</a:t>
            </a:r>
            <a:endParaRPr lang="ru-RU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38712">
            <a:off x="4293470" y="1756915"/>
            <a:ext cx="1457325" cy="43815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334319">
            <a:off x="4946752" y="3239817"/>
            <a:ext cx="1590675" cy="44196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5076"/>
          <a:stretch/>
        </p:blipFill>
        <p:spPr>
          <a:xfrm rot="1122632">
            <a:off x="7129084" y="1590832"/>
            <a:ext cx="1571625" cy="280138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74577">
            <a:off x="6189087" y="2944476"/>
            <a:ext cx="1590675" cy="431482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605831" y="4841865"/>
            <a:ext cx="53412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е</a:t>
            </a:r>
          </a:p>
        </p:txBody>
      </p:sp>
      <p:pic>
        <p:nvPicPr>
          <p:cNvPr id="14" name="Рисунок 1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38110" y="5949280"/>
            <a:ext cx="1005890" cy="80624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1680" y="332656"/>
            <a:ext cx="1504950" cy="45720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254871">
            <a:off x="1724541" y="996462"/>
            <a:ext cx="2466037" cy="261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425010">
            <a:off x="1301462" y="1675505"/>
            <a:ext cx="1951037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21984">
            <a:off x="1272219" y="1337408"/>
            <a:ext cx="2282966" cy="4807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65326">
            <a:off x="1652577" y="1408058"/>
            <a:ext cx="1925485" cy="4663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74112">
            <a:off x="1659600" y="1951200"/>
            <a:ext cx="1856264" cy="4725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74573">
            <a:off x="1813041" y="4767070"/>
            <a:ext cx="1307732" cy="82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17349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48148E-6 L 1.11111E-6 -0.20092 C 1.11111E-6 -0.29074 -0.12517 -0.40139 -0.22656 -0.40139 L -0.45295 -0.40139 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56" y="-200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3100"/>
            <a:ext cx="9197979" cy="68984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467" y="3185007"/>
            <a:ext cx="3427700" cy="357052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 rot="158222">
            <a:off x="8200097" y="482333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72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68860" y="5101888"/>
            <a:ext cx="4095428" cy="1015663"/>
          </a:xfrm>
          <a:prstGeom prst="rect">
            <a:avLst/>
          </a:prstGeom>
          <a:noFill/>
          <a:effectLst>
            <a:outerShdw blurRad="127000" dist="38100" dir="2700000" sx="200000" sy="200000" algn="tl" rotWithShape="0">
              <a:schemeClr val="bg1">
                <a:lumMod val="95000"/>
                <a:alpha val="56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Ч…совой</a:t>
            </a:r>
            <a:endParaRPr lang="ru-RU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9338" y="369168"/>
            <a:ext cx="1504950" cy="4572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38712">
            <a:off x="4293470" y="1756915"/>
            <a:ext cx="1457325" cy="43815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1642"/>
          <a:stretch/>
        </p:blipFill>
        <p:spPr>
          <a:xfrm rot="21334319">
            <a:off x="4892768" y="3241904"/>
            <a:ext cx="1590675" cy="302115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5076"/>
          <a:stretch/>
        </p:blipFill>
        <p:spPr>
          <a:xfrm rot="1122632">
            <a:off x="7129084" y="1590832"/>
            <a:ext cx="1571625" cy="280138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74577">
            <a:off x="6189087" y="2944476"/>
            <a:ext cx="1590675" cy="431482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779912" y="4797152"/>
            <a:ext cx="6158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</a:t>
            </a:r>
            <a:endParaRPr lang="ru-RU" sz="8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4" name="Рисунок 1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38110" y="5949280"/>
            <a:ext cx="1005890" cy="806248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8020" y="131365"/>
            <a:ext cx="1993900" cy="444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1680" y="332656"/>
            <a:ext cx="1504950" cy="45720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254871">
            <a:off x="1724541" y="996462"/>
            <a:ext cx="2466037" cy="261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425010">
            <a:off x="1301462" y="1675505"/>
            <a:ext cx="1951037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21984">
            <a:off x="1272219" y="1337408"/>
            <a:ext cx="2282966" cy="4807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65326">
            <a:off x="1652577" y="1408058"/>
            <a:ext cx="1925485" cy="4663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74112">
            <a:off x="1659600" y="1951200"/>
            <a:ext cx="1856264" cy="4725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74573">
            <a:off x="1813041" y="4767070"/>
            <a:ext cx="1307732" cy="82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1102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07407E-6 L -1.38889E-6 -0.18982 C -1.38889E-6 -0.27454 -0.11389 -0.37871 -0.20625 -0.37871 L -0.41146 -0.37871 " pathEditMode="relative" rAng="0" ptsTypes="FfFF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73" y="-18935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3100"/>
            <a:ext cx="9197979" cy="68984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467" y="3185007"/>
            <a:ext cx="3427700" cy="357052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 rot="158222">
            <a:off x="8200097" y="482333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72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68860" y="5101888"/>
            <a:ext cx="4095428" cy="1015663"/>
          </a:xfrm>
          <a:prstGeom prst="rect">
            <a:avLst/>
          </a:prstGeom>
          <a:noFill/>
          <a:effectLst>
            <a:outerShdw blurRad="127000" dist="38100" dir="2700000" sx="200000" sy="200000" algn="tl" rotWithShape="0">
              <a:schemeClr val="bg1">
                <a:lumMod val="95000"/>
                <a:alpha val="56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6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Скр</a:t>
            </a:r>
            <a:r>
              <a:rPr lang="ru-RU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…петь</a:t>
            </a:r>
            <a:endParaRPr lang="ru-RU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9338" y="369168"/>
            <a:ext cx="1504950" cy="4572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38712">
            <a:off x="4293470" y="1756915"/>
            <a:ext cx="1457325" cy="43815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1642"/>
          <a:stretch/>
        </p:blipFill>
        <p:spPr>
          <a:xfrm rot="21334319">
            <a:off x="4892768" y="3241904"/>
            <a:ext cx="1590675" cy="302115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5076"/>
          <a:stretch/>
        </p:blipFill>
        <p:spPr>
          <a:xfrm rot="1122632">
            <a:off x="7129084" y="1590832"/>
            <a:ext cx="1571625" cy="280138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74577">
            <a:off x="6189087" y="2944476"/>
            <a:ext cx="1590675" cy="431482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211960" y="4815418"/>
            <a:ext cx="65594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</a:t>
            </a:r>
          </a:p>
        </p:txBody>
      </p:sp>
      <p:pic>
        <p:nvPicPr>
          <p:cNvPr id="14" name="Рисунок 1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38110" y="5949280"/>
            <a:ext cx="1005890" cy="806248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8020" y="131365"/>
            <a:ext cx="1993900" cy="444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321042">
            <a:off x="918356" y="580232"/>
            <a:ext cx="2341563" cy="2578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1680" y="332656"/>
            <a:ext cx="1504950" cy="45720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254871">
            <a:off x="1724541" y="996462"/>
            <a:ext cx="2466037" cy="261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425010">
            <a:off x="1301462" y="1675505"/>
            <a:ext cx="1951037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21984">
            <a:off x="1272219" y="1337408"/>
            <a:ext cx="2282966" cy="4807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65326">
            <a:off x="1652577" y="1408058"/>
            <a:ext cx="1925485" cy="4663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74112">
            <a:off x="1659600" y="1951200"/>
            <a:ext cx="1856264" cy="4725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74573">
            <a:off x="1813041" y="4767070"/>
            <a:ext cx="1307732" cy="82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76179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08 0.08495 L -0.02708 0.13704 C -0.02708 0.15857 -0.17084 0.18982 -0.28716 0.18982 L -0.54671 0.18982 " pathEditMode="relative" rAng="0" ptsTypes="FfFF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90" y="523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3100"/>
            <a:ext cx="9197979" cy="68984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467" y="3185007"/>
            <a:ext cx="3427700" cy="357052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 rot="158222">
            <a:off x="8200097" y="482333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72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68860" y="5101888"/>
            <a:ext cx="4095428" cy="1015663"/>
          </a:xfrm>
          <a:prstGeom prst="rect">
            <a:avLst/>
          </a:prstGeom>
          <a:noFill/>
          <a:effectLst>
            <a:outerShdw blurRad="127000" dist="38100" dir="2700000" sx="200000" sy="200000" algn="tl" rotWithShape="0">
              <a:schemeClr val="bg1">
                <a:lumMod val="95000"/>
                <a:alpha val="56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К…</a:t>
            </a:r>
            <a:r>
              <a:rPr lang="ru-RU" sz="6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рмить</a:t>
            </a:r>
            <a:endParaRPr lang="ru-RU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9338" y="369168"/>
            <a:ext cx="1504950" cy="4572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38712">
            <a:off x="4293470" y="1756915"/>
            <a:ext cx="1457325" cy="43815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1642"/>
          <a:stretch/>
        </p:blipFill>
        <p:spPr>
          <a:xfrm rot="21334319">
            <a:off x="4892768" y="3241904"/>
            <a:ext cx="1590675" cy="302115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5076"/>
          <a:stretch/>
        </p:blipFill>
        <p:spPr>
          <a:xfrm rot="1122632">
            <a:off x="7129084" y="1590832"/>
            <a:ext cx="1571625" cy="280138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74577">
            <a:off x="6189087" y="2944476"/>
            <a:ext cx="1590675" cy="431482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707904" y="4797152"/>
            <a:ext cx="59503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</a:t>
            </a:r>
            <a:endParaRPr lang="ru-RU" sz="8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8020" y="131365"/>
            <a:ext cx="1993900" cy="444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321042">
            <a:off x="918356" y="580232"/>
            <a:ext cx="2341563" cy="2578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1680" y="332656"/>
            <a:ext cx="1504950" cy="45720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254871">
            <a:off x="1724541" y="996462"/>
            <a:ext cx="2466037" cy="261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425010">
            <a:off x="1301462" y="1675505"/>
            <a:ext cx="1951037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21984">
            <a:off x="1272219" y="1337408"/>
            <a:ext cx="2282966" cy="4807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463164">
            <a:off x="1563288" y="2708787"/>
            <a:ext cx="2365375" cy="3305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65326">
            <a:off x="1652577" y="1408058"/>
            <a:ext cx="1925485" cy="4663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74112">
            <a:off x="1659600" y="1951200"/>
            <a:ext cx="1856264" cy="4725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74573">
            <a:off x="1813041" y="4767070"/>
            <a:ext cx="1307732" cy="827255"/>
          </a:xfrm>
          <a:prstGeom prst="rect">
            <a:avLst/>
          </a:prstGeom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66907" y="964287"/>
            <a:ext cx="5895975" cy="40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Рисунок 25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54190" y="120142"/>
            <a:ext cx="1114998" cy="1004602"/>
          </a:xfrm>
          <a:prstGeom prst="rect">
            <a:avLst/>
          </a:prstGeom>
        </p:spPr>
      </p:pic>
      <p:sp>
        <p:nvSpPr>
          <p:cNvPr id="27" name="TextBox 26">
            <a:hlinkClick r:id="" action="ppaction://hlinkshowjump?jump=endshow"/>
          </p:cNvPr>
          <p:cNvSpPr txBox="1"/>
          <p:nvPr/>
        </p:nvSpPr>
        <p:spPr>
          <a:xfrm>
            <a:off x="8299357" y="257968"/>
            <a:ext cx="5229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</a:t>
            </a:r>
            <a:endParaRPr 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0654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44444E-6 L 4.44444E-6 -0.12708 C 4.44444E-6 -0.18425 -0.07448 -0.25416 -0.1349 -0.25416 L -0.2698 -0.25416 " pathEditMode="relative" rAng="0" ptsTypes="FfFF">
                                      <p:cBhvr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90" y="-12708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29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9D354"/>
            </a:gs>
            <a:gs pos="77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-36512" y="-171400"/>
            <a:ext cx="9144000" cy="7029400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7179113" y="5157192"/>
            <a:ext cx="1605550" cy="1850464"/>
            <a:chOff x="7179113" y="5157192"/>
            <a:chExt cx="1605550" cy="1850464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79113" y="5157192"/>
              <a:ext cx="1605550" cy="1850464"/>
            </a:xfrm>
            <a:prstGeom prst="rect">
              <a:avLst/>
            </a:prstGeom>
          </p:spPr>
        </p:pic>
        <p:sp>
          <p:nvSpPr>
            <p:cNvPr id="3" name="TextBox 2">
              <a:hlinkClick r:id="" action="ppaction://hlinkshowjump?jump=firstslide"/>
            </p:cNvPr>
            <p:cNvSpPr txBox="1"/>
            <p:nvPr/>
          </p:nvSpPr>
          <p:spPr>
            <a:xfrm>
              <a:off x="7668344" y="5746030"/>
              <a:ext cx="5661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Г</a:t>
              </a:r>
              <a:endPara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67544" y="2636912"/>
            <a:ext cx="1086517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    Фон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</a:t>
            </a:r>
            <a:r>
              <a:rPr lang="en-US" dirty="0" smtClean="0">
                <a:hlinkClick r:id="rId4"/>
              </a:rPr>
              <a:t>http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s50.radikal.ru/i127/1010/9b/39ce0fdfb897.png</a:t>
            </a:r>
            <a:endParaRPr lang="ru-RU" dirty="0" smtClean="0"/>
          </a:p>
          <a:p>
            <a:r>
              <a:rPr lang="ru-RU" dirty="0" smtClean="0"/>
              <a:t>                      Шары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</a:t>
            </a:r>
            <a:r>
              <a:rPr lang="en-US" dirty="0" smtClean="0">
                <a:hlinkClick r:id="rId5"/>
              </a:rPr>
              <a:t>http</a:t>
            </a:r>
            <a:r>
              <a:rPr lang="en-US" dirty="0">
                <a:hlinkClick r:id="rId5"/>
              </a:rPr>
              <a:t>://</a:t>
            </a:r>
            <a:r>
              <a:rPr lang="en-US" dirty="0" smtClean="0">
                <a:hlinkClick r:id="rId5"/>
              </a:rPr>
              <a:t>s1.postimage.org/95l7gx5im/image.png</a:t>
            </a:r>
            <a:endParaRPr lang="ru-RU" dirty="0" smtClean="0"/>
          </a:p>
          <a:p>
            <a:r>
              <a:rPr lang="ru-RU" dirty="0" smtClean="0"/>
              <a:t>                     Мышка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</a:t>
            </a:r>
            <a:r>
              <a:rPr lang="en-US" dirty="0" smtClean="0">
                <a:hlinkClick r:id="rId6"/>
              </a:rPr>
              <a:t>http</a:t>
            </a:r>
            <a:r>
              <a:rPr lang="en-US" dirty="0">
                <a:hlinkClick r:id="rId6"/>
              </a:rPr>
              <a:t>://</a:t>
            </a:r>
            <a:r>
              <a:rPr lang="en-US" dirty="0" smtClean="0">
                <a:hlinkClick r:id="rId6"/>
              </a:rPr>
              <a:t>www.xrest.ru/images/collection/00490/328/original.jpg</a:t>
            </a:r>
            <a:endParaRPr lang="ru-RU" dirty="0" smtClean="0"/>
          </a:p>
          <a:p>
            <a:r>
              <a:rPr lang="ru-RU" dirty="0" smtClean="0"/>
              <a:t>        Фон</a:t>
            </a:r>
          </a:p>
          <a:p>
            <a:r>
              <a:rPr lang="ru-RU" u="sng" dirty="0">
                <a:hlinkClick r:id="rId7"/>
              </a:rPr>
              <a:t>http://</a:t>
            </a:r>
            <a:r>
              <a:rPr lang="ru-RU" u="sng" dirty="0" smtClean="0">
                <a:hlinkClick r:id="rId7"/>
              </a:rPr>
              <a:t>namonitore.ru/uploads/catalog/3dgrafika/domik_goluboe_nebo_zelenaya</a:t>
            </a:r>
          </a:p>
          <a:p>
            <a:r>
              <a:rPr lang="ru-RU" u="sng" dirty="0" smtClean="0">
                <a:hlinkClick r:id="rId7"/>
              </a:rPr>
              <a:t>_travka_1600.jpg</a:t>
            </a:r>
            <a:endParaRPr lang="ru-RU" u="sng" dirty="0" smtClean="0"/>
          </a:p>
          <a:p>
            <a:r>
              <a:rPr lang="ru-RU" dirty="0" smtClean="0"/>
              <a:t>Кнопки</a:t>
            </a:r>
          </a:p>
          <a:p>
            <a:r>
              <a:rPr lang="en-US" dirty="0">
                <a:hlinkClick r:id="rId8"/>
              </a:rPr>
              <a:t>http://</a:t>
            </a:r>
            <a:r>
              <a:rPr lang="en-US" dirty="0" smtClean="0">
                <a:hlinkClick r:id="rId8"/>
              </a:rPr>
              <a:t>hmstudio.ucoz.ru/Kliparts/Arrowstapes.jpg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034643" y="2064047"/>
            <a:ext cx="26379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Источники: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4000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121</Words>
  <Application>Microsoft Office PowerPoint</Application>
  <PresentationFormat>Экран (4:3)</PresentationFormat>
  <Paragraphs>50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</dc:creator>
  <cp:lastModifiedBy>Олег</cp:lastModifiedBy>
  <cp:revision>45</cp:revision>
  <dcterms:created xsi:type="dcterms:W3CDTF">2012-07-15T11:35:02Z</dcterms:created>
  <dcterms:modified xsi:type="dcterms:W3CDTF">2012-07-17T16:28:08Z</dcterms:modified>
</cp:coreProperties>
</file>