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E147231-F74B-4506-AF99-B2B11FBEB62B}" type="datetimeFigureOut">
              <a:rPr lang="ru-RU" smtClean="0"/>
              <a:pPr/>
              <a:t>20.06.2012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E960CC3-BFAE-4AF9-8063-4D8B8767A1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4826" y="4288232"/>
            <a:ext cx="799770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Жириновский </a:t>
            </a:r>
            <a:endParaRPr lang="en-US" sz="48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4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Владимир Вольфович</a:t>
            </a:r>
            <a:endParaRPr lang="ru-RU" sz="4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7" name="Picture 3" descr="D:\Documents and Settings\Admin\Рабочий стол\Жир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6970" y="500042"/>
            <a:ext cx="514536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 bwMode="auto">
          <a:xfrm>
            <a:off x="3714750" y="0"/>
            <a:ext cx="2286000" cy="5000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283922" cy="23271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Владимир Вольфович Жириновский— российский политический деятель, заместитель Председателя Государственной думы (с 2000 года), основатель и председатель Либерально-демократической партии России (ЛДПР), член Парламентской ассамблеи Совета Европы. Участник четырёх президентских выборов в России в 1991—2008 гг.</a:t>
            </a:r>
            <a:endParaRPr lang="ru-RU" dirty="0"/>
          </a:p>
        </p:txBody>
      </p:sp>
      <p:pic>
        <p:nvPicPr>
          <p:cNvPr id="2051" name="Picture 3" descr="D:\Documents and Settings\Admin\Рабочий стол\get_im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747982"/>
            <a:ext cx="5877122" cy="3181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ocuments and Settings\Admin\Рабочий стол\2008-03-pre-results-zhirinovs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35763"/>
            <a:ext cx="7000924" cy="5250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429264"/>
            <a:ext cx="8183880" cy="1051560"/>
          </a:xfrm>
        </p:spPr>
        <p:txBody>
          <a:bodyPr/>
          <a:lstStyle/>
          <a:p>
            <a:r>
              <a:rPr lang="ru-RU" dirty="0" smtClean="0"/>
              <a:t>Награды и звания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571480"/>
            <a:ext cx="7072362" cy="1184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    </a:t>
            </a:r>
            <a:r>
              <a:rPr lang="ru-RU" sz="1600" dirty="0" smtClean="0"/>
              <a:t>Орден «За заслуги перед Отечеством»  (20 апреля 2006) — за активное участие в законотворческой деятельности и многолетнюю плодотворную работу</a:t>
            </a:r>
            <a:endParaRPr lang="ru-RU" sz="1600" dirty="0"/>
          </a:p>
        </p:txBody>
      </p:sp>
      <p:pic>
        <p:nvPicPr>
          <p:cNvPr id="3074" name="Picture 2" descr="D:\Documents and Settings\Admin\Рабочий стол\Польза честь и сла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48" y="357166"/>
            <a:ext cx="1423984" cy="1449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071670" y="2526565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Орден Почёта (21 мая 2008) — за заслуги в законотворческой деятельности, укреплении и развитии российской государственности</a:t>
            </a:r>
            <a:endParaRPr lang="ru-RU" sz="1600" dirty="0"/>
          </a:p>
        </p:txBody>
      </p:sp>
      <p:pic>
        <p:nvPicPr>
          <p:cNvPr id="3075" name="Picture 3" descr="D:\Documents and Settings\Admin\Рабочий стол\Орден поче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301" y="1827216"/>
            <a:ext cx="1199055" cy="2173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D:\Documents and Settings\Admin\Рабочий стол\Медаль_Жуко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71942"/>
            <a:ext cx="1000132" cy="1770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214546" y="4857760"/>
            <a:ext cx="292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Медаль Жукова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5016"/>
            <a:ext cx="8183880" cy="785818"/>
          </a:xfrm>
        </p:spPr>
        <p:txBody>
          <a:bodyPr/>
          <a:lstStyle/>
          <a:p>
            <a:r>
              <a:rPr lang="ru-RU" dirty="0" smtClean="0"/>
              <a:t>Интересные факты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458914"/>
            <a:ext cx="8069608" cy="38987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В 1994 году </a:t>
            </a:r>
            <a:r>
              <a:rPr lang="ru-RU" sz="1400" dirty="0" err="1" smtClean="0"/>
              <a:t>Черноголовский</a:t>
            </a:r>
            <a:r>
              <a:rPr lang="ru-RU" sz="1400" dirty="0" smtClean="0"/>
              <a:t> завод алкогольной продукции начал выпускать водку «Жириновский», которую сам Владимир Вольфович называл партийной. За 7 лет было произведено и продано 30 </a:t>
            </a:r>
            <a:r>
              <a:rPr lang="ru-RU" sz="1400" dirty="0" err="1" smtClean="0"/>
              <a:t>млн</a:t>
            </a:r>
            <a:r>
              <a:rPr lang="ru-RU" sz="1400" dirty="0" smtClean="0"/>
              <a:t> бутылок.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В 2006 году, в честь шестидесятилетнего юбилея Владимира Вольфовича, фирмой </a:t>
            </a:r>
            <a:r>
              <a:rPr lang="ru-RU" sz="1400" dirty="0" err="1" smtClean="0"/>
              <a:t>Альтервест</a:t>
            </a:r>
            <a:r>
              <a:rPr lang="ru-RU" sz="1400" dirty="0" smtClean="0"/>
              <a:t> выпускалось мороженое под торговой маркой </a:t>
            </a:r>
            <a:r>
              <a:rPr lang="ru-RU" sz="1400" dirty="0" err="1" smtClean="0"/>
              <a:t>Жирик</a:t>
            </a:r>
            <a:r>
              <a:rPr lang="ru-RU" sz="1400" dirty="0" smtClean="0"/>
              <a:t>.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В 1997 году Валерием </a:t>
            </a:r>
            <a:r>
              <a:rPr lang="ru-RU" sz="1400" dirty="0" err="1" smtClean="0"/>
              <a:t>Комиссаровым</a:t>
            </a:r>
            <a:r>
              <a:rPr lang="ru-RU" sz="1400" dirty="0" smtClean="0"/>
              <a:t> был снят художественный фильм «Корабль двойников» с Владимиром Вольфовичем в главной роли.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Работал с рэпером Серёгой в шоу «Две звезды», а также записывал вместе с ним песни.</a:t>
            </a:r>
            <a:endParaRPr lang="ru-RU" sz="1400" dirty="0"/>
          </a:p>
        </p:txBody>
      </p:sp>
      <p:pic>
        <p:nvPicPr>
          <p:cNvPr id="4098" name="Picture 2" descr="D:\Documents and Settings\Admin\Рабочий стол\0_1f7e4_1fc85ee0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386622"/>
            <a:ext cx="1644811" cy="2471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D:\Documents and Settings\Admin\Рабочий стол\12907984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249169"/>
            <a:ext cx="3881425" cy="2465847"/>
          </a:xfrm>
          <a:prstGeom prst="rect">
            <a:avLst/>
          </a:prstGeom>
          <a:noFill/>
        </p:spPr>
      </p:pic>
      <p:pic>
        <p:nvPicPr>
          <p:cNvPr id="4100" name="Picture 4" descr="D:\Documents and Settings\Admin\Рабочий стол\img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3714752"/>
            <a:ext cx="2024062" cy="2024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377704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ВСЁ!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43414" y="5786454"/>
            <a:ext cx="4471990" cy="789238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1200" dirty="0" smtClean="0"/>
              <a:t>Выполнил: </a:t>
            </a:r>
          </a:p>
          <a:p>
            <a:pPr algn="r">
              <a:buNone/>
            </a:pPr>
            <a:r>
              <a:rPr lang="ru-RU" sz="1200" dirty="0" smtClean="0"/>
              <a:t>Ученик 11 «А» класса </a:t>
            </a:r>
          </a:p>
          <a:p>
            <a:pPr algn="r">
              <a:buNone/>
            </a:pPr>
            <a:r>
              <a:rPr lang="ru-RU" sz="1200" dirty="0" smtClean="0"/>
              <a:t>Жадан Михаил</a:t>
            </a:r>
            <a:endParaRPr lang="ru-RU" sz="1200" dirty="0"/>
          </a:p>
        </p:txBody>
      </p:sp>
      <p:pic>
        <p:nvPicPr>
          <p:cNvPr id="5122" name="Picture 2" descr="D:\Documents and Settings\Admin\Рабочий стол\zhirinovskiyTASS_11602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746057"/>
            <a:ext cx="5214974" cy="36830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606006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Mk-Unique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714750" y="0"/>
            <a:ext cx="2286000" cy="5000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51</TotalTime>
  <Words>199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Слайд 1</vt:lpstr>
      <vt:lpstr>Слайд 2</vt:lpstr>
      <vt:lpstr>Слайд 3</vt:lpstr>
      <vt:lpstr>Награды и звания</vt:lpstr>
      <vt:lpstr>Интересные факты</vt:lpstr>
      <vt:lpstr>ВСЁ!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</cp:revision>
  <dcterms:created xsi:type="dcterms:W3CDTF">2011-01-12T19:45:14Z</dcterms:created>
  <dcterms:modified xsi:type="dcterms:W3CDTF">2012-06-20T17:46:33Z</dcterms:modified>
</cp:coreProperties>
</file>