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310" r:id="rId14"/>
    <p:sldId id="311" r:id="rId15"/>
    <p:sldId id="270" r:id="rId16"/>
    <p:sldId id="271" r:id="rId17"/>
    <p:sldId id="272" r:id="rId18"/>
    <p:sldId id="31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313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6E3908-DC24-4C0A-BFD2-BD2160E87505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CA0A675-3E66-4BB0-B93C-1A5ED2CED0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357430"/>
            <a:ext cx="6960092" cy="4500570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FF0000"/>
                </a:solidFill>
              </a:rPr>
              <a:t>В Здоровом теле здоровый дух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Презентация для детей 2 мл. гр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МБДОУ дет сад № 38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Город Кузнецк Пензенской обл.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Муз.рук. Соколова Н.В.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"/>
            <a:ext cx="7886728" cy="2285991"/>
          </a:xfrm>
        </p:spPr>
        <p:txBody>
          <a:bodyPr/>
          <a:lstStyle/>
          <a:p>
            <a:r>
              <a:rPr lang="ru-RU" sz="6600" dirty="0" smtClean="0">
                <a:solidFill>
                  <a:srgbClr val="00B050"/>
                </a:solidFill>
              </a:rPr>
              <a:t>Советы «НЕБОЛИТА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40" y="3643314"/>
            <a:ext cx="2031490" cy="277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7506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печкин.pn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571480"/>
            <a:ext cx="5329254" cy="57769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03596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спрорпав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ты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8гий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ыгш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гиг щет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зу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испл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кот изубы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14877" y="1214422"/>
            <a:ext cx="3857652" cy="4357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Documents and Settings\Admin\Мои документы\Загрузки\вес чел.jpg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214422"/>
            <a:ext cx="3517038" cy="4446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мояк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мыло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2772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75038" cy="686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2424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плолд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по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пол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813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ра зе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расч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чти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605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Documents and Settings\Admin\Мои документы\Загрузки\неболит.jpg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919161"/>
            <a:ext cx="3934129" cy="5390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чистим.jpe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77"/>
            <a:ext cx="4366046" cy="687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Documents and Settings\Admin\Мои документы\Загрузки\туадл.jpg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046" y="2132856"/>
            <a:ext cx="4777954" cy="4725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ре.jpe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02" y="-21501"/>
            <a:ext cx="4892203" cy="687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Documents and Settings\Admin\Мои документы\Загрузки\плохие.jpg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902" y="0"/>
            <a:ext cx="4274098" cy="6849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плл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папмвм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зау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зака.pn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61" y="15120"/>
            <a:ext cx="9324528" cy="6840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зак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гиггг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72" y="-243408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вод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9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808" cy="234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0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31" y="2465774"/>
            <a:ext cx="2633977" cy="2043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2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65774"/>
            <a:ext cx="2232249" cy="21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Рисунок 3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4016"/>
            <a:ext cx="3096344" cy="20608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Рисунок 11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17" y="4745775"/>
            <a:ext cx="2520280" cy="205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Рисунок 5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997" y="4745775"/>
            <a:ext cx="3096344" cy="21328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Рисунок 12"/>
          <p:cNvPicPr>
            <a:picLocks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6876" b="-5566"/>
          <a:stretch>
            <a:fillRect/>
          </a:stretch>
        </p:blipFill>
        <p:spPr bwMode="auto">
          <a:xfrm>
            <a:off x="5801340" y="2348880"/>
            <a:ext cx="301913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Рисунок 4"/>
          <p:cNvPicPr>
            <a:picLocks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4626014"/>
            <a:ext cx="2376265" cy="21702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Рисунок 27"/>
          <p:cNvPicPr>
            <a:picLocks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4017"/>
            <a:ext cx="2592288" cy="206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9858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аббая.jpe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70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ьукн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4823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ябло.jpe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65"/>
            <a:ext cx="421196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Documents and Settings\Admin\Мои документы\Загрузки\ароб.jpeg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0"/>
            <a:ext cx="493204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веселые чело.pn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" y="-99392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вит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вита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гигиена.jpe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ды.jpe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еда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еее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еу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еыд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1496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зувоь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6855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Documents and Settings\Admin\Мои документы\Загрузки\морк.jpg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850" y="0"/>
            <a:ext cx="41821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37700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ок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817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03448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пефы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7286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рыба.jpe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50704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спорп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17737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спроорпа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61614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фрукты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739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чесно.jpe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19997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рк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15872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спор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78283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нерот.jpe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6408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Documents and Settings\Admin\Мои документы\Загрузки\зуб.jpg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80728"/>
            <a:ext cx="4932040" cy="5877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10586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зренри е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34323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\Мои документы\Загрузки\гиг ребмам.jpg"/>
          <p:cNvPicPr/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07078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89</TotalTime>
  <Words>31</Words>
  <Application>Microsoft Office PowerPoint</Application>
  <PresentationFormat>Экран (4:3)</PresentationFormat>
  <Paragraphs>6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Бумажная</vt:lpstr>
      <vt:lpstr>Советы «НЕБОЛИТА»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Советы «НЕБОЛИТА»</dc:title>
  <dc:creator>Admin</dc:creator>
  <cp:lastModifiedBy>user</cp:lastModifiedBy>
  <cp:revision>12</cp:revision>
  <dcterms:created xsi:type="dcterms:W3CDTF">2015-03-21T18:52:16Z</dcterms:created>
  <dcterms:modified xsi:type="dcterms:W3CDTF">2015-04-29T09:38:03Z</dcterms:modified>
</cp:coreProperties>
</file>