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52E48-934B-44D1-8821-F689019FA0A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2CC59-E65F-4AB1-9C5B-C7CFB7D10A7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рамка33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785926"/>
            <a:ext cx="7772400" cy="2155831"/>
          </a:xfrm>
          <a:prstGeom prst="rect">
            <a:avLst/>
          </a:prstGeom>
        </p:spPr>
        <p:txBody>
          <a:bodyPr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Урок №23(68)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Решение задач.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Сложение и вычитание двузначных и однозначных чисел с переходом в другой разряд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85786" y="642918"/>
            <a:ext cx="7643866" cy="13573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Вставь пропущенные числа, чтобы получились верные равенства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2071678"/>
            <a:ext cx="3186106" cy="4071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57 – 40 =      + 8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 – 20 = 7 + 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 +      = 52 – 40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5984" y="2357430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00364" y="3286124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4214818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4672042" y="2071678"/>
            <a:ext cx="3614734" cy="4071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27 + 3 = 40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– 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91 – 80 = 3 + 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13 –      = 18 – 10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15206" y="2357430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215206" y="3286124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643570" y="4214818"/>
            <a:ext cx="500066" cy="5000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071538" y="1928802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17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285984" y="2285992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9</a:t>
            </a:r>
            <a:endParaRPr lang="ru-RU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000100" y="2915663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15</a:t>
            </a:r>
            <a:endParaRPr lang="ru-RU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000364" y="3214686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8</a:t>
            </a:r>
            <a:endParaRPr lang="ru-RU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428860" y="3857628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1142976" y="4143380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8</a:t>
            </a:r>
            <a:endParaRPr lang="ru-RU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286380" y="2000240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30</a:t>
            </a:r>
            <a:endParaRPr lang="ru-RU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7143768" y="2285992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10</a:t>
            </a:r>
            <a:endParaRPr lang="ru-RU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143504" y="2987101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7215206" y="3214686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8</a:t>
            </a:r>
            <a:endParaRPr lang="ru-RU" sz="3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929454" y="3857628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5643570" y="4143380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5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85786" y="642918"/>
            <a:ext cx="7643866" cy="13573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Найди значения выражений,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рассуждай по образцу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814390" y="1928802"/>
            <a:ext cx="3186106" cy="85725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57 + 8 =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1857356" y="2571744"/>
            <a:ext cx="214314" cy="214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2035951" y="2607463"/>
            <a:ext cx="214314" cy="1428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71604" y="2786058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3      5</a:t>
            </a:r>
            <a:endParaRPr lang="ru-RU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14612" y="2068289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65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714348" y="3214686"/>
            <a:ext cx="3186106" cy="30718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24 + 9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39 + 5 = 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46 + 7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9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 + 6 =</a:t>
            </a:r>
            <a:endParaRPr kumimoji="0" lang="ru-RU" sz="3900" b="1" i="0" u="none" strike="noStrike" kern="1200" cap="none" spc="30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14612" y="321468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33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4612" y="392906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44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4612" y="464344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53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14612" y="535782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84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>
          <a:xfrm>
            <a:off x="4672042" y="1928802"/>
            <a:ext cx="3186106" cy="85725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57 + 8 =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4857752" y="2571744"/>
            <a:ext cx="214314" cy="214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5036347" y="2607463"/>
            <a:ext cx="214314" cy="1428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00562" y="2714620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50    7</a:t>
            </a:r>
            <a:endParaRPr lang="ru-RU" sz="2400" b="1" dirty="0"/>
          </a:p>
        </p:txBody>
      </p:sp>
      <p:sp>
        <p:nvSpPr>
          <p:cNvPr id="28" name="Овал 27"/>
          <p:cNvSpPr/>
          <p:nvPr/>
        </p:nvSpPr>
        <p:spPr>
          <a:xfrm rot="19454644">
            <a:off x="932571" y="1948656"/>
            <a:ext cx="978595" cy="1307083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 rot="2520026">
            <a:off x="5192929" y="1962878"/>
            <a:ext cx="820906" cy="131694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572264" y="2068289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65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" name="Содержимое 2"/>
          <p:cNvSpPr txBox="1">
            <a:spLocks/>
          </p:cNvSpPr>
          <p:nvPr/>
        </p:nvSpPr>
        <p:spPr>
          <a:xfrm>
            <a:off x="4929190" y="3143248"/>
            <a:ext cx="3186106" cy="30718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86 + 5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55 + 7 = 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63 + 9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9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 + 8 =</a:t>
            </a:r>
            <a:endParaRPr kumimoji="0" lang="ru-RU" sz="3900" b="1" i="0" u="none" strike="noStrike" kern="1200" cap="none" spc="30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8016" y="314324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91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29454" y="385762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62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9454" y="457200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72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29454" y="528638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82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9" grpId="0" animBg="1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85786" y="642918"/>
            <a:ext cx="7643866" cy="13573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Найди значения выражений,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рассуждай по образцу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814390" y="1928802"/>
            <a:ext cx="3186106" cy="85725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57 – 8 =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1857356" y="2571744"/>
            <a:ext cx="214314" cy="214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2035951" y="2607463"/>
            <a:ext cx="214314" cy="1428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71604" y="2786058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7      1</a:t>
            </a:r>
            <a:endParaRPr lang="ru-RU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14612" y="2068289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49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714348" y="3214686"/>
            <a:ext cx="3186106" cy="30718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24 – 9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35 –</a:t>
            </a:r>
            <a:r>
              <a:rPr kumimoji="0" lang="ru-RU" sz="3900" b="1" i="0" u="none" strike="noStrike" kern="1200" cap="none" spc="30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 = 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46 – 7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9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– 6 =</a:t>
            </a:r>
            <a:endParaRPr kumimoji="0" lang="ru-RU" sz="3900" b="1" i="0" u="none" strike="noStrike" kern="1200" cap="none" spc="30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14612" y="321468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15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4612" y="392906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27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4612" y="464344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39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14612" y="5357826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66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>
          <a:xfrm>
            <a:off x="4672042" y="1928802"/>
            <a:ext cx="3186106" cy="85725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57 – 8 = </a:t>
            </a:r>
          </a:p>
          <a:p>
            <a:pPr marL="514350" marR="0" lvl="0" indent="-514350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4857752" y="2571744"/>
            <a:ext cx="214314" cy="214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5036347" y="2607463"/>
            <a:ext cx="214314" cy="1428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00562" y="2714620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40    17</a:t>
            </a:r>
            <a:endParaRPr lang="ru-RU" sz="2400" b="1" dirty="0"/>
          </a:p>
        </p:txBody>
      </p:sp>
      <p:sp>
        <p:nvSpPr>
          <p:cNvPr id="28" name="Овал 27"/>
          <p:cNvSpPr/>
          <p:nvPr/>
        </p:nvSpPr>
        <p:spPr>
          <a:xfrm rot="19454644">
            <a:off x="982885" y="2031758"/>
            <a:ext cx="820906" cy="1307083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 rot="2520026">
            <a:off x="5192929" y="1962878"/>
            <a:ext cx="820906" cy="131694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572264" y="2068289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49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" name="Содержимое 2"/>
          <p:cNvSpPr txBox="1">
            <a:spLocks/>
          </p:cNvSpPr>
          <p:nvPr/>
        </p:nvSpPr>
        <p:spPr>
          <a:xfrm>
            <a:off x="4929190" y="3143248"/>
            <a:ext cx="3186106" cy="30718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83 – 5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57 – 8 = 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9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63 – 6 =</a:t>
            </a: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9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 – 8 =</a:t>
            </a:r>
            <a:endParaRPr kumimoji="0" lang="ru-RU" sz="3900" b="1" i="0" u="none" strike="noStrike" kern="1200" cap="none" spc="30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8016" y="314324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78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29454" y="385762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49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9454" y="457200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57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29454" y="528638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66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9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0034" y="642918"/>
            <a:ext cx="8215370" cy="20002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 задачу. </a:t>
            </a:r>
            <a:r>
              <a:rPr kumimoji="0" lang="ru-RU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Одеваясь, гости</a:t>
            </a:r>
            <a:r>
              <a:rPr kumimoji="0" lang="ru-RU" sz="3200" b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сняли с вешалки 2 плаща, 8 пальто и 9 курток, после чего вешалка опустела. Сколько было гостей?</a:t>
            </a:r>
            <a:endParaRPr kumimoji="0" lang="ru-RU" sz="320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2357430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 + 8 + 9 =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571736" y="2357430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19(г.)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2928934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Ответ: было 19 гостей.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3344291"/>
            <a:ext cx="82153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i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можно узнать, если выполнить следующие действия?</a:t>
            </a:r>
            <a:endParaRPr lang="ru-RU" sz="2700" i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3929066"/>
            <a:ext cx="27860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8 + 2</a:t>
            </a:r>
          </a:p>
          <a:p>
            <a:r>
              <a:rPr lang="ru-RU" sz="3200" b="1" dirty="0" smtClean="0"/>
              <a:t>9 – 2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8 + 9 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43042" y="4058671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= 10 (г.) было в плащах и пальто 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643042" y="4714884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= 7 (г.) на столько меньше было гостей в плащах, чем в куртках. 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643042" y="5630307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= 17 (г.) было в пальто и куртках.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279</Words>
  <Application>Microsoft Office PowerPoint</Application>
  <PresentationFormat>Экран (4:3)</PresentationFormat>
  <Paragraphs>80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класс 2 четверть</dc:title>
  <dc:subject>математика</dc:subject>
  <dc:creator>corowina</dc:creator>
  <cp:lastModifiedBy>Сергей</cp:lastModifiedBy>
  <cp:revision>13</cp:revision>
  <dcterms:created xsi:type="dcterms:W3CDTF">2014-12-08T17:47:20Z</dcterms:created>
  <dcterms:modified xsi:type="dcterms:W3CDTF">2015-08-20T10:24:28Z</dcterms:modified>
</cp:coreProperties>
</file>