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EDFEFD-A8FC-415D-A85F-B2DD7DF3EB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764704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latin typeface="Arial Black" pitchFamily="34" charset="0"/>
              </a:rPr>
              <a:t>Безопасность детей на воде</a:t>
            </a:r>
            <a:endParaRPr lang="ru-RU" sz="7200" dirty="0">
              <a:latin typeface="Arial Black" pitchFamily="34" charset="0"/>
            </a:endParaRPr>
          </a:p>
        </p:txBody>
      </p:sp>
      <p:pic>
        <p:nvPicPr>
          <p:cNvPr id="5" name="Рисунок 4" descr="i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7820" y="2742009"/>
            <a:ext cx="5524500" cy="41433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3527" y="996123"/>
            <a:ext cx="4032449" cy="5097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27984" y="1196752"/>
            <a:ext cx="4392488" cy="4824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высоком берегу,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Дети не играйте!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Из-под ног уйти земля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Может, так и знайте!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с обрыва прямо вниз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воду полетите…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останется кричать: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«Люди, помогите!!!»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7500" y="980728"/>
            <a:ext cx="4068475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99992" y="908720"/>
            <a:ext cx="4474840" cy="5446205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Когда вокруг грохочет гром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молния сверкает,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 лезь в открытый водоём!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Ведь всякое бывает…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если ты в грозу попал,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 плавай, не купайся…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Лишь только дождик застучал,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берег выбирайся!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7646" y="836712"/>
            <a:ext cx="3952305" cy="5518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355976" y="908720"/>
            <a:ext cx="4536504" cy="57342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большим, и детям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Хочется сказать: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незнакомом месте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Вам нельзя нырять!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Может очень мелкой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Речка оказаться…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 в песок опасно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Головой втыкаться!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Сучья, камни, стёкла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Спрятались на дне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Их заметить сложно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водной глубине…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6000"/>
                            </p:stCondLst>
                            <p:childTnLst>
                              <p:par>
                                <p:cTn id="6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000"/>
                            </p:stCondLst>
                            <p:childTnLst>
                              <p:par>
                                <p:cTn id="7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800" decel="100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0"/>
                            </p:stCondLst>
                            <p:childTnLst>
                              <p:par>
                                <p:cTn id="8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800" decel="100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000"/>
                            </p:stCondLst>
                            <p:childTnLst>
                              <p:par>
                                <p:cTn id="8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800" decel="100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2" y="980728"/>
            <a:ext cx="3626283" cy="5230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923928" y="1196752"/>
            <a:ext cx="4968552" cy="489654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развлекаться будешь на воде,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Проследи, чтоб шутка не вела к беде…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топи другого – может оказаться,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Что воды случится другу наглотаться,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Он запаникует, вырываться станет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тебя с собою под воду затянет!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игра такая грустно завершится…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Мы вам не желаем в речке утопиться!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836712"/>
            <a:ext cx="3676210" cy="5302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851920" y="836712"/>
            <a:ext cx="5292080" cy="58326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Катятся волны от лодок с судами…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Спорить не стоит с такими волнами!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Ты по возможности их избегай,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Близко к корабликам не подплывай: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Сверху пловца разглядеть очень сложно,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Затормозить на воде невозможно: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Может водой с головою накрыть,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Может дыхание перехватить…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Будет печальным финал, вероятно: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Вряд ли ты сможешь вернуться обратно…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0"/>
                            </p:stCondLst>
                            <p:childTnLst>
                              <p:par>
                                <p:cTn id="6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8000"/>
                            </p:stCondLst>
                            <p:childTnLst>
                              <p:par>
                                <p:cTn id="6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0"/>
                            </p:stCondLst>
                            <p:childTnLst>
                              <p:par>
                                <p:cTn id="7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800" decel="100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628800"/>
            <a:ext cx="4673421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004048" y="1196752"/>
            <a:ext cx="4139952" cy="4434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Пляж буйками окружён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 судов, коряг и волн.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Значит, можно здесь купаться,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Ничего не опасаться.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Веселитесь, как хотите,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Но, пожалуйста, учтите: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Чтобы жизнь не потерять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буйки не заплывать!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1" y="1772816"/>
            <a:ext cx="4569567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860032" y="1340768"/>
            <a:ext cx="4038600" cy="4434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надо безобразничать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делать дырки в круге;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стоит жизнью рисковать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 другу, ни подруге.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 если ты, но если ты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Шалун и злой проказник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Недалеко и до беды: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Дырявый круг опасен.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772816"/>
            <a:ext cx="403860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83968" y="764704"/>
            <a:ext cx="4680520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Около сточной трубы не             купайтесь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Может вас прямо в трубу            затянуть…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не получится, как ни старайтесь,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Вынырнуть вверх, чтобы воздух глотнуть…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Очень опасно – запомните, братцы!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Рядом со сточной трубой развлекаться!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2" y="1628800"/>
            <a:ext cx="4599403" cy="3189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908720"/>
            <a:ext cx="4244280" cy="544620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вы в лодке поплыть захотите,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 обязательно, дети, учтите: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Можно кататься весь день, до заката,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Только раскачивать лодку не надо,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за красивым цветком не тянуться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Может судёнышко перевернуться…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Всплыть не сумеешь – тогда быть беде!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Будь осторожен всегда на воде!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3528" y="1916832"/>
            <a:ext cx="4320480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80728"/>
            <a:ext cx="4244280" cy="537419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Весело качаться детям на волнах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цветных матрасах, надувных кругах.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Только непременно вы должны узнать: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Далеко не надо в воду заплывать!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Может прохудиться круг или матрас…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Кто спасти успеет из пучины вас?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перевернуться на волнах легко…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Так что не советуем плавать далеко!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772816"/>
            <a:ext cx="4306704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244280" cy="523018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самодельном плоту по воде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Едут мальчишки вдогонку мечте.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Трое матросов, один капитан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Мчатся на поиски сказочных стран…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Только разъехались брёвна в плоту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не догнали мальчишки мечту…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Очень опасно с рекою шутить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на плоту за мечтою поплыть.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80</TotalTime>
  <Words>593</Words>
  <Application>Microsoft Office PowerPoint</Application>
  <PresentationFormat>Экран (4:3)</PresentationFormat>
  <Paragraphs>94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 Black</vt:lpstr>
      <vt:lpstr>Calibri</vt:lpstr>
      <vt:lpstr>Constantia</vt:lpstr>
      <vt:lpstr>Times New Roman</vt:lpstr>
      <vt:lpstr>Wingdings 2</vt:lpstr>
      <vt:lpstr>Поток</vt:lpstr>
      <vt:lpstr>Безопасность детей на воде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детей на воде</dc:title>
  <dc:creator>нинуля</dc:creator>
  <cp:lastModifiedBy>Сергей</cp:lastModifiedBy>
  <cp:revision>11</cp:revision>
  <dcterms:created xsi:type="dcterms:W3CDTF">2014-04-20T17:31:21Z</dcterms:created>
  <dcterms:modified xsi:type="dcterms:W3CDTF">2015-08-20T10:06:09Z</dcterms:modified>
</cp:coreProperties>
</file>