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62" r:id="rId3"/>
    <p:sldId id="260" r:id="rId4"/>
    <p:sldId id="257" r:id="rId5"/>
    <p:sldId id="258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33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108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148DA2-5A14-4E0F-BCC3-1030F775C07A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8E10E4-355C-41E5-B6FE-2D602C31E5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3503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ТПО -2 №8(1, 2) стр.5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8E10E4-355C-41E5-B6FE-2D602C31E5DD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7314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ТПО -1 №148 стр.63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8E10E4-355C-41E5-B6FE-2D602C31E5D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294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39366-95C8-49DF-B659-D3617C40CEA7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74C1-CE8D-4E92-8253-9F98330F6F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39366-95C8-49DF-B659-D3617C40CEA7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74C1-CE8D-4E92-8253-9F98330F6F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39366-95C8-49DF-B659-D3617C40CEA7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74C1-CE8D-4E92-8253-9F98330F6F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39366-95C8-49DF-B659-D3617C40CEA7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74C1-CE8D-4E92-8253-9F98330F6F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39366-95C8-49DF-B659-D3617C40CEA7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74C1-CE8D-4E92-8253-9F98330F6F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39366-95C8-49DF-B659-D3617C40CEA7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74C1-CE8D-4E92-8253-9F98330F6F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39366-95C8-49DF-B659-D3617C40CEA7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74C1-CE8D-4E92-8253-9F98330F6F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39366-95C8-49DF-B659-D3617C40CEA7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74C1-CE8D-4E92-8253-9F98330F6F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39366-95C8-49DF-B659-D3617C40CEA7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74C1-CE8D-4E92-8253-9F98330F6F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39366-95C8-49DF-B659-D3617C40CEA7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74C1-CE8D-4E92-8253-9F98330F6F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39366-95C8-49DF-B659-D3617C40CEA7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74C1-CE8D-4E92-8253-9F98330F6F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214282" y="214290"/>
            <a:ext cx="8715436" cy="6429420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2071678"/>
            <a:ext cx="8229600" cy="4054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39366-95C8-49DF-B659-D3617C40CEA7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C474C1-CE8D-4E92-8253-9F98330F6FA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3316" name="Picture 4" descr="http://img-fotki.yandex.ru/get/6429/39663434.334/0_84d36_22c27e1f_M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rot="5400000">
            <a:off x="1112011" y="-683439"/>
            <a:ext cx="785818" cy="2581276"/>
          </a:xfrm>
          <a:prstGeom prst="rect">
            <a:avLst/>
          </a:prstGeom>
          <a:noFill/>
        </p:spPr>
      </p:pic>
      <p:pic>
        <p:nvPicPr>
          <p:cNvPr id="16" name="Picture 4" descr="http://img-fotki.yandex.ru/get/6429/39663434.334/0_84d36_22c27e1f_M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rot="5400000">
            <a:off x="4148126" y="-719158"/>
            <a:ext cx="714380" cy="2581276"/>
          </a:xfrm>
          <a:prstGeom prst="rect">
            <a:avLst/>
          </a:prstGeom>
          <a:noFill/>
        </p:spPr>
      </p:pic>
      <p:pic>
        <p:nvPicPr>
          <p:cNvPr id="17" name="Picture 4" descr="http://img-fotki.yandex.ru/get/6429/39663434.334/0_84d36_22c27e1f_M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rot="5400000">
            <a:off x="7005646" y="-647720"/>
            <a:ext cx="857256" cy="2581276"/>
          </a:xfrm>
          <a:prstGeom prst="rect">
            <a:avLst/>
          </a:prstGeom>
          <a:noFill/>
        </p:spPr>
      </p:pic>
      <p:pic>
        <p:nvPicPr>
          <p:cNvPr id="18" name="Picture 4" descr="http://img-fotki.yandex.ru/get/6429/39663434.334/0_84d36_22c27e1f_M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85720" y="4071942"/>
            <a:ext cx="785818" cy="2581276"/>
          </a:xfrm>
          <a:prstGeom prst="rect">
            <a:avLst/>
          </a:prstGeom>
          <a:noFill/>
        </p:spPr>
      </p:pic>
      <p:pic>
        <p:nvPicPr>
          <p:cNvPr id="21" name="Picture 4" descr="http://img-fotki.yandex.ru/get/6429/39663434.334/0_84d36_22c27e1f_M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85720" y="1142984"/>
            <a:ext cx="785818" cy="2581276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336600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336600"/>
          </a:solidFill>
          <a:latin typeface="Times New Roman" pitchFamily="18" charset="0"/>
          <a:ea typeface="+mn-ea"/>
          <a:cs typeface="Times New Roman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rgbClr val="336600"/>
          </a:solidFill>
          <a:latin typeface="Times New Roman" pitchFamily="18" charset="0"/>
          <a:ea typeface="+mn-ea"/>
          <a:cs typeface="Times New Roman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336600"/>
          </a:solidFill>
          <a:latin typeface="Times New Roman" pitchFamily="18" charset="0"/>
          <a:ea typeface="+mn-ea"/>
          <a:cs typeface="Times New Roman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rgbClr val="336600"/>
          </a:solidFill>
          <a:latin typeface="Times New Roman" pitchFamily="18" charset="0"/>
          <a:ea typeface="+mn-ea"/>
          <a:cs typeface="Times New Roman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rgbClr val="336600"/>
          </a:solidFill>
          <a:latin typeface="Times New Roman" pitchFamily="18" charset="0"/>
          <a:ea typeface="+mn-ea"/>
          <a:cs typeface="Times New Roman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244727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Урок №25 (70)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Совершенствование вычислительных умений</a:t>
            </a:r>
            <a:endParaRPr lang="ru-RU" b="1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143108" y="857232"/>
            <a:ext cx="5286412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strike="noStrike" kern="1200" cap="none" spc="300" normalizeH="0" baseline="0" noProof="0" dirty="0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Выполните  действия</a:t>
            </a:r>
            <a:endParaRPr kumimoji="0" lang="ru-RU" sz="3600" b="1" i="0" strike="noStrike" kern="1200" cap="none" spc="300" normalizeH="0" baseline="0" noProof="0" dirty="0">
              <a:ln>
                <a:noFill/>
              </a:ln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Стрелка вправо 5">
            <a:hlinkClick r:id="" action="ppaction://hlinkshowjump?jump=nextslide"/>
          </p:cNvPr>
          <p:cNvSpPr/>
          <p:nvPr/>
        </p:nvSpPr>
        <p:spPr>
          <a:xfrm>
            <a:off x="7858148" y="6143644"/>
            <a:ext cx="857256" cy="428628"/>
          </a:xfrm>
          <a:prstGeom prst="rightArrow">
            <a:avLst/>
          </a:prstGeom>
          <a:solidFill>
            <a:srgbClr val="00B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142976" y="2500306"/>
            <a:ext cx="714380" cy="714380"/>
          </a:xfrm>
          <a:prstGeom prst="rect">
            <a:avLst/>
          </a:prstGeom>
          <a:solidFill>
            <a:srgbClr val="00FF0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428860" y="2500306"/>
            <a:ext cx="714380" cy="714380"/>
          </a:xfrm>
          <a:prstGeom prst="rect">
            <a:avLst/>
          </a:prstGeom>
          <a:solidFill>
            <a:srgbClr val="00FF0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714744" y="2500306"/>
            <a:ext cx="714380" cy="714380"/>
          </a:xfrm>
          <a:prstGeom prst="rect">
            <a:avLst/>
          </a:prstGeom>
          <a:solidFill>
            <a:srgbClr val="00FF0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000628" y="2500306"/>
            <a:ext cx="714380" cy="714380"/>
          </a:xfrm>
          <a:prstGeom prst="rect">
            <a:avLst/>
          </a:prstGeom>
          <a:solidFill>
            <a:srgbClr val="00FF0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286512" y="2500306"/>
            <a:ext cx="714380" cy="714380"/>
          </a:xfrm>
          <a:prstGeom prst="rect">
            <a:avLst/>
          </a:prstGeom>
          <a:solidFill>
            <a:srgbClr val="00FF0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572396" y="2500306"/>
            <a:ext cx="714380" cy="714380"/>
          </a:xfrm>
          <a:prstGeom prst="rect">
            <a:avLst/>
          </a:prstGeom>
          <a:solidFill>
            <a:srgbClr val="00FF0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1857356" y="2786058"/>
            <a:ext cx="571504" cy="214314"/>
          </a:xfrm>
          <a:prstGeom prst="rightArrow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143240" y="2786058"/>
            <a:ext cx="571504" cy="214314"/>
          </a:xfrm>
          <a:prstGeom prst="rightArrow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4429124" y="2786058"/>
            <a:ext cx="571504" cy="214314"/>
          </a:xfrm>
          <a:prstGeom prst="rightArrow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5715008" y="2786058"/>
            <a:ext cx="571504" cy="214314"/>
          </a:xfrm>
          <a:prstGeom prst="rightArrow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7000892" y="2786058"/>
            <a:ext cx="571504" cy="214314"/>
          </a:xfrm>
          <a:prstGeom prst="rightArrow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1142976" y="2571744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78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643834" y="2500306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62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714480" y="2000240"/>
            <a:ext cx="928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- 40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43240" y="2071678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+5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14810" y="2068289"/>
            <a:ext cx="1000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+20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643570" y="2071678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+9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858016" y="2000240"/>
            <a:ext cx="857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-10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500298" y="2500306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786182" y="2500306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000628" y="2500306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63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357950" y="2500306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72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142976" y="4429132"/>
            <a:ext cx="714380" cy="714380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2428860" y="4429132"/>
            <a:ext cx="714380" cy="714380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3714744" y="4429132"/>
            <a:ext cx="714380" cy="714380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5000628" y="4429132"/>
            <a:ext cx="714380" cy="714380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6286512" y="4429132"/>
            <a:ext cx="714380" cy="714380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7572396" y="4429132"/>
            <a:ext cx="714380" cy="714380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право 34"/>
          <p:cNvSpPr/>
          <p:nvPr/>
        </p:nvSpPr>
        <p:spPr>
          <a:xfrm>
            <a:off x="1857356" y="4643446"/>
            <a:ext cx="571504" cy="214314"/>
          </a:xfrm>
          <a:prstGeom prst="rightArrow">
            <a:avLst/>
          </a:prstGeom>
          <a:solidFill>
            <a:srgbClr val="00FF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трелка вправо 35"/>
          <p:cNvSpPr/>
          <p:nvPr/>
        </p:nvSpPr>
        <p:spPr>
          <a:xfrm>
            <a:off x="3143240" y="4643446"/>
            <a:ext cx="571504" cy="214314"/>
          </a:xfrm>
          <a:prstGeom prst="rightArrow">
            <a:avLst/>
          </a:prstGeom>
          <a:solidFill>
            <a:srgbClr val="00FF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трелка вправо 36"/>
          <p:cNvSpPr/>
          <p:nvPr/>
        </p:nvSpPr>
        <p:spPr>
          <a:xfrm>
            <a:off x="4429124" y="4643446"/>
            <a:ext cx="571504" cy="214314"/>
          </a:xfrm>
          <a:prstGeom prst="rightArrow">
            <a:avLst/>
          </a:prstGeom>
          <a:solidFill>
            <a:srgbClr val="00FF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трелка вправо 37"/>
          <p:cNvSpPr/>
          <p:nvPr/>
        </p:nvSpPr>
        <p:spPr>
          <a:xfrm>
            <a:off x="5715008" y="4643446"/>
            <a:ext cx="571504" cy="214314"/>
          </a:xfrm>
          <a:prstGeom prst="rightArrow">
            <a:avLst/>
          </a:prstGeom>
          <a:solidFill>
            <a:srgbClr val="00FF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 вправо 38"/>
          <p:cNvSpPr/>
          <p:nvPr/>
        </p:nvSpPr>
        <p:spPr>
          <a:xfrm>
            <a:off x="7000892" y="4643446"/>
            <a:ext cx="571504" cy="214314"/>
          </a:xfrm>
          <a:prstGeom prst="rightArrow">
            <a:avLst/>
          </a:prstGeom>
          <a:solidFill>
            <a:srgbClr val="00FF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1142976" y="4500570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572396" y="4500570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71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857356" y="3915795"/>
            <a:ext cx="857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+50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071802" y="3929066"/>
            <a:ext cx="857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+7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286248" y="3929066"/>
            <a:ext cx="857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-30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8" y="3929066"/>
            <a:ext cx="857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+10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858016" y="3929066"/>
            <a:ext cx="857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+9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500298" y="4429132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75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786182" y="4429132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82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000628" y="4429132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52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286512" y="4429132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62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47" grpId="0"/>
      <p:bldP spid="48" grpId="0"/>
      <p:bldP spid="49" grpId="0"/>
      <p:bldP spid="5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85786" y="785794"/>
            <a:ext cx="7643866" cy="135732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Вставь пропущенные числа, чтобы получились верные равенства</a:t>
            </a:r>
            <a:endParaRPr kumimoji="0" lang="ru-RU" sz="32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985870" y="2285992"/>
            <a:ext cx="3186106" cy="407196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marR="0" lvl="0" indent="-514350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55 – 40 =      + 8</a:t>
            </a:r>
          </a:p>
          <a:p>
            <a:pPr marL="514350" marR="0" lvl="0" indent="-514350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 – 10 = 7 + </a:t>
            </a:r>
          </a:p>
          <a:p>
            <a:pPr marL="514350" marR="0" lvl="0" indent="-514350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3 +      = 41 – 30 </a:t>
            </a:r>
          </a:p>
          <a:p>
            <a:pPr marL="514350" marR="0" lvl="0" indent="-514350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14654" y="2571744"/>
            <a:ext cx="500066" cy="50006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33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29034" y="3500438"/>
            <a:ext cx="500066" cy="50006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33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671646" y="4429132"/>
            <a:ext cx="500066" cy="50006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3300"/>
              </a:solidFill>
            </a:endParaRPr>
          </a:p>
        </p:txBody>
      </p:sp>
      <p:sp>
        <p:nvSpPr>
          <p:cNvPr id="13" name="Содержимое 2"/>
          <p:cNvSpPr txBox="1">
            <a:spLocks/>
          </p:cNvSpPr>
          <p:nvPr/>
        </p:nvSpPr>
        <p:spPr>
          <a:xfrm>
            <a:off x="5243546" y="2285992"/>
            <a:ext cx="3614734" cy="407196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lvl="0" indent="-514350">
              <a:lnSpc>
                <a:spcPct val="150000"/>
              </a:lnSpc>
              <a:spcBef>
                <a:spcPct val="20000"/>
              </a:spcBef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51 + 9 =      </a:t>
            </a:r>
            <a:r>
              <a:rPr kumimoji="0" lang="ru-RU" sz="3600" b="1" i="0" u="none" strike="noStrike" kern="1200" cap="none" spc="0" normalizeH="0" noProof="0" dirty="0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– </a:t>
            </a:r>
            <a:r>
              <a:rPr lang="ru-RU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</a:t>
            </a: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62 – 50 = 4 + </a:t>
            </a:r>
          </a:p>
          <a:p>
            <a:pPr marL="514350" marR="0" lvl="0" indent="-514350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13 –      = 66 – 60 </a:t>
            </a:r>
          </a:p>
          <a:p>
            <a:pPr marL="514350" marR="0" lvl="0" indent="-514350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858016" y="2571744"/>
            <a:ext cx="500066" cy="50006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33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743876" y="3500438"/>
            <a:ext cx="500066" cy="50006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33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172240" y="4429132"/>
            <a:ext cx="500066" cy="50006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33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00208" y="2143116"/>
            <a:ext cx="785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3300"/>
                </a:solidFill>
              </a:rPr>
              <a:t>15</a:t>
            </a:r>
            <a:endParaRPr lang="ru-RU" sz="2400" dirty="0">
              <a:solidFill>
                <a:srgbClr val="0033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14654" y="2500306"/>
            <a:ext cx="10715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3300"/>
                </a:solidFill>
              </a:rPr>
              <a:t>7</a:t>
            </a:r>
            <a:endParaRPr lang="ru-RU" sz="3200" b="1" dirty="0">
              <a:solidFill>
                <a:srgbClr val="0033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28770" y="3129977"/>
            <a:ext cx="785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3300"/>
                </a:solidFill>
              </a:rPr>
              <a:t>14</a:t>
            </a:r>
            <a:endParaRPr lang="ru-RU" sz="2400" dirty="0">
              <a:solidFill>
                <a:srgbClr val="0033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29034" y="3429000"/>
            <a:ext cx="10715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3300"/>
                </a:solidFill>
              </a:rPr>
              <a:t>7</a:t>
            </a:r>
            <a:endParaRPr lang="ru-RU" sz="3200" b="1" dirty="0">
              <a:solidFill>
                <a:srgbClr val="0033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957530" y="4071942"/>
            <a:ext cx="785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3300"/>
                </a:solidFill>
              </a:rPr>
              <a:t>11</a:t>
            </a:r>
            <a:endParaRPr lang="ru-RU" sz="2400" dirty="0">
              <a:solidFill>
                <a:srgbClr val="0033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71646" y="4357694"/>
            <a:ext cx="10715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3300"/>
                </a:solidFill>
              </a:rPr>
              <a:t>8</a:t>
            </a:r>
            <a:endParaRPr lang="ru-RU" sz="3200" b="1" dirty="0">
              <a:solidFill>
                <a:srgbClr val="0033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815050" y="2214554"/>
            <a:ext cx="785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3300"/>
                </a:solidFill>
              </a:rPr>
              <a:t>60</a:t>
            </a:r>
            <a:endParaRPr lang="ru-RU" sz="2400" dirty="0">
              <a:solidFill>
                <a:srgbClr val="0033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786578" y="2500306"/>
            <a:ext cx="10715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3300"/>
                </a:solidFill>
              </a:rPr>
              <a:t>80</a:t>
            </a:r>
            <a:endParaRPr lang="ru-RU" sz="3200" b="1" dirty="0">
              <a:solidFill>
                <a:srgbClr val="0033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72174" y="3201415"/>
            <a:ext cx="785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3300"/>
                </a:solidFill>
              </a:rPr>
              <a:t>12</a:t>
            </a:r>
            <a:endParaRPr lang="ru-RU" sz="2400" dirty="0">
              <a:solidFill>
                <a:srgbClr val="0033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743876" y="3429000"/>
            <a:ext cx="10715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3300"/>
                </a:solidFill>
              </a:rPr>
              <a:t>8</a:t>
            </a:r>
            <a:endParaRPr lang="ru-RU" sz="3200" b="1" dirty="0">
              <a:solidFill>
                <a:srgbClr val="0033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572396" y="4071942"/>
            <a:ext cx="785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3300"/>
                </a:solidFill>
              </a:rPr>
              <a:t>6</a:t>
            </a:r>
            <a:endParaRPr lang="ru-RU" sz="2400" dirty="0">
              <a:solidFill>
                <a:srgbClr val="0033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72240" y="4357694"/>
            <a:ext cx="10715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3300"/>
                </a:solidFill>
              </a:rPr>
              <a:t>7</a:t>
            </a:r>
            <a:endParaRPr lang="ru-RU" sz="3200" b="1" dirty="0">
              <a:solidFill>
                <a:srgbClr val="00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85720" y="642918"/>
            <a:ext cx="8501122" cy="1643074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Прочитай задачу, выбери</a:t>
            </a:r>
            <a:r>
              <a:rPr kumimoji="0" lang="ru-RU" sz="32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схему, запиши решение. </a:t>
            </a:r>
            <a:r>
              <a:rPr kumimoji="0" lang="ru-RU" sz="3200" b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Когда почтальон разнёс по квартирам 6 писем, в его сумке осталось 9 писем. Сколько писем было в сумке почтальона?</a:t>
            </a:r>
            <a:endParaRPr kumimoji="0" lang="ru-RU" sz="320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Правая круглая скобка 2"/>
          <p:cNvSpPr/>
          <p:nvPr/>
        </p:nvSpPr>
        <p:spPr>
          <a:xfrm rot="16200000">
            <a:off x="2071670" y="2500306"/>
            <a:ext cx="285752" cy="1285884"/>
          </a:xfrm>
          <a:prstGeom prst="rightBracket">
            <a:avLst>
              <a:gd name="adj" fmla="val 146572"/>
            </a:avLst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1500166" y="3286124"/>
            <a:ext cx="2928958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Блок-схема: узел 4"/>
          <p:cNvSpPr/>
          <p:nvPr/>
        </p:nvSpPr>
        <p:spPr>
          <a:xfrm>
            <a:off x="1500166" y="3214686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узел 5"/>
          <p:cNvSpPr/>
          <p:nvPr/>
        </p:nvSpPr>
        <p:spPr>
          <a:xfrm>
            <a:off x="2786050" y="3214686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узел 6"/>
          <p:cNvSpPr/>
          <p:nvPr/>
        </p:nvSpPr>
        <p:spPr>
          <a:xfrm>
            <a:off x="4357686" y="3214686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авая круглая скобка 12"/>
          <p:cNvSpPr/>
          <p:nvPr/>
        </p:nvSpPr>
        <p:spPr>
          <a:xfrm rot="16200000" flipH="1">
            <a:off x="2897969" y="1959759"/>
            <a:ext cx="204790" cy="2857520"/>
          </a:xfrm>
          <a:prstGeom prst="rightBracket">
            <a:avLst>
              <a:gd name="adj" fmla="val 146572"/>
            </a:avLst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авая круглая скобка 13"/>
          <p:cNvSpPr/>
          <p:nvPr/>
        </p:nvSpPr>
        <p:spPr>
          <a:xfrm rot="16200000">
            <a:off x="3536150" y="2393150"/>
            <a:ext cx="285750" cy="1500198"/>
          </a:xfrm>
          <a:prstGeom prst="rightBracket">
            <a:avLst>
              <a:gd name="adj" fmla="val 146572"/>
            </a:avLst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авая круглая скобка 14"/>
          <p:cNvSpPr/>
          <p:nvPr/>
        </p:nvSpPr>
        <p:spPr>
          <a:xfrm rot="16200000">
            <a:off x="5536413" y="2536026"/>
            <a:ext cx="285751" cy="1214446"/>
          </a:xfrm>
          <a:prstGeom prst="rightBracket">
            <a:avLst>
              <a:gd name="adj" fmla="val 146572"/>
            </a:avLst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5000628" y="3286125"/>
            <a:ext cx="2928958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Блок-схема: узел 16"/>
          <p:cNvSpPr/>
          <p:nvPr/>
        </p:nvSpPr>
        <p:spPr>
          <a:xfrm>
            <a:off x="5000628" y="3214687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Блок-схема: узел 17"/>
          <p:cNvSpPr/>
          <p:nvPr/>
        </p:nvSpPr>
        <p:spPr>
          <a:xfrm>
            <a:off x="6215074" y="3214686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Блок-схема: узел 18"/>
          <p:cNvSpPr/>
          <p:nvPr/>
        </p:nvSpPr>
        <p:spPr>
          <a:xfrm>
            <a:off x="7858148" y="3214687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авая круглая скобка 19"/>
          <p:cNvSpPr/>
          <p:nvPr/>
        </p:nvSpPr>
        <p:spPr>
          <a:xfrm rot="16200000" flipH="1">
            <a:off x="6398431" y="1959760"/>
            <a:ext cx="204790" cy="2857520"/>
          </a:xfrm>
          <a:prstGeom prst="rightBracket">
            <a:avLst>
              <a:gd name="adj" fmla="val 146572"/>
            </a:avLst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авая круглая скобка 20"/>
          <p:cNvSpPr/>
          <p:nvPr/>
        </p:nvSpPr>
        <p:spPr>
          <a:xfrm rot="16200000">
            <a:off x="6965175" y="2321713"/>
            <a:ext cx="285749" cy="1643072"/>
          </a:xfrm>
          <a:prstGeom prst="rightBracket">
            <a:avLst>
              <a:gd name="adj" fmla="val 146572"/>
            </a:avLst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2357422" y="3500438"/>
            <a:ext cx="1500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?</a:t>
            </a:r>
            <a:endParaRPr lang="ru-RU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1500166" y="2500306"/>
            <a:ext cx="1500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6 п.</a:t>
            </a:r>
            <a:endParaRPr lang="ru-RU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928926" y="2538707"/>
            <a:ext cx="1500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9 п.</a:t>
            </a:r>
            <a:endParaRPr lang="ru-RU" sz="2400" dirty="0"/>
          </a:p>
        </p:txBody>
      </p:sp>
      <p:sp>
        <p:nvSpPr>
          <p:cNvPr id="25" name="TextBox 24"/>
          <p:cNvSpPr txBox="1"/>
          <p:nvPr/>
        </p:nvSpPr>
        <p:spPr>
          <a:xfrm>
            <a:off x="4929190" y="2571744"/>
            <a:ext cx="1500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6 п.</a:t>
            </a:r>
            <a:endParaRPr lang="ru-RU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6429388" y="2571744"/>
            <a:ext cx="1500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?</a:t>
            </a:r>
            <a:endParaRPr lang="ru-RU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5786446" y="3429000"/>
            <a:ext cx="1500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9 п.</a:t>
            </a:r>
            <a:endParaRPr lang="ru-RU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1142976" y="2428868"/>
            <a:ext cx="357190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</a:t>
            </a:r>
            <a:endParaRPr lang="ru-RU" sz="24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4786314" y="2428868"/>
            <a:ext cx="357190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2</a:t>
            </a:r>
            <a:endParaRPr lang="ru-RU" sz="24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1142976" y="4286256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6 + 9 =</a:t>
            </a:r>
            <a:endParaRPr lang="ru-RU" sz="2800" dirty="0"/>
          </a:p>
        </p:txBody>
      </p:sp>
      <p:sp>
        <p:nvSpPr>
          <p:cNvPr id="31" name="TextBox 30"/>
          <p:cNvSpPr txBox="1"/>
          <p:nvPr/>
        </p:nvSpPr>
        <p:spPr>
          <a:xfrm>
            <a:off x="2143108" y="4286256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15 (п.)</a:t>
            </a:r>
            <a:endParaRPr lang="ru-RU" sz="2800" dirty="0"/>
          </a:p>
        </p:txBody>
      </p:sp>
      <p:sp>
        <p:nvSpPr>
          <p:cNvPr id="32" name="TextBox 31"/>
          <p:cNvSpPr txBox="1"/>
          <p:nvPr/>
        </p:nvSpPr>
        <p:spPr>
          <a:xfrm>
            <a:off x="1142976" y="4906044"/>
            <a:ext cx="7358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Ответ: в сумке почтальона было 15 писем.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5" grpId="0"/>
      <p:bldP spid="26" grpId="0"/>
      <p:bldP spid="27" grpId="0"/>
      <p:bldP spid="29" grpId="0" animBg="1"/>
      <p:bldP spid="30" grpId="0"/>
      <p:bldP spid="31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14348" y="857232"/>
            <a:ext cx="8072494" cy="164307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Начерти прямоугольник,</a:t>
            </a:r>
            <a:r>
              <a:rPr kumimoji="0" lang="ru-RU" sz="32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длина которого 6 см, а ширина – 3 см. Вычисли периметр.</a:t>
            </a:r>
            <a:endParaRPr kumimoji="0" lang="ru-RU" sz="320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14480" y="2571744"/>
            <a:ext cx="2857520" cy="12858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500298" y="2071678"/>
            <a:ext cx="1071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6 см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572000" y="2857496"/>
            <a:ext cx="1071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3 см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142976" y="4286256"/>
            <a:ext cx="3071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6 + 3 + 6 + 3 =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286116" y="4286256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18 (см)</a:t>
            </a:r>
            <a:endParaRPr lang="ru-R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142976" y="4906044"/>
            <a:ext cx="7358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Ответ: Р пр. – 18 см.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Найди правило и заполни пропуски</a:t>
            </a:r>
            <a:endParaRPr lang="ru-RU" dirty="0"/>
          </a:p>
        </p:txBody>
      </p:sp>
      <p:pic>
        <p:nvPicPr>
          <p:cNvPr id="4" name="Содержимое 3" descr="сканирование0002.jpg"/>
          <p:cNvPicPr>
            <a:picLocks noGrp="1" noChangeAspect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 rot="5400000">
            <a:off x="2454257" y="-25422"/>
            <a:ext cx="4429157" cy="8480482"/>
          </a:xfrm>
        </p:spPr>
      </p:pic>
      <p:sp>
        <p:nvSpPr>
          <p:cNvPr id="5" name="TextBox 4"/>
          <p:cNvSpPr txBox="1"/>
          <p:nvPr/>
        </p:nvSpPr>
        <p:spPr>
          <a:xfrm>
            <a:off x="3929058" y="2714620"/>
            <a:ext cx="642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40</a:t>
            </a:r>
            <a:endParaRPr lang="ru-RU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500430" y="3429000"/>
            <a:ext cx="642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30</a:t>
            </a:r>
            <a:endParaRPr lang="ru-RU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714480" y="3429000"/>
            <a:ext cx="642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7</a:t>
            </a:r>
            <a:endParaRPr lang="ru-RU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285852" y="2786058"/>
            <a:ext cx="642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80</a:t>
            </a:r>
            <a:endParaRPr lang="ru-RU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000496" y="5120358"/>
            <a:ext cx="642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9</a:t>
            </a:r>
            <a:endParaRPr lang="ru-RU" sz="2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500430" y="5763300"/>
            <a:ext cx="642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30</a:t>
            </a:r>
            <a:endParaRPr lang="ru-RU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714480" y="5786454"/>
            <a:ext cx="642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7</a:t>
            </a:r>
            <a:endParaRPr lang="ru-RU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357290" y="5143512"/>
            <a:ext cx="642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40</a:t>
            </a:r>
            <a:endParaRPr lang="ru-RU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8286776" y="2643182"/>
            <a:ext cx="642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6</a:t>
            </a:r>
            <a:endParaRPr lang="ru-RU" sz="2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7929586" y="3286124"/>
            <a:ext cx="642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9</a:t>
            </a:r>
            <a:endParaRPr lang="ru-RU" sz="2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072198" y="3357562"/>
            <a:ext cx="642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30</a:t>
            </a:r>
            <a:endParaRPr lang="ru-RU" sz="28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715008" y="2714620"/>
            <a:ext cx="642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25</a:t>
            </a:r>
            <a:endParaRPr lang="ru-RU" sz="28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8286776" y="5048920"/>
            <a:ext cx="642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30</a:t>
            </a:r>
            <a:endParaRPr lang="ru-RU" sz="2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7929586" y="5691862"/>
            <a:ext cx="642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7</a:t>
            </a:r>
            <a:endParaRPr lang="ru-RU" sz="28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143636" y="5715016"/>
            <a:ext cx="642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20</a:t>
            </a:r>
            <a:endParaRPr lang="ru-RU" sz="28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5786446" y="5072074"/>
            <a:ext cx="642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4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Зелены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Зеленый</Template>
  <TotalTime>91</TotalTime>
  <Words>240</Words>
  <Application>Microsoft Office PowerPoint</Application>
  <PresentationFormat>Экран (4:3)</PresentationFormat>
  <Paragraphs>82</Paragraphs>
  <Slides>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Зеленый</vt:lpstr>
      <vt:lpstr>Урок №25 (70) Совершенствование вычислительных умений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Найди правило и заполни пропуски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 класс 2 четверть</dc:title>
  <dc:subject>математика</dc:subject>
  <dc:creator>corowina</dc:creator>
  <cp:lastModifiedBy>Сергей</cp:lastModifiedBy>
  <cp:revision>2</cp:revision>
  <dcterms:created xsi:type="dcterms:W3CDTF">2014-06-02T17:42:44Z</dcterms:created>
  <dcterms:modified xsi:type="dcterms:W3CDTF">2015-08-20T10:24:43Z</dcterms:modified>
</cp:coreProperties>
</file>