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60" r:id="rId2"/>
    <p:sldId id="264" r:id="rId3"/>
    <p:sldId id="277" r:id="rId4"/>
    <p:sldId id="280" r:id="rId5"/>
    <p:sldId id="287" r:id="rId6"/>
    <p:sldId id="279" r:id="rId7"/>
    <p:sldId id="258" r:id="rId8"/>
    <p:sldId id="281" r:id="rId9"/>
    <p:sldId id="286" r:id="rId10"/>
    <p:sldId id="275" r:id="rId11"/>
    <p:sldId id="282" r:id="rId12"/>
    <p:sldId id="274" r:id="rId13"/>
    <p:sldId id="268" r:id="rId14"/>
    <p:sldId id="285" r:id="rId15"/>
    <p:sldId id="276" r:id="rId16"/>
    <p:sldId id="284" r:id="rId17"/>
    <p:sldId id="265" r:id="rId18"/>
    <p:sldId id="278" r:id="rId19"/>
    <p:sldId id="283" r:id="rId20"/>
    <p:sldId id="267" r:id="rId21"/>
    <p:sldId id="261" r:id="rId22"/>
    <p:sldId id="273" r:id="rId23"/>
    <p:sldId id="263" r:id="rId24"/>
    <p:sldId id="26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8BED7"/>
    <a:srgbClr val="E0A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46" d="100"/>
          <a:sy n="46" d="100"/>
        </p:scale>
        <p:origin x="10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35DCA-375A-4C5C-94AA-BB00B31A1CE6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408EF-7B22-4923-8D46-3D2724A46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341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22.08.2015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3"/>
          <p:cNvSpPr txBox="1">
            <a:spLocks/>
          </p:cNvSpPr>
          <p:nvPr/>
        </p:nvSpPr>
        <p:spPr>
          <a:xfrm>
            <a:off x="458179" y="2276872"/>
            <a:ext cx="8229600" cy="25850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900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Викторина</a:t>
            </a:r>
          </a:p>
          <a:p>
            <a:r>
              <a:rPr lang="ru-RU" sz="4900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«Когда это бывает?»</a:t>
            </a:r>
            <a:endParaRPr lang="ru-RU" sz="700" dirty="0" smtClean="0">
              <a:ln w="10541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dirty="0">
              <a:ln w="10541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dirty="0" smtClean="0">
                <a:ln w="1905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Дидактический материал по теме </a:t>
            </a:r>
          </a:p>
          <a:p>
            <a:r>
              <a:rPr lang="ru-RU" sz="3300" dirty="0" smtClean="0">
                <a:ln w="1905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«Времена года»</a:t>
            </a: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607843" y="5517232"/>
            <a:ext cx="5903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Автор-составитель:</a:t>
            </a:r>
          </a:p>
          <a:p>
            <a:pPr algn="ctr"/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Люлькова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Светлана Петровна, 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756463" y="692696"/>
            <a:ext cx="59039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средняя общеобразовательная школа №151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г. Челябинска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">
            <a:hlinkClick r:id="" action="ppaction://noaction" tooltip="список ресурсов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84712"/>
              </a:clrFrom>
              <a:clrTo>
                <a:srgbClr val="E84712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79" y="536661"/>
            <a:ext cx="377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69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3230" y="4917572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1168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0719" y="4950905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4336" y="2134957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6" descr="Картинка 185 из 15434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img-fotki.yandex.ru/get/8/vibpxhgglzd.9cd/0_23abc_85d3096d_XL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686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631019" y="548680"/>
            <a:ext cx="58519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Какое время года начинает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заканчивает календарный год?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32302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523" y="4949350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3028" y="4966102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3" y="4950905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938" y="4955232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3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Картинка 262 из 13947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03784" y="2116164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/>
        </p:blipFill>
        <p:spPr bwMode="auto">
          <a:xfrm>
            <a:off x="408513" y="2108073"/>
            <a:ext cx="204750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50295" y="530800"/>
            <a:ext cx="73636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 перелётные птицы вернулись домой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 тёплых стран, хлопочут на гнёздах,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песни распевают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82502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9350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03784" y="4917572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Картинка 11 из 19755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277" y="2109985"/>
            <a:ext cx="2047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3418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59632" y="404664"/>
            <a:ext cx="69384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Луга сменили золотое своё платье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ромашковое: белый цвет лепестков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отражает горячие солнечные лучи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313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2" y="4941168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28123" y="4949350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5630" y="211943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861" y="212407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279435" y="746105"/>
            <a:ext cx="46993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После первого заморозка 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начинается листопад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34" y="2124075"/>
            <a:ext cx="2051459" cy="26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748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9350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03784" y="4917572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Картинка 11 из 19755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277" y="2109985"/>
            <a:ext cx="2047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3418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43145" y="284579"/>
            <a:ext cx="75845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лесах всюду полно маленьких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сочных плодов: ягод земляники, черники,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голубики, смородины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492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3230" y="4917572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1168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0719" y="4950905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3265" y="2109986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6" descr="Картинка 185 из 15434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img-fotki.yandex.ru/get/8/vibpxhgglzd.9cd/0_23abc_85d3096d_XL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686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346203" y="548680"/>
            <a:ext cx="64499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Когда в Северном полушарии лето,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тогда в Южном - 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8078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9350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03784" y="4917572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Картинка 11 из 19755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277" y="2109985"/>
            <a:ext cx="2047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3418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60161" y="404664"/>
            <a:ext cx="81374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это время года самые длинные длятся дни.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дальнем Севере вовсе ночи нет: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заходит солнце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19315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2" y="4941168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28123" y="4949350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5630" y="211943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861" y="212407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73066" y="746105"/>
            <a:ext cx="65120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Если в Северном полушарии весна, 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тогда в Южном - …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34" y="2124075"/>
            <a:ext cx="2051459" cy="26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93606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523" y="4949350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3028" y="4966102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3" y="4950905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938" y="4955232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3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Картинка 262 из 13947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0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/>
        </p:blipFill>
        <p:spPr bwMode="auto">
          <a:xfrm>
            <a:off x="408513" y="2108073"/>
            <a:ext cx="204750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13386" y="404664"/>
            <a:ext cx="78173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Напоённая талой водой, тёплыми дождями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надевает зелёное платье, с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пестринами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нежных подснежников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12904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9350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03784" y="4917572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Картинка 11 из 19755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277" y="2109985"/>
            <a:ext cx="2047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3418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402335" y="404664"/>
            <a:ext cx="66531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 всех певчих пичужек гнёзда,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 всех гнёздах – всех цветов яички,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потом появляются и птенчики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8567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523" y="4949350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3028" y="4966102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3" y="4950905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938" y="4955232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3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Картинка 262 из 13947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0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/>
        </p:blipFill>
        <p:spPr bwMode="auto">
          <a:xfrm>
            <a:off x="408513" y="2108073"/>
            <a:ext cx="204750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432503" y="620688"/>
            <a:ext cx="41991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Рыхлеет,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ноздрится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становится серым снег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895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3230" y="4917572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1168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0719" y="4950905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2448" y="2100460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6" descr="Картинка 185 из 15434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img-fotki.yandex.ru/get/8/vibpxhgglzd.9cd/0_23abc_85d3096d_XL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686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000082" y="260648"/>
            <a:ext cx="724127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Пришла,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рассыпалась клоками,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Повисла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суках дубов;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Легла волнистыми коврами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Среди полей, вокруг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холмов…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(А.С. Пушкин)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60526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2" y="4941168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28123" y="4949350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5630" y="211943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861" y="212407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26557" y="746105"/>
            <a:ext cx="84050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Испугавшись холода, попрятались насекомые, 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 значит, не стало корма у птиц.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34" y="2124075"/>
            <a:ext cx="2051459" cy="26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50447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523" y="4949350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3028" y="4966102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3" y="4950905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938" y="4955232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3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Картинка 262 из 13947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03784" y="2100460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/>
        </p:blipFill>
        <p:spPr bwMode="auto">
          <a:xfrm>
            <a:off x="408513" y="2108073"/>
            <a:ext cx="204750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49009" y="620688"/>
            <a:ext cx="7966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Началось тайное движение сока в деревьях,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наливаются почки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08364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2" y="4941168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28123" y="4949350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5630" y="211943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861" y="212407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841905" y="692696"/>
            <a:ext cx="52860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Начинает желтеть, краснеть, 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буреть лист на деревьях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34" y="2124075"/>
            <a:ext cx="2051459" cy="26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97716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3230" y="4917572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1168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0719" y="4950905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08969" y="2100461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6" descr="Картинка 185 из 15434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img-fotki.yandex.ru/get/8/vibpxhgglzd.9cd/0_23abc_85d3096d_XL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686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86114" y="548680"/>
            <a:ext cx="83417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 растения спят, или, как говорят ботаники,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они находятся в глубоком покое.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26886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523" y="4949350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3028" y="4966102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3" y="4950905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938" y="4955232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3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Картинка 262 из 13947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03784" y="2105222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/>
        </p:blipFill>
        <p:spPr bwMode="auto">
          <a:xfrm>
            <a:off x="408513" y="2108073"/>
            <a:ext cx="204750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337750" y="530800"/>
            <a:ext cx="63888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Первая примета наступления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этого времени года – прилёт грачей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73213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2" y="4941168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28123" y="4949350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5630" y="211943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861" y="212407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448798" y="404664"/>
            <a:ext cx="60923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Незаметно, по ночам, отбывают 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дальний путь стрижи, ласточки 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другие перелётные птицы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34" y="2124075"/>
            <a:ext cx="2051459" cy="26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70630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3230" y="4917572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1168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0719" y="4950905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0720" y="2100461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6" descr="Картинка 185 из 15434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img-fotki.yandex.ru/get/8/vibpxhgglzd.9cd/0_23abc_85d3096d_XL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686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419958" y="980728"/>
            <a:ext cx="6214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Даже буйные реки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скованы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льдом.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033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9350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03784" y="4917572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Картинка 11 из 19755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277" y="2109985"/>
            <a:ext cx="2047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3418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2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46005" y="284579"/>
            <a:ext cx="737881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Зарумянились вишня и слива,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Налилась золотистая рожь,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как море волнуется нива,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в траве на лугах не пройдешь. (Н.П. Греков.)</a:t>
            </a: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20651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2" y="4941168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28123" y="4949350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5630" y="211943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861" y="2124075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989970" y="266760"/>
            <a:ext cx="50842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Скучная картина!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Тучи без конца,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Дождик так и льется,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Лужи у крыльца... (А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Плещеев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34" y="2124075"/>
            <a:ext cx="2051459" cy="26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34278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9277" y="4961363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877" y="4961363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523" y="4949350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3028" y="4966102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хорошо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18815" y="4961399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9086" y="4941168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28123" y="4950905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938" y="4955232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1339" y="2105223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Картинка 262 из 13947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2447" y="2108073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/>
        </p:blipFill>
        <p:spPr bwMode="auto">
          <a:xfrm>
            <a:off x="408513" y="2108073"/>
            <a:ext cx="204750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53326" y="266760"/>
            <a:ext cx="655750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Снова теплые ветры подули,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Снег сползает в глубокий овраг,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как будто на белых ходулях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Через лужи бежит березняк. (Л. Андреев)</a:t>
            </a: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820472" y="6562178"/>
            <a:ext cx="288032" cy="26064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09704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FF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Правильно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4941168"/>
            <a:ext cx="2073459" cy="12858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3000" dirty="0" smtClean="0">
                <a:latin typeface="Bookman Old Style" pitchFamily="18" charset="0"/>
              </a:rPr>
              <a:t> 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3230" y="4917572"/>
            <a:ext cx="2073457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8542" y="4949350"/>
            <a:ext cx="2073458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Подумай ещё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7731" y="4950905"/>
            <a:ext cx="2073458" cy="128588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</a:t>
            </a:r>
            <a:endParaRPr lang="ru-RU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7731" y="4950905"/>
            <a:ext cx="2059250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3784" y="4941168"/>
            <a:ext cx="2093476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Увы, неверно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0720" y="4941168"/>
            <a:ext cx="2059603" cy="12858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0719" y="4950905"/>
            <a:ext cx="2059603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14046" y="4950905"/>
            <a:ext cx="2062463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Подумай хорошо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4046" y="4949350"/>
            <a:ext cx="2048387" cy="12858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 prst="relaxedInset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000" dirty="0" smtClean="0">
                <a:latin typeface="Bookman Old Style" pitchFamily="18" charset="0"/>
              </a:rPr>
              <a:t> 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7260" y="4951491"/>
            <a:ext cx="2076539" cy="12858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" y="2124075"/>
            <a:ext cx="20425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08073"/>
            <a:ext cx="2043953" cy="26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 descr="Картинка 1 из 19755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8815" y="2100461"/>
            <a:ext cx="20615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23" y="2100460"/>
            <a:ext cx="2048386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3142" y="2114509"/>
            <a:ext cx="20478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6" descr="Картинка 185 из 15434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3028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img-fotki.yandex.ru/get/8/vibpxhgglzd.9cd/0_23abc_85d3096d_XL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686" y="2124075"/>
            <a:ext cx="20478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403231" y="548680"/>
            <a:ext cx="63075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Вьюги и метели по лесу полетели,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морозы что дальше, то крепче.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Управляющая кнопка: настраиваемая 22">
            <a:hlinkClick r:id="" action="ppaction://hlinkshowjump?jump=endshow" highlightClick="1"/>
          </p:cNvPr>
          <p:cNvSpPr/>
          <p:nvPr/>
        </p:nvSpPr>
        <p:spPr>
          <a:xfrm>
            <a:off x="8820472" y="6570926"/>
            <a:ext cx="288032" cy="242450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12741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311</TotalTime>
  <Words>638</Words>
  <Application>Microsoft Office PowerPoint</Application>
  <PresentationFormat>Экран (4:3)</PresentationFormat>
  <Paragraphs>253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Bookman Old Style</vt:lpstr>
      <vt:lpstr>Calibri</vt:lpstr>
      <vt:lpstr>Times New Roman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Сергей</cp:lastModifiedBy>
  <cp:revision>36</cp:revision>
  <dcterms:modified xsi:type="dcterms:W3CDTF">2015-08-22T12:12:43Z</dcterms:modified>
</cp:coreProperties>
</file>