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63" r:id="rId24"/>
    <p:sldId id="277" r:id="rId25"/>
    <p:sldId id="281" r:id="rId26"/>
    <p:sldId id="287" r:id="rId27"/>
    <p:sldId id="280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rgbClr val="FFFFFF">
              <a:alpha val="10001"/>
            </a:srgb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0F028D3-8CBD-41F8-890A-D10812F97E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9DC22-E17F-49A4-B688-EC7FC6C62C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0988-EB22-4357-8ED7-46027829FB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9F87D-1199-4F7F-B48D-62AC30BFAD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87204C-11B0-45C4-92F9-381F646396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DD985-2B74-4A7A-9FBD-39023CE4F2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2BDBF3-A350-4EEF-8E3A-A8D1329D06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545E5-2273-460C-8DFD-2330B36B98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C8CA7-C779-4415-A2FA-D41B20BE32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A3D0D-B03E-4B33-BEEF-9CAAC56FFA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AC1DC-8A83-4A72-AC06-23A94F4719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BA805123-03A1-4C61-9B6C-8B8702228B3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arina-tour.ru/gid/museum/letny_dvorets/dvorets_petra_1_glav.htm" TargetMode="External"/><Relationship Id="rId2" Type="http://schemas.openxmlformats.org/officeDocument/2006/relationships/hyperlink" Target="http://aboutpiter.ru/historicalrewies/classic/summergarden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alkspb.ru/zd/letniy_dv.html" TargetMode="External"/><Relationship Id="rId4" Type="http://schemas.openxmlformats.org/officeDocument/2006/relationships/hyperlink" Target="http://www.citywalls.ru/house15389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/>
          <a:lstStyle/>
          <a:p>
            <a:r>
              <a:rPr lang="ru-RU" sz="4800" dirty="0" smtClean="0">
                <a:latin typeface="Arial Black" pitchFamily="34" charset="0"/>
              </a:rPr>
              <a:t>Летний дворец</a:t>
            </a:r>
            <a:endParaRPr lang="ru-RU" sz="4800" dirty="0">
              <a:latin typeface="Arial Black" pitchFamily="34" charset="0"/>
            </a:endParaRPr>
          </a:p>
        </p:txBody>
      </p:sp>
      <p:pic>
        <p:nvPicPr>
          <p:cNvPr id="6" name="Рисунок 5" descr="лс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060848"/>
            <a:ext cx="7143750" cy="4362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427984" y="5657671"/>
            <a:ext cx="4716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Презентация выполнена воспитателем группы продленного дня </a:t>
            </a:r>
          </a:p>
          <a:p>
            <a:r>
              <a:rPr lang="ru-RU" b="1" dirty="0" smtClean="0"/>
              <a:t>Гимназии №227 г. Санкт-Петербурга</a:t>
            </a:r>
          </a:p>
          <a:p>
            <a:r>
              <a:rPr lang="ru-RU" b="1" dirty="0" smtClean="0"/>
              <a:t>Головятенко Ириной Игоревной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2636912"/>
            <a:ext cx="6193264" cy="3878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6"/>
            <a:ext cx="3008313" cy="5793507"/>
          </a:xfrm>
        </p:spPr>
        <p:txBody>
          <a:bodyPr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Летний дворец был построен в Летнем саду для царя Петра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Первого, его жены Екатерины и их детей.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Строил дворец любимый архитектор царя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Доменико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Трезини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Из окон дворца можно было видеть домик Петра первого на другом берегу  Невы.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648866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Вид от домика Петра </a:t>
            </a:r>
            <a:r>
              <a:rPr lang="en-US" dirty="0" smtClean="0"/>
              <a:t>I</a:t>
            </a:r>
            <a:r>
              <a:rPr lang="ru-RU" dirty="0" smtClean="0"/>
              <a:t> на Летний сад и Дворцовую набережную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3008313" cy="5721499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Дворец построили из кирпича. Сверху возвели высокую  крышу и поставили на ней флюгер – фигуру святого Георгия.  Храбрый  всадник Георгий пронзает копьем злого дракона.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1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75076" y="2780928"/>
            <a:ext cx="6068924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6"/>
            <a:ext cx="2602631" cy="6264696"/>
          </a:xfrm>
        </p:spPr>
        <p:txBody>
          <a:bodyPr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Окна Летнего дворца имеют частые переплеты и мелкие стекла, как в домике Петра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Их украсили наличниками, а стены рельефами. Резиденция предназначалась для использования только в тёплое время года — с мая по октябрь, поэтому стены в ней достаточно тонкие, а в окнах — одинарные рамы. 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65448"/>
            <a:ext cx="4093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Рисунок 8" descr="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1412776"/>
            <a:ext cx="5238750" cy="3933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кругленная прямоугольная выноска 13"/>
          <p:cNvSpPr/>
          <p:nvPr/>
        </p:nvSpPr>
        <p:spPr>
          <a:xfrm>
            <a:off x="3635896" y="5877272"/>
            <a:ext cx="914400" cy="612648"/>
          </a:xfrm>
          <a:prstGeom prst="wedgeRoundRectCallout">
            <a:avLst>
              <a:gd name="adj1" fmla="val -10064"/>
              <a:gd name="adj2" fmla="val -3508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275856" y="5877272"/>
            <a:ext cx="1418456" cy="612648"/>
          </a:xfrm>
          <a:prstGeom prst="wedgeRoundRectCallout">
            <a:avLst>
              <a:gd name="adj1" fmla="val 74120"/>
              <a:gd name="adj2" fmla="val -5115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Окна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6300192" y="5805264"/>
            <a:ext cx="914400" cy="612648"/>
          </a:xfrm>
          <a:prstGeom prst="wedgeRoundRectCallout">
            <a:avLst>
              <a:gd name="adj1" fmla="val -110064"/>
              <a:gd name="adj2" fmla="val -4128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724128" y="5805264"/>
            <a:ext cx="914400" cy="612648"/>
          </a:xfrm>
          <a:prstGeom prst="wedgeRoundRectCallout">
            <a:avLst>
              <a:gd name="adj1" fmla="val 13013"/>
              <a:gd name="adj2" fmla="val -4220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5724128" y="5805264"/>
            <a:ext cx="1440160" cy="612648"/>
          </a:xfrm>
          <a:prstGeom prst="wedgeRoundRectCallout">
            <a:avLst>
              <a:gd name="adj1" fmla="val -97169"/>
              <a:gd name="adj2" fmla="val -4151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Рельефы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11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4500501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11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20630" y="1125538"/>
            <a:ext cx="3887390" cy="5183187"/>
          </a:xfrm>
        </p:spPr>
      </p:pic>
      <p:pic>
        <p:nvPicPr>
          <p:cNvPr id="8" name="Содержимое 6" descr="1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9552" y="3717032"/>
            <a:ext cx="4019055" cy="2724919"/>
          </a:xfrm>
          <a:prstGeom prst="rect">
            <a:avLst/>
          </a:prstGeom>
          <a:solidFill>
            <a:srgbClr val="FFFFFF">
              <a:alpha val="10001"/>
            </a:srgbClr>
          </a:solidFill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0" y="6165304"/>
            <a:ext cx="4581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Рельеф над входом. По рисунку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А.Шлютера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2852936"/>
            <a:ext cx="303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Рельеф на южном фасаде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лая лента лицом вниз 1"/>
          <p:cNvSpPr/>
          <p:nvPr/>
        </p:nvSpPr>
        <p:spPr>
          <a:xfrm>
            <a:off x="899592" y="692696"/>
            <a:ext cx="7200800" cy="5328592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Рельеф –это скульптурное изображение, которое выступает из стены. Его нельзя обойти кругом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437112"/>
            <a:ext cx="5486400" cy="566738"/>
          </a:xfrm>
        </p:spPr>
        <p:txBody>
          <a:bodyPr/>
          <a:lstStyle/>
          <a:p>
            <a:r>
              <a:rPr lang="ru-RU" dirty="0" smtClean="0"/>
              <a:t>Общий план Летнего дворца Петра</a:t>
            </a:r>
            <a:r>
              <a:rPr lang="en-US" dirty="0" smtClean="0"/>
              <a:t> I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 descr="11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60648"/>
            <a:ext cx="7344816" cy="4245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5367338"/>
            <a:ext cx="7776864" cy="804862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 дворце устроили 2 этажа. Наверху жила царица с детьми, а внизу сам царь. Здесь же у него была мастерская.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539552" y="332656"/>
            <a:ext cx="7932372" cy="5949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59832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Петр и Екатерина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1043608" y="612775"/>
            <a:ext cx="7272808" cy="5454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03848" y="6093296"/>
            <a:ext cx="5486400" cy="437926"/>
          </a:xfrm>
        </p:spPr>
        <p:txBody>
          <a:bodyPr/>
          <a:lstStyle/>
          <a:p>
            <a:pPr algn="just"/>
            <a:r>
              <a:rPr lang="ru-RU" sz="1800" dirty="0" smtClean="0"/>
              <a:t>Нижняя поварня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755576" y="404664"/>
            <a:ext cx="7625009" cy="5718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87824" y="6237312"/>
            <a:ext cx="4032448" cy="432048"/>
          </a:xfrm>
        </p:spPr>
        <p:txBody>
          <a:bodyPr/>
          <a:lstStyle/>
          <a:p>
            <a:pPr algn="just"/>
            <a:r>
              <a:rPr lang="ru-RU" sz="2400" dirty="0" smtClean="0"/>
              <a:t>Верхняя поварня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611560" y="188640"/>
            <a:ext cx="7841033" cy="5880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43808" y="6093296"/>
            <a:ext cx="5486400" cy="504056"/>
          </a:xfrm>
        </p:spPr>
        <p:txBody>
          <a:bodyPr/>
          <a:lstStyle/>
          <a:p>
            <a:r>
              <a:rPr lang="ru-RU" sz="2400" dirty="0" smtClean="0"/>
              <a:t>Китайская гостиная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899592" y="548680"/>
            <a:ext cx="7384983" cy="5538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83768" y="6093296"/>
            <a:ext cx="5486400" cy="509934"/>
          </a:xfrm>
        </p:spPr>
        <p:txBody>
          <a:bodyPr/>
          <a:lstStyle/>
          <a:p>
            <a:r>
              <a:rPr lang="ru-RU" sz="2400" dirty="0" smtClean="0"/>
              <a:t>Китайская гостиная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611560" y="260648"/>
            <a:ext cx="7528999" cy="5646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43608" y="5877272"/>
            <a:ext cx="7560840" cy="804862"/>
          </a:xfrm>
        </p:spPr>
        <p:txBody>
          <a:bodyPr/>
          <a:lstStyle/>
          <a:p>
            <a:r>
              <a:rPr lang="ru-RU" sz="2400" dirty="0" smtClean="0"/>
              <a:t>Лестница в покои императрицы Екатерины I.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971600" y="260648"/>
            <a:ext cx="7571391" cy="5678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95736" y="6053138"/>
            <a:ext cx="8208912" cy="804862"/>
          </a:xfrm>
        </p:spPr>
        <p:txBody>
          <a:bodyPr/>
          <a:lstStyle/>
          <a:p>
            <a:r>
              <a:rPr lang="ru-RU" sz="2400" dirty="0" smtClean="0"/>
              <a:t>Токарные станки Петра I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755576" y="476672"/>
            <a:ext cx="7595393" cy="5696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57600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Токарня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899592" y="476672"/>
            <a:ext cx="7312975" cy="5484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57600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Тронная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1043608" y="620688"/>
            <a:ext cx="7288972" cy="5466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35696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Тронная. Экран перед камином.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971600" y="260648"/>
            <a:ext cx="7745023" cy="5808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39752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Приемная Екатерины </a:t>
            </a:r>
            <a:r>
              <a:rPr lang="en-US" sz="2400" dirty="0" smtClean="0"/>
              <a:t>I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827584" y="332656"/>
            <a:ext cx="7528999" cy="5646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83768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Приемная Екатерины </a:t>
            </a:r>
            <a:r>
              <a:rPr lang="en-US" sz="2400" dirty="0" smtClean="0"/>
              <a:t>I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1115616" y="476672"/>
            <a:ext cx="7432988" cy="5574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99792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Кабинет Петра </a:t>
            </a:r>
            <a:r>
              <a:rPr lang="en-US" sz="2400" dirty="0" smtClean="0"/>
              <a:t>I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683568" y="260648"/>
            <a:ext cx="7937044" cy="5952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15816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Кабинет Петра </a:t>
            </a:r>
            <a:r>
              <a:rPr lang="en-US" sz="2400" dirty="0" smtClean="0"/>
              <a:t>I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899592" y="386662"/>
            <a:ext cx="7488832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23928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Столовая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27784" y="404664"/>
            <a:ext cx="4040188" cy="639762"/>
          </a:xfrm>
        </p:spPr>
        <p:txBody>
          <a:bodyPr/>
          <a:lstStyle/>
          <a:p>
            <a:pPr algn="ctr"/>
            <a:r>
              <a:rPr lang="ru-RU" dirty="0" smtClean="0"/>
              <a:t>Спальня Петра </a:t>
            </a:r>
            <a:r>
              <a:rPr lang="en-US" dirty="0" smtClean="0"/>
              <a:t>I</a:t>
            </a:r>
            <a:endParaRPr lang="ru-RU" dirty="0"/>
          </a:p>
        </p:txBody>
      </p:sp>
      <p:pic>
        <p:nvPicPr>
          <p:cNvPr id="7" name="Содержимое 6" descr="и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052736"/>
            <a:ext cx="4137292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1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971600" y="476672"/>
            <a:ext cx="7584843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55776" y="6053138"/>
            <a:ext cx="5486400" cy="804862"/>
          </a:xfrm>
        </p:spPr>
        <p:txBody>
          <a:bodyPr/>
          <a:lstStyle/>
          <a:p>
            <a:r>
              <a:rPr lang="ru-RU" sz="2400" dirty="0" smtClean="0"/>
              <a:t>Спальня Екатерины </a:t>
            </a:r>
            <a:r>
              <a:rPr lang="en-US" sz="2400" dirty="0" smtClean="0"/>
              <a:t>I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2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899592" y="332656"/>
            <a:ext cx="7793028" cy="584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15816" y="6053138"/>
            <a:ext cx="3672408" cy="804862"/>
          </a:xfrm>
        </p:spPr>
        <p:txBody>
          <a:bodyPr/>
          <a:lstStyle/>
          <a:p>
            <a:pPr algn="just"/>
            <a:r>
              <a:rPr lang="ru-RU" sz="2400" dirty="0" smtClean="0"/>
              <a:t>Спальня Екатерины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Детская.</a:t>
            </a:r>
            <a:endParaRPr lang="ru-RU" sz="2400" dirty="0"/>
          </a:p>
        </p:txBody>
      </p:sp>
      <p:pic>
        <p:nvPicPr>
          <p:cNvPr id="1026" name="Picture 2" descr="http://www.rusmuseum.ru/images/cms/data/let_palace1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0294" b="10294"/>
          <a:stretch>
            <a:fillRect/>
          </a:stretch>
        </p:blipFill>
        <p:spPr bwMode="auto">
          <a:xfrm>
            <a:off x="1027444" y="212520"/>
            <a:ext cx="6784916" cy="5088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2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0" b="100"/>
          <a:stretch>
            <a:fillRect/>
          </a:stretch>
        </p:blipFill>
        <p:spPr>
          <a:xfrm>
            <a:off x="971600" y="332656"/>
            <a:ext cx="7577004" cy="5682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59832" y="6053138"/>
            <a:ext cx="5486400" cy="804862"/>
          </a:xfrm>
        </p:spPr>
        <p:txBody>
          <a:bodyPr/>
          <a:lstStyle/>
          <a:p>
            <a:pPr algn="just"/>
            <a:r>
              <a:rPr lang="ru-RU" sz="2400" dirty="0" smtClean="0"/>
              <a:t>Зеленый кабинет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332656"/>
            <a:ext cx="3008313" cy="5793507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Сейчас в Летнем дворце музей.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и Домик Петра Первого, он рассказывает нам о жизни и делах петровского времени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Содержимое 6" descr="и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24" y="1844824"/>
            <a:ext cx="5914628" cy="4435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6309320"/>
            <a:ext cx="1174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Вид на Летний дворец с Дворцовой набережной и фрагмент решетки Летнего сада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1992" t="1420"/>
          <a:stretch>
            <a:fillRect/>
          </a:stretch>
        </p:blipFill>
        <p:spPr bwMode="auto">
          <a:xfrm>
            <a:off x="4211960" y="1340768"/>
            <a:ext cx="4055839" cy="4998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55576" y="620688"/>
            <a:ext cx="8034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996600"/>
                </a:solidFill>
                <a:latin typeface="BatangChe" pitchFamily="49" charset="-127"/>
                <a:ea typeface="BatangChe" pitchFamily="49" charset="-127"/>
              </a:rPr>
              <a:t>Разгадайте кроссворд</a:t>
            </a:r>
            <a:endParaRPr lang="ru-RU" sz="3200" b="1" i="1" dirty="0">
              <a:solidFill>
                <a:srgbClr val="996600"/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484784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 горизонтали</a:t>
            </a:r>
            <a:r>
              <a:rPr lang="ru-RU" dirty="0" smtClean="0"/>
              <a:t>:</a:t>
            </a:r>
          </a:p>
          <a:p>
            <a:r>
              <a:rPr lang="ru-RU" dirty="0" smtClean="0"/>
              <a:t>4. Имя святого – героя, победившего дракона.</a:t>
            </a:r>
          </a:p>
          <a:p>
            <a:endParaRPr lang="ru-RU" dirty="0" smtClean="0"/>
          </a:p>
          <a:p>
            <a:r>
              <a:rPr lang="ru-RU" b="1" dirty="0" smtClean="0"/>
              <a:t>По вертикали</a:t>
            </a:r>
            <a:r>
              <a:rPr lang="ru-RU" dirty="0" smtClean="0"/>
              <a:t>: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Название сада и расположенного в нем Дворца на берегу р.Невы.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Выпуклое изображение, которое выступает из стены.</a:t>
            </a:r>
          </a:p>
          <a:p>
            <a:pPr marL="342900" indent="-342900">
              <a:buAutoNum type="arabicPeriod"/>
            </a:pPr>
            <a:r>
              <a:rPr lang="ru-RU" dirty="0" smtClean="0"/>
              <a:t>Фамилия архитектора, построившего Летний дворец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04248" y="12687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8126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Какие здания в Петербурге построил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Доменико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Трезини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и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392190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и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980728"/>
            <a:ext cx="3952677" cy="2960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3861048"/>
            <a:ext cx="3749402" cy="2812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476672"/>
            <a:ext cx="7776864" cy="639762"/>
          </a:xfrm>
        </p:spPr>
        <p:txBody>
          <a:bodyPr/>
          <a:lstStyle/>
          <a:p>
            <a:pPr algn="ctr"/>
            <a:r>
              <a:rPr lang="ru-RU" dirty="0" smtClean="0"/>
              <a:t>Чем похожи Домик Петра Первого и Летний дворец? </a:t>
            </a:r>
            <a:endParaRPr lang="ru-RU" dirty="0"/>
          </a:p>
        </p:txBody>
      </p:sp>
      <p:pic>
        <p:nvPicPr>
          <p:cNvPr id="7" name="Содержимое 6" descr="и2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268760"/>
            <a:ext cx="4391064" cy="2437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и2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69638" y="3284984"/>
            <a:ext cx="3918506" cy="3134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0032" y="764704"/>
            <a:ext cx="3288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663300"/>
                </a:solidFill>
                <a:latin typeface="Segoe Script" pitchFamily="34" charset="0"/>
              </a:rPr>
              <a:t>Источники</a:t>
            </a:r>
            <a:endParaRPr lang="ru-RU" sz="3600" dirty="0">
              <a:solidFill>
                <a:srgbClr val="663300"/>
              </a:solidFill>
              <a:latin typeface="Segoe Scrip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132856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hlinkClick r:id="rId2"/>
              </a:rPr>
              <a:t>http://aboutpiter.ru/historicalrewies/classic/summergarden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 smtClean="0">
                <a:hlinkClick r:id="rId3"/>
              </a:rPr>
              <a:t>http://arina-tour.ru/gid/museum/letny_dvorets/dvorets_petra_1_glav.htm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 smtClean="0">
                <a:hlinkClick r:id="rId4"/>
              </a:rPr>
              <a:t>http://www.citywalls.ru/house15389.html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 smtClean="0">
                <a:hlinkClick r:id="rId5"/>
              </a:rPr>
              <a:t>http://walkspb.ru/zd/letniy_dv.html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Дмитриева Е.В  Санкт-Петербург. Выпуск первый. Пособие по истории города с вопросами и заданиями. СПб. Корона </a:t>
            </a:r>
            <a:r>
              <a:rPr lang="ru-RU" dirty="0" err="1" smtClean="0"/>
              <a:t>принт</a:t>
            </a:r>
            <a:r>
              <a:rPr lang="ru-RU" dirty="0" smtClean="0"/>
              <a:t>. 2007.80с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174</TotalTime>
  <Words>393</Words>
  <Application>Microsoft Office PowerPoint</Application>
  <PresentationFormat>Экран (4:3)</PresentationFormat>
  <Paragraphs>60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BatangChe</vt:lpstr>
      <vt:lpstr>Arial</vt:lpstr>
      <vt:lpstr>Arial Black</vt:lpstr>
      <vt:lpstr>Century Gothic</vt:lpstr>
      <vt:lpstr>Segoe Script</vt:lpstr>
      <vt:lpstr>Times New Roman</vt:lpstr>
      <vt:lpstr>шаблон</vt:lpstr>
      <vt:lpstr>Летний дворец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Общий план Летнего дворца Петра I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Летний дворец</dc:title>
  <dc:creator>Ирина</dc:creator>
  <cp:lastModifiedBy>Сергей</cp:lastModifiedBy>
  <cp:revision>25</cp:revision>
  <dcterms:created xsi:type="dcterms:W3CDTF">2011-11-05T07:41:28Z</dcterms:created>
  <dcterms:modified xsi:type="dcterms:W3CDTF">2015-08-22T12:24:24Z</dcterms:modified>
</cp:coreProperties>
</file>