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78" r:id="rId38"/>
    <p:sldId id="291" r:id="rId39"/>
    <p:sldId id="295" r:id="rId40"/>
  </p:sldIdLst>
  <p:sldSz cx="9144000" cy="6858000" type="screen4x3"/>
  <p:notesSz cx="6858000" cy="9144000"/>
  <p:photoAlbum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 varScale="1">
        <p:scale>
          <a:sx n="42" d="100"/>
          <a:sy n="42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A6F57-896F-4B6E-8340-B4DEE2D2687D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52429-AE45-4F96-A2F0-790CC0DBE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DF22B-A2B4-4AFF-9EA4-F31EC7578EF9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9CBE9-759C-439D-B512-9AB4AB3AD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8EB06-9180-420C-9321-E7634085084A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6458A-24FF-4CC3-BB49-4278E5165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F61C-7AA4-4141-81BB-A17A4A4E7070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77B43-1BBD-4E81-9120-911306AC0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561CD-EC6B-425A-8C21-256D9A3B2A2C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B5CE-E90A-48FA-B925-FC29D8524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94386-807C-4437-BF10-4D1F8BEE3FC4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F128B-BB83-4A88-B008-8373F3DDC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122AC-AC7D-4639-887E-4D1B974CF752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62AC0-A725-4360-BDD5-FC09144AE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24484-FE9A-4BA9-B4CB-33E0D65EE04F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06014-0F8F-4EEB-9A60-2BC292365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5BC3C-BA7F-4A4C-B51C-F3CE5A68189F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0A948-262B-418B-8D8D-D749F20E3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74CF3-004B-476C-BE84-CFA86058CCEE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8A2A6-76C0-44E5-82B8-51E718647B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A608E-D624-4FAB-9A33-7D6F38392326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7B77-C606-41AB-ADE2-29F919DEF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3D381-8CC5-48D4-964F-A22466132B8A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06BC82-63D3-4384-8FF0-76F857328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newsflash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1;&#1077;&#1085;&#1072;\&#1076;&#1077;&#1090;&#1080;%20&#1074;&#1086;&#1081;&#1085;&#1099;\edita_peha_-_pesnya_o_tane_savichevoy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2krota.ru/" TargetMode="External"/><Relationship Id="rId2" Type="http://schemas.openxmlformats.org/officeDocument/2006/relationships/hyperlink" Target="http://victory.rusarchive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hotobucket.com/images/Berl+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Фотоальбом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mtClean="0"/>
              <a:t>Gess</a:t>
            </a:r>
            <a:endParaRPr lang="ru-RU" smtClean="0"/>
          </a:p>
        </p:txBody>
      </p:sp>
      <p:pic>
        <p:nvPicPr>
          <p:cNvPr id="2052" name="Рисунок 3" descr="победа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214313"/>
            <a:ext cx="571500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edita_peha_-_pesnya_o_tane_savichevo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Содержимое 3" descr="побед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0" y="3143250"/>
            <a:ext cx="5715000" cy="3257550"/>
          </a:xfrm>
        </p:spPr>
      </p:pic>
      <p:sp>
        <p:nvSpPr>
          <p:cNvPr id="5" name="Прямоугольник 4"/>
          <p:cNvSpPr/>
          <p:nvPr/>
        </p:nvSpPr>
        <p:spPr>
          <a:xfrm>
            <a:off x="428596" y="857232"/>
            <a:ext cx="8143932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  <a:cs typeface="+mn-cs"/>
              </a:rPr>
              <a:t>Дети войны</a:t>
            </a:r>
          </a:p>
        </p:txBody>
      </p:sp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дети войны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5488" y="0"/>
            <a:ext cx="5153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57224" y="142852"/>
            <a:ext cx="78261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Памятник детям войны</a:t>
            </a: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571500" y="6286500"/>
            <a:ext cx="557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город Красноярск</a:t>
            </a:r>
          </a:p>
        </p:txBody>
      </p:sp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 descr="дети 1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9888"/>
            <a:ext cx="9144000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дети 2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8"/>
            <a:ext cx="9144000" cy="591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дети 3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638"/>
            <a:ext cx="91440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 descr="дети 4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3788" y="0"/>
            <a:ext cx="44148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дети 5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2025" y="0"/>
            <a:ext cx="4679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дети 6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663"/>
            <a:ext cx="9144000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дети 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8925"/>
            <a:ext cx="9144000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дети 8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738" y="0"/>
            <a:ext cx="4706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 descr="дети 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288"/>
            <a:ext cx="9144000" cy="606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дети 10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0"/>
            <a:ext cx="8886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дети 11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125"/>
            <a:ext cx="9144000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дети 12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4963"/>
            <a:ext cx="914400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дети 13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3613" y="0"/>
            <a:ext cx="4676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 descr="дети 14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13" y="0"/>
            <a:ext cx="86629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дети 15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8"/>
            <a:ext cx="9144000" cy="591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 descr="дети 16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67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 descr="дети 1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288"/>
            <a:ext cx="9144000" cy="606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дети 18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5038" y="0"/>
            <a:ext cx="47323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дети 1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91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дети 23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2325" y="0"/>
            <a:ext cx="4957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 descr="дети 25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дети 28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6163" y="0"/>
            <a:ext cx="4511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дети 30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4038" y="0"/>
            <a:ext cx="54943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дети 31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4138"/>
            <a:ext cx="9144000" cy="668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 descr="дети 32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8450" y="0"/>
            <a:ext cx="6007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1" descr="дети 33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дети 35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813" y="0"/>
            <a:ext cx="83327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" descr="дети 36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9088"/>
            <a:ext cx="9144000" cy="621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 descr="дети 3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9663" y="0"/>
            <a:ext cx="43830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1" descr="дети 38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4725" y="0"/>
            <a:ext cx="4654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" descr="дети 3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150" y="0"/>
            <a:ext cx="5219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" descr="дети2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1" descr="дети2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3425" y="0"/>
            <a:ext cx="5137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1" descr="дети 26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363"/>
            <a:ext cx="9144000" cy="664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1" descr="огонь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1788"/>
            <a:ext cx="9144000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http://victory.rusarchives.ru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http://2krota.ru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http://photobucket.com/images/Berl+5/</a:t>
            </a:r>
            <a:endParaRPr lang="en-US" dirty="0" smtClean="0"/>
          </a:p>
          <a:p>
            <a:r>
              <a:rPr lang="en-US" dirty="0" smtClean="0"/>
              <a:t>http://samlib.ru/w/wereshagin_o_n/detyiv.shtml</a:t>
            </a:r>
          </a:p>
          <a:p>
            <a:pPr>
              <a:buNone/>
            </a:pP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</Words>
  <Application>Microsoft Office PowerPoint</Application>
  <PresentationFormat>Экран (4:3)</PresentationFormat>
  <Paragraphs>9</Paragraphs>
  <Slides>39</Slides>
  <Notes>0</Notes>
  <HiddenSlides>1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2" baseType="lpstr">
      <vt:lpstr>Arial</vt:lpstr>
      <vt:lpstr>Calibri</vt:lpstr>
      <vt:lpstr>Тема Office</vt:lpstr>
      <vt:lpstr>Фотоальбом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Free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Gess</dc:creator>
  <cp:lastModifiedBy>Сергей</cp:lastModifiedBy>
  <cp:revision>8</cp:revision>
  <dcterms:created xsi:type="dcterms:W3CDTF">2010-03-01T12:02:10Z</dcterms:created>
  <dcterms:modified xsi:type="dcterms:W3CDTF">2015-08-23T10:39:51Z</dcterms:modified>
</cp:coreProperties>
</file>