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B1A75-3091-4454-9752-FBD0493CB92D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D24BE-F767-4C8C-A13E-AF14F28E0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DF8A0-C6F8-42DC-B7D1-6E54D1E560A9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272A3-FD97-4956-9B06-FCFCA7834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B8FC7-FE47-459E-A839-41A6BB2C5771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FD1BC-B4A4-477D-AB7F-803DAE9195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758F8-B1FF-4E85-A0DB-0204ABEA55D6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ABE49-B1AE-4A23-A7EE-A7EFABE98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889A6-F54A-461C-B1F3-D390F7F9065D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E9421-EB7A-4FDB-B518-6C68BABA5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BA4F8-63F4-438B-9FEA-03A00390921C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F8871-52DF-4444-A78D-762D3E693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8F330-0429-47C4-8857-1592974AD183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58F58-9D8E-48B3-840C-4AC564C7E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74D1-2088-435E-B804-DE2BAC049E4A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2DADF-FFAE-4DAD-B59D-8A0B62A28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20BB0-AB01-470A-A316-1893C2BE7056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09670-56DD-4425-A227-34A859B36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9838B-81F8-472E-8F7B-F7D0C32C2959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75942-CF1F-442B-8731-8C58578B8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5D7BA-89CB-404D-8A0B-EBD8593D4014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60E8-0720-426D-B422-19313ECB3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7F844B-A75F-4087-B2F1-D537DFA2C80D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965B00-2750-4776-A8BE-7C9A815DB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9" r:id="rId2"/>
    <p:sldLayoutId id="2147483687" r:id="rId3"/>
    <p:sldLayoutId id="2147483688" r:id="rId4"/>
    <p:sldLayoutId id="214748368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Пользователь\Desktop\Кот\P1090918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4159" r="17681"/>
          <a:stretch>
            <a:fillRect/>
          </a:stretch>
        </p:blipFill>
        <p:spPr bwMode="auto">
          <a:xfrm>
            <a:off x="2987824" y="836712"/>
            <a:ext cx="5171262" cy="5038183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139952" y="4869160"/>
            <a:ext cx="2975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Семейка МЯУ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Пользователь\Desktop\Кот\P1090919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 l="10266" r="3501"/>
          <a:stretch>
            <a:fillRect/>
          </a:stretch>
        </p:blipFill>
        <p:spPr bwMode="auto">
          <a:xfrm>
            <a:off x="2339752" y="1412776"/>
            <a:ext cx="5544616" cy="4269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95736" y="764704"/>
            <a:ext cx="5869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Материалы, инструменты, принадлежности:</a:t>
            </a:r>
            <a:endParaRPr lang="ru-RU" sz="2000" b="1" u="sng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>
          <a:xfrm>
            <a:off x="1115616" y="5517232"/>
            <a:ext cx="5832648" cy="639762"/>
          </a:xfrm>
        </p:spPr>
        <p:txBody>
          <a:bodyPr/>
          <a:lstStyle/>
          <a:p>
            <a:pPr eaLnBrk="1" hangingPunct="1"/>
            <a:r>
              <a:rPr lang="ru-RU" dirty="0" smtClean="0"/>
              <a:t>Техника: ПАПЬЕ-МАШЕ</a:t>
            </a:r>
          </a:p>
          <a:p>
            <a:pPr eaLnBrk="1" hangingPunct="1"/>
            <a:r>
              <a:rPr lang="ru-RU" sz="1400" dirty="0" smtClean="0"/>
              <a:t>(франц. </a:t>
            </a:r>
            <a:r>
              <a:rPr lang="ru-RU" sz="1400" dirty="0" err="1" smtClean="0"/>
              <a:t>papier</a:t>
            </a:r>
            <a:r>
              <a:rPr lang="ru-RU" sz="1400" dirty="0" smtClean="0"/>
              <a:t> </a:t>
            </a:r>
            <a:r>
              <a:rPr lang="ru-RU" sz="1400" dirty="0" err="1" smtClean="0"/>
              <a:t>mâché</a:t>
            </a:r>
            <a:r>
              <a:rPr lang="ru-RU" sz="1400" dirty="0" smtClean="0"/>
              <a:t>, буквально — жёваная бумага), легко поддающаяся формовке масса, получаемая из волокнистых материалов (бумага, картон и др.), обычно с добавлением клеящих веществ, крахмала, гипса и т. д. Из П.-м. изготовляются игрушки, учебные пособия, муляжи, театральная бутафория, ларцы, шкатулки, украшаемые часто росписью, лакировкой, тиснением.</a:t>
            </a:r>
          </a:p>
        </p:txBody>
      </p:sp>
      <p:sp>
        <p:nvSpPr>
          <p:cNvPr id="8197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9" name="Picture 7" descr="C:\Users\Пользователь\Desktop\Кот\P1090887.JPG"/>
          <p:cNvPicPr>
            <a:picLocks noChangeAspect="1" noChangeArrowheads="1"/>
          </p:cNvPicPr>
          <p:nvPr/>
        </p:nvPicPr>
        <p:blipFill>
          <a:blip r:embed="rId2" cstate="print"/>
          <a:srcRect l="7779" t="16625" r="8386" b="19602"/>
          <a:stretch>
            <a:fillRect/>
          </a:stretch>
        </p:blipFill>
        <p:spPr bwMode="auto">
          <a:xfrm>
            <a:off x="971600" y="620688"/>
            <a:ext cx="7269869" cy="367240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C:\Users\Пользователь\Desktop\Кот\P1090888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945" t="18767" b="15547"/>
          <a:stretch>
            <a:fillRect/>
          </a:stretch>
        </p:blipFill>
        <p:spPr bwMode="auto">
          <a:xfrm>
            <a:off x="827584" y="908720"/>
            <a:ext cx="7530367" cy="33843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71600" y="443711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Основа - это шары, металлические коробки для сувенирного чая.</a:t>
            </a:r>
            <a:endParaRPr lang="ru-RU" u="sng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4869160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1. Смазать основу </a:t>
            </a:r>
            <a:r>
              <a:rPr lang="ru-RU" sz="1400" b="1" dirty="0" err="1" smtClean="0"/>
              <a:t>вазилином</a:t>
            </a:r>
            <a:r>
              <a:rPr lang="ru-RU" sz="1400" b="1" dirty="0" smtClean="0"/>
              <a:t>, для того чтобы газета не приклеилась к ней.</a:t>
            </a:r>
          </a:p>
          <a:p>
            <a:r>
              <a:rPr lang="ru-RU" sz="1400" b="1" dirty="0" smtClean="0"/>
              <a:t> 2. Наклеить 3-5 слоёв газетных полосок на клей ПВА. Дать высохнуть.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4869160"/>
            <a:ext cx="2592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3. Разрезать и снять форму (Папье-маше)</a:t>
            </a:r>
          </a:p>
          <a:p>
            <a:r>
              <a:rPr lang="ru-RU" sz="1400" b="1" dirty="0" smtClean="0"/>
              <a:t> с основы-шара.</a:t>
            </a:r>
            <a:endParaRPr lang="ru-RU" sz="1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C:\Users\Пользователь\Desktop\Кот\P1090890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7179" t="14089" r="18538" b="15812"/>
          <a:stretch>
            <a:fillRect/>
          </a:stretch>
        </p:blipFill>
        <p:spPr bwMode="auto">
          <a:xfrm>
            <a:off x="827584" y="1052736"/>
            <a:ext cx="6192688" cy="448436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573325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4. Склеить шары.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Пользователь\Desktop\Кот\P1090891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4415" t="12400" r="13192" b="19351"/>
          <a:stretch>
            <a:fillRect/>
          </a:stretch>
        </p:blipFill>
        <p:spPr bwMode="auto">
          <a:xfrm>
            <a:off x="827584" y="980728"/>
            <a:ext cx="6264696" cy="4550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5589240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5. Сформировать из бумаги щёки кота, хорошо смазать клеем ПВА и приклеить по центру.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ользователь\Desktop\Кот\P1090894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7927" t="7559" r="6778" b="15771"/>
          <a:stretch>
            <a:fillRect/>
          </a:stretch>
        </p:blipFill>
        <p:spPr bwMode="auto">
          <a:xfrm>
            <a:off x="1907704" y="980728"/>
            <a:ext cx="6588224" cy="445489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47864" y="51571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 6. Приклеить нос в виде шарика.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Пользователь\Desktop\Кот\P1090895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1608" t="9568" r="8502" b="18455"/>
          <a:stretch>
            <a:fillRect/>
          </a:stretch>
        </p:blipFill>
        <p:spPr bwMode="auto">
          <a:xfrm>
            <a:off x="755576" y="1340768"/>
            <a:ext cx="6258523" cy="37444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43808" y="5517232"/>
            <a:ext cx="227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7. Приклеить уши.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1259632" y="5157192"/>
            <a:ext cx="4038600" cy="4525963"/>
          </a:xfrm>
        </p:spPr>
        <p:txBody>
          <a:bodyPr/>
          <a:lstStyle/>
          <a:p>
            <a:pPr eaLnBrk="1" hangingPunct="1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8. Сформировать и </a:t>
            </a:r>
          </a:p>
          <a:p>
            <a:pPr eaLnBrk="1" hangingPunct="1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приклеить хвост.</a:t>
            </a:r>
          </a:p>
        </p:txBody>
      </p:sp>
      <p:pic>
        <p:nvPicPr>
          <p:cNvPr id="25602" name="Picture 2" descr="C:\Users\Пользователь\Desktop\Кот\P1090897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5389" t="11972" r="11087" b="20223"/>
          <a:stretch>
            <a:fillRect/>
          </a:stretch>
        </p:blipFill>
        <p:spPr bwMode="auto">
          <a:xfrm>
            <a:off x="1254163" y="620688"/>
            <a:ext cx="6702213" cy="410445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Пользователь\Desktop\Кот\P1090899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3388" t="21657" r="15955" b="14502"/>
          <a:stretch>
            <a:fillRect/>
          </a:stretch>
        </p:blipFill>
        <p:spPr bwMode="auto">
          <a:xfrm>
            <a:off x="755576" y="908720"/>
            <a:ext cx="6480720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619672" y="5229200"/>
            <a:ext cx="4785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9. Повторить все операции с сыночком.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0" name="Picture 2" descr="C:\Users\Пользователь\Desktop\Кот\P1090912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0954" t="22776" b="18187"/>
          <a:stretch>
            <a:fillRect/>
          </a:stretch>
        </p:blipFill>
        <p:spPr bwMode="auto">
          <a:xfrm>
            <a:off x="755576" y="764704"/>
            <a:ext cx="7760907" cy="341687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971600" y="479715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10. Раскрасить белой гуашью морду, </a:t>
            </a:r>
          </a:p>
          <a:p>
            <a:r>
              <a:rPr lang="ru-RU" b="1" dirty="0" smtClean="0"/>
              <a:t>      щёки, нос, уши.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Пользователь\Desktop\Кот\P1090913.JPG"/>
          <p:cNvPicPr>
            <a:picLocks noChangeAspect="1" noChangeArrowheads="1"/>
          </p:cNvPicPr>
          <p:nvPr/>
        </p:nvPicPr>
        <p:blipFill>
          <a:blip r:embed="rId2" cstate="print"/>
          <a:srcRect l="8938" t="20334" b="17547"/>
          <a:stretch>
            <a:fillRect/>
          </a:stretch>
        </p:blipFill>
        <p:spPr bwMode="auto">
          <a:xfrm>
            <a:off x="755576" y="836712"/>
            <a:ext cx="7704856" cy="34902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39144" y="450912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11. Приклеить и раскрасить усы - жгутики из бумаги.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Пользователь\Desktop\Кот\P1090914.JPG"/>
          <p:cNvPicPr>
            <a:picLocks noChangeAspect="1" noChangeArrowheads="1"/>
          </p:cNvPicPr>
          <p:nvPr/>
        </p:nvPicPr>
        <p:blipFill>
          <a:blip r:embed="rId2" cstate="print"/>
          <a:srcRect l="11179" t="19281" b="17589"/>
          <a:stretch>
            <a:fillRect/>
          </a:stretch>
        </p:blipFill>
        <p:spPr bwMode="auto">
          <a:xfrm>
            <a:off x="683568" y="620688"/>
            <a:ext cx="7780766" cy="36724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23728" y="5085184"/>
            <a:ext cx="2422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12. Раскрасить нос.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Пользователь\Desktop\Кот\P1090916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4194" t="19427" r="16409" b="17759"/>
          <a:stretch>
            <a:fillRect/>
          </a:stretch>
        </p:blipFill>
        <p:spPr bwMode="auto">
          <a:xfrm>
            <a:off x="827584" y="620688"/>
            <a:ext cx="6552728" cy="39386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5301208"/>
            <a:ext cx="4630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13. Нарисовать рот и раскрасить тело.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Пользователь\Desktop\Кот\P1090916.JPG"/>
          <p:cNvPicPr>
            <a:picLocks noChangeAspect="1" noChangeArrowheads="1"/>
          </p:cNvPicPr>
          <p:nvPr/>
        </p:nvPicPr>
        <p:blipFill>
          <a:blip r:embed="rId2" cstate="print"/>
          <a:srcRect l="14194" t="19427" r="16409" b="17759"/>
          <a:stretch>
            <a:fillRect/>
          </a:stretch>
        </p:blipFill>
        <p:spPr bwMode="auto">
          <a:xfrm>
            <a:off x="827584" y="620688"/>
            <a:ext cx="6552728" cy="3938608"/>
          </a:xfrm>
          <a:prstGeom prst="rect">
            <a:avLst/>
          </a:prstGeom>
          <a:noFill/>
        </p:spPr>
      </p:pic>
      <p:pic>
        <p:nvPicPr>
          <p:cNvPr id="3" name="Picture 2" descr="C:\Users\Пользователь\Desktop\Кот\P1090917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1026" t="18600" r="15464" b="14982"/>
          <a:stretch>
            <a:fillRect/>
          </a:stretch>
        </p:blipFill>
        <p:spPr bwMode="auto">
          <a:xfrm>
            <a:off x="827584" y="620688"/>
            <a:ext cx="6480720" cy="38884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11760" y="5013176"/>
            <a:ext cx="34219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14. Добавить полоски маме.</a:t>
            </a:r>
          </a:p>
          <a:p>
            <a:endParaRPr lang="ru-RU" b="1" dirty="0"/>
          </a:p>
          <a:p>
            <a:r>
              <a:rPr lang="ru-RU" b="1" dirty="0" smtClean="0"/>
              <a:t>15. Приклеить глаза.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FF0000"/>
                </a:solidFill>
                <a:latin typeface="Segoe Script" pitchFamily="34" charset="0"/>
              </a:rPr>
              <a:t>Семейка </a:t>
            </a:r>
            <a:r>
              <a:rPr lang="ru-RU" sz="4800" b="1" dirty="0" err="1" smtClean="0">
                <a:solidFill>
                  <a:srgbClr val="FF0000"/>
                </a:solidFill>
                <a:latin typeface="Segoe Script" pitchFamily="34" charset="0"/>
              </a:rPr>
              <a:t>Мяяяууу</a:t>
            </a:r>
            <a:endParaRPr lang="ru-RU" sz="4800" b="1" dirty="0" smtClean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8198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0" name="Picture 2" descr="C:\Users\Пользователь\Desktop\Кот\P1090918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2348" t="19983" r="13456" b="14980"/>
          <a:stretch>
            <a:fillRect/>
          </a:stretch>
        </p:blipFill>
        <p:spPr bwMode="auto">
          <a:xfrm>
            <a:off x="714956" y="1700808"/>
            <a:ext cx="7817484" cy="45504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Пользователь\Desktop\Кот\P1090920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t="19232" r="6332" b="24772"/>
          <a:stretch>
            <a:fillRect/>
          </a:stretch>
        </p:blipFill>
        <p:spPr bwMode="auto">
          <a:xfrm>
            <a:off x="755576" y="1628800"/>
            <a:ext cx="7704856" cy="3058712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FF0000"/>
                </a:solidFill>
                <a:latin typeface="Segoe Script" pitchFamily="34" charset="0"/>
              </a:rPr>
              <a:t>Семейка </a:t>
            </a:r>
            <a:r>
              <a:rPr lang="ru-RU" sz="4800" b="1" dirty="0" err="1" smtClean="0">
                <a:solidFill>
                  <a:srgbClr val="FF0000"/>
                </a:solidFill>
                <a:latin typeface="Segoe Script" pitchFamily="34" charset="0"/>
              </a:rPr>
              <a:t>Мяяяууу</a:t>
            </a:r>
            <a:endParaRPr lang="ru-RU" sz="4800" b="1" dirty="0" smtClean="0">
              <a:solidFill>
                <a:srgbClr val="FF000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239</Words>
  <Application>Microsoft Office PowerPoint</Application>
  <PresentationFormat>Экран (4:3)</PresentationFormat>
  <Paragraphs>28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Monotype Corsiva</vt:lpstr>
      <vt:lpstr>Segoe Script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Семейка Мяяяууу</vt:lpstr>
      <vt:lpstr>Семейка Мяяяууу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Сергей</cp:lastModifiedBy>
  <cp:revision>7</cp:revision>
  <dcterms:created xsi:type="dcterms:W3CDTF">2011-01-05T18:53:09Z</dcterms:created>
  <dcterms:modified xsi:type="dcterms:W3CDTF">2015-08-21T14:44:23Z</dcterms:modified>
</cp:coreProperties>
</file>