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6DD0D-2E63-4E60-92A8-A224AA129192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CAA4C-AC39-4BCE-A491-6CD1306E4E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50AAD-5FB0-428A-B39A-095FBD42A604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1F275-47B2-4B91-B647-1F7DED5971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6D5D1-90A0-4035-AC7B-53540ECE62CD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78275-EDB6-4BE6-9440-53FCB0BDA4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9B24D-D8C3-4FA4-9075-1D88AA249287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C7F9A-490B-47BE-8A64-8C58E0DC09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EF76C-FF40-487B-BFD0-8C8EFADCCA8E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7C3C8-C5D1-488F-9956-A17702B587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9C98D-433E-4DBF-9F41-CBC7211A664B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F246C-75BE-42EE-9D5C-18937902E2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AD823-CF2A-4416-B61B-4CA898B23BC4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01BD8-B2D7-4812-AEEF-494F12DB94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0B45D-C4A9-417B-B835-7CF968CCA36C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ECA49-C525-430C-88DE-8A69A505B4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40EE0-729E-41A9-A584-0BEFAC528226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F6F37-2F43-4184-89F7-C41E8FF5DC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70116-C71B-4F73-BC5A-BF36C8C7AD3F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42F49-7730-4764-A234-ADDCD5D8DC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ACF56-CDD5-4996-9799-534767F6F555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112AB-F0CF-4D88-A640-FCC865AF8A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090CCDE-90B4-4B74-914D-AB64E5CB441C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548D0F4-6125-470E-B4C0-8F6B0D028D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dissolv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2088232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Физическая культура в Древнем Риме.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84984"/>
            <a:ext cx="6728792" cy="2376264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002060"/>
                </a:solidFill>
              </a:rPr>
              <a:t>Физическая культура — часть общей культуры общества, одна из сфер социальной деятельности, направленная на укрепление здоровья, развитие физических способностей человека и использование их в соответствии с потребностями общественной практики</a:t>
            </a:r>
            <a:r>
              <a:rPr lang="ru-RU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5652120" y="6237312"/>
            <a:ext cx="3491880" cy="620688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anchor="ctr"/>
          <a:lstStyle/>
          <a:p>
            <a:pPr algn="ctr">
              <a:defRPr/>
            </a:pPr>
            <a:r>
              <a:rPr lang="ru-RU" sz="1200" dirty="0" smtClean="0">
                <a:solidFill>
                  <a:srgbClr val="3333CC"/>
                </a:solidFill>
                <a:latin typeface="Arial"/>
              </a:rPr>
              <a:t>Подготовил: ученик 5 «А» класса МАОУ МБЛ</a:t>
            </a:r>
          </a:p>
          <a:p>
            <a:pPr algn="ctr">
              <a:defRPr/>
            </a:pPr>
            <a:r>
              <a:rPr lang="ru-RU" sz="1200" dirty="0" smtClean="0">
                <a:solidFill>
                  <a:srgbClr val="3333CC"/>
                </a:solidFill>
                <a:latin typeface="Arial"/>
              </a:rPr>
              <a:t>Удалов </a:t>
            </a:r>
            <a:r>
              <a:rPr lang="ru-RU" sz="1200" dirty="0" smtClean="0">
                <a:solidFill>
                  <a:srgbClr val="3333CC"/>
                </a:solidFill>
                <a:latin typeface="Arial"/>
              </a:rPr>
              <a:t>Богдан</a:t>
            </a:r>
          </a:p>
          <a:p>
            <a:pPr algn="ctr">
              <a:defRPr/>
            </a:pPr>
            <a:r>
              <a:rPr lang="ru-RU" sz="1200" dirty="0" smtClean="0">
                <a:solidFill>
                  <a:srgbClr val="3333CC"/>
                </a:solidFill>
                <a:latin typeface="Arial"/>
              </a:rPr>
              <a:t>Г. Саратов</a:t>
            </a:r>
            <a:endParaRPr lang="ru-RU" sz="1200" dirty="0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002060"/>
                </a:solidFill>
              </a:rPr>
              <a:t>Из истории спорта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1115616" y="836712"/>
            <a:ext cx="7272808" cy="2664296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ru-RU" sz="1450" b="1" dirty="0" smtClean="0"/>
              <a:t>Во времена завоевательных походов постепенно менялась структура общества, а вместе с ней менялся и характер римской физической культуры. Представители мужского пола лучшие свои годы проводили в военных лагерях. Военная подготовка в лагерях была очень жесткой и всесторонней. Тренировки в беге, по прыжкам в высоту, в длину, по преодолению препятствий, плаванию проводились вначале в обнаженном виде, а затем при полной боевой выкладке. Наряду с овладением различными движениями очень важным считалось умение владеть оружием. При снаряжении весом в 20-25 кг. устраивались переходы на 30-40 км. со средней скоростью 6 км. в час. Эти упражнения должны были выполнять не только новобранцы, но и легионеры-ветераны для того, чтобы сохранить бодрость и гибкость тела и чтобы тяготы и лишения оставались для них привычным делом.</a:t>
            </a:r>
          </a:p>
        </p:txBody>
      </p:sp>
      <p:pic>
        <p:nvPicPr>
          <p:cNvPr id="7" name="Рисунок 6" descr="http://img1.liveinternet.ru/images/attach/c/6/90/115/90115297_1344176051_image01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861048"/>
            <a:ext cx="626469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002060"/>
                </a:solidFill>
              </a:rPr>
              <a:t>Из истории спорта</a:t>
            </a:r>
          </a:p>
        </p:txBody>
      </p:sp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8838" y="1268413"/>
            <a:ext cx="4802187" cy="480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TextBox 3"/>
          <p:cNvSpPr txBox="1">
            <a:spLocks noChangeArrowheads="1"/>
          </p:cNvSpPr>
          <p:nvPr/>
        </p:nvSpPr>
        <p:spPr bwMode="auto">
          <a:xfrm>
            <a:off x="2128838" y="6078538"/>
            <a:ext cx="45910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Древний Рим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002060"/>
                </a:solidFill>
              </a:rPr>
              <a:t>Из истории спорта</a:t>
            </a:r>
          </a:p>
        </p:txBody>
      </p:sp>
      <p:pic>
        <p:nvPicPr>
          <p:cNvPr id="512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1268760"/>
            <a:ext cx="6034088" cy="4266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Box 1"/>
          <p:cNvSpPr txBox="1">
            <a:spLocks noChangeArrowheads="1"/>
          </p:cNvSpPr>
          <p:nvPr/>
        </p:nvSpPr>
        <p:spPr bwMode="auto">
          <a:xfrm>
            <a:off x="2123728" y="5661248"/>
            <a:ext cx="532923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dirty="0"/>
              <a:t>Конники проходили особую подготовку. Умение быстро вскакивать на лошадь отрабатывалось </a:t>
            </a:r>
            <a:r>
              <a:rPr lang="ru-RU" sz="1600" dirty="0" smtClean="0"/>
              <a:t>на деревянном </a:t>
            </a:r>
            <a:r>
              <a:rPr lang="ru-RU" sz="1600" dirty="0"/>
              <a:t>коне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994122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002060"/>
                </a:solidFill>
              </a:rPr>
              <a:t>Из истории спорта</a:t>
            </a:r>
          </a:p>
        </p:txBody>
      </p:sp>
      <p:sp>
        <p:nvSpPr>
          <p:cNvPr id="6148" name="TextBox 2"/>
          <p:cNvSpPr txBox="1">
            <a:spLocks noChangeArrowheads="1"/>
          </p:cNvSpPr>
          <p:nvPr/>
        </p:nvSpPr>
        <p:spPr bwMode="auto">
          <a:xfrm>
            <a:off x="1619672" y="5229200"/>
            <a:ext cx="626469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Несмотря на все это, мы погрешили бы против исторической правды, если бы утверждали, что граждане Рима в эпоху республики предали забвению все формы физической культуры. В </a:t>
            </a:r>
            <a:r>
              <a:rPr lang="ru-RU" sz="1600" dirty="0"/>
              <a:t>высших кругах, хотя и не повсеместно, сохранился обычай упражняться в беге, прыжках, с гантелями. </a:t>
            </a:r>
          </a:p>
        </p:txBody>
      </p:sp>
      <p:pic>
        <p:nvPicPr>
          <p:cNvPr id="6150" name="Picture 6" descr="http://900igr.net/datai/fizkultura/Igry-v-Gretsii/0006-005-Vidi-olimpijskikh-igr-v-Grets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268760"/>
            <a:ext cx="5976664" cy="381642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002060"/>
                </a:solidFill>
              </a:rPr>
              <a:t>Из истории спорта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1691680" y="5420650"/>
            <a:ext cx="65527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 сферистериумах, построенных рядом с дворцами патрициев, проводились оздоровительные упражнения с мячом. Овладение искусством плавания также входило в число этических норм.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4" name="Picture 6" descr="http://xreferat.ru/image/103/1307326989_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340768"/>
            <a:ext cx="5976664" cy="388843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297</Words>
  <Application>Microsoft Office PowerPoint</Application>
  <PresentationFormat>Экран (4:3)</PresentationFormat>
  <Paragraphs>15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Физическая культура в Древнем Риме.</vt:lpstr>
      <vt:lpstr>Из истории спорта</vt:lpstr>
      <vt:lpstr>Из истории спорта</vt:lpstr>
      <vt:lpstr>Из истории спорта</vt:lpstr>
      <vt:lpstr>Из истории спорта</vt:lpstr>
      <vt:lpstr>Из истории спорта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A.Klein</dc:creator>
  <cp:lastModifiedBy>topik</cp:lastModifiedBy>
  <cp:revision>21</cp:revision>
  <dcterms:created xsi:type="dcterms:W3CDTF">2010-08-19T21:03:08Z</dcterms:created>
  <dcterms:modified xsi:type="dcterms:W3CDTF">2014-02-25T07:48:40Z</dcterms:modified>
</cp:coreProperties>
</file>