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34"/>
  </p:notesMasterIdLst>
  <p:sldIdLst>
    <p:sldId id="257" r:id="rId3"/>
    <p:sldId id="258" r:id="rId4"/>
    <p:sldId id="259" r:id="rId5"/>
    <p:sldId id="261" r:id="rId6"/>
    <p:sldId id="285" r:id="rId7"/>
    <p:sldId id="266" r:id="rId8"/>
    <p:sldId id="268" r:id="rId9"/>
    <p:sldId id="265" r:id="rId10"/>
    <p:sldId id="270" r:id="rId11"/>
    <p:sldId id="271" r:id="rId12"/>
    <p:sldId id="307" r:id="rId13"/>
    <p:sldId id="263" r:id="rId14"/>
    <p:sldId id="273" r:id="rId15"/>
    <p:sldId id="297" r:id="rId16"/>
    <p:sldId id="275" r:id="rId17"/>
    <p:sldId id="288" r:id="rId18"/>
    <p:sldId id="276" r:id="rId19"/>
    <p:sldId id="299" r:id="rId20"/>
    <p:sldId id="289" r:id="rId21"/>
    <p:sldId id="284" r:id="rId22"/>
    <p:sldId id="310" r:id="rId23"/>
    <p:sldId id="309" r:id="rId24"/>
    <p:sldId id="274" r:id="rId25"/>
    <p:sldId id="272" r:id="rId26"/>
    <p:sldId id="308" r:id="rId27"/>
    <p:sldId id="300" r:id="rId28"/>
    <p:sldId id="311" r:id="rId29"/>
    <p:sldId id="295" r:id="rId30"/>
    <p:sldId id="306" r:id="rId31"/>
    <p:sldId id="302" r:id="rId32"/>
    <p:sldId id="303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11" autoAdjust="0"/>
    <p:restoredTop sz="89343" autoAdjust="0"/>
  </p:normalViewPr>
  <p:slideViewPr>
    <p:cSldViewPr>
      <p:cViewPr varScale="1">
        <p:scale>
          <a:sx n="50" d="100"/>
          <a:sy n="50" d="100"/>
        </p:scale>
        <p:origin x="100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5A370C9-A2CB-48E4-9DEB-97ECAE461865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2302B63-FA3E-499C-A4EB-A2D637B643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119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4A793-A66A-4CC4-9049-32721AEBDEF8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42D5E-61C4-449E-BF88-0C4857D5AF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90069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CA47C-A5A0-4B34-B72C-C1FF6BA36E47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6ABD1-B3F9-46A9-8F3E-CB08A96255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3848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5BB8B-75ED-4A1C-8037-69962C20051A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60861-C6C7-4B3F-88E9-99AC967D82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08427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12A50-FF4F-430C-9CA5-E608875F9884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67EB2-1E94-489D-AA9E-316A97DF57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198730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3A5DA-A39E-4470-9B38-9B03FF68EE26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2BA9C-2326-4502-9248-F2584164B2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71616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E3DFB-38CE-4EEA-9A0B-F9B6E7909E94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84DEF-72FE-49D4-A05F-C2406F9E02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63298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4A00F-E990-43DB-B72D-DC19908E70D2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BDA73-9D93-406E-9651-719569CA0C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018854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50AFD-834A-4119-ACFB-3B632F7F0E58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8DD88-F079-43B5-9E54-86B350CFDA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89914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F73A8-E9B2-43BD-B932-D123B382C015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F2AF7-1B1A-4E35-B9E5-42643F833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14454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A0793-D08F-4C3B-B232-AE68FA3E7484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01BC5-FBA7-473C-9C69-82E40F2A96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80571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6A166-61D3-4C62-9B46-4E94BE5579D6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64B0F-0DA4-4ADD-8131-42181A2ACB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08725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25E71-5B07-4AD5-9BED-4B97B14F1B93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DEDB9-37E5-44C8-B9D9-74F52648F3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43705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2D2FA-B0AE-4B2C-A9B9-25644F28AAB1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5BAAC-B4C5-4828-874C-0826B0EF80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54720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5B94A-033F-47CC-B740-55778FDF22CF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26233-30B0-4941-96CB-550BA78A90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17701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45F4B-32D7-4C68-B0CC-E1A60C0B525F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50256-E2FC-4759-A7CC-4D180BE638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05382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606DB-CE6C-4D3C-81BA-9B52167A372B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E0988-3374-4EC4-93C4-63E3F326D4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4850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AFFFD-431F-480E-9DB2-9CCB0FC1D08B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54314-3F09-4FFF-A44F-595FD11B64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01929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DDB30-CAE1-4B58-8CAB-0D7409C6853A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32F1C-2F60-484C-8217-65DF21F783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65156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C0358-BD59-4260-BE1A-A14CAE22F2CA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77A26-EBEE-43DF-B590-AAD8A7F920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14331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7612C-0BD6-445B-AFA5-AF36CFB919D9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D0D75-277F-45CE-BCBC-E70E3B2BB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67577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186E3-1A14-4C57-A883-A1CA42C46790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663B1-0FF1-48D2-96EF-27C291CFC7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73859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5627B-2DD2-4212-BDBC-6ABC4C027354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50714-963F-472A-BB1D-E84500F62F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97148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EF2369-3134-4347-939C-ECE5C3E116E8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692188-4021-4BAC-8104-9EE334223F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ransition spd="slow">
    <p:fad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6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BA40BB-20E7-442F-96A9-FC81B845E8AA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F2ED3B-ACE2-43B4-8DDC-7D820821A3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59" r:id="rId2"/>
    <p:sldLayoutId id="2147483768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9" r:id="rId9"/>
    <p:sldLayoutId id="2147483765" r:id="rId10"/>
    <p:sldLayoutId id="2147483766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9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gif"/><Relationship Id="rId13" Type="http://schemas.openxmlformats.org/officeDocument/2006/relationships/image" Target="../media/image75.gif"/><Relationship Id="rId3" Type="http://schemas.openxmlformats.org/officeDocument/2006/relationships/image" Target="../media/image65.png"/><Relationship Id="rId7" Type="http://schemas.openxmlformats.org/officeDocument/2006/relationships/image" Target="../media/image69.gif"/><Relationship Id="rId12" Type="http://schemas.openxmlformats.org/officeDocument/2006/relationships/image" Target="../media/image74.gi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8.png"/><Relationship Id="rId11" Type="http://schemas.openxmlformats.org/officeDocument/2006/relationships/image" Target="../media/image73.gif"/><Relationship Id="rId5" Type="http://schemas.openxmlformats.org/officeDocument/2006/relationships/image" Target="../media/image67.png"/><Relationship Id="rId10" Type="http://schemas.openxmlformats.org/officeDocument/2006/relationships/image" Target="../media/image72.gif"/><Relationship Id="rId4" Type="http://schemas.openxmlformats.org/officeDocument/2006/relationships/image" Target="../media/image66.png"/><Relationship Id="rId9" Type="http://schemas.openxmlformats.org/officeDocument/2006/relationships/image" Target="../media/image71.gi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gif"/><Relationship Id="rId13" Type="http://schemas.openxmlformats.org/officeDocument/2006/relationships/image" Target="../media/image78.png"/><Relationship Id="rId3" Type="http://schemas.openxmlformats.org/officeDocument/2006/relationships/image" Target="../media/image67.png"/><Relationship Id="rId7" Type="http://schemas.openxmlformats.org/officeDocument/2006/relationships/image" Target="../media/image71.gif"/><Relationship Id="rId12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0.gif"/><Relationship Id="rId11" Type="http://schemas.openxmlformats.org/officeDocument/2006/relationships/image" Target="../media/image75.gif"/><Relationship Id="rId5" Type="http://schemas.openxmlformats.org/officeDocument/2006/relationships/image" Target="../media/image69.gif"/><Relationship Id="rId10" Type="http://schemas.openxmlformats.org/officeDocument/2006/relationships/image" Target="../media/image74.gif"/><Relationship Id="rId4" Type="http://schemas.openxmlformats.org/officeDocument/2006/relationships/image" Target="../media/image68.png"/><Relationship Id="rId9" Type="http://schemas.openxmlformats.org/officeDocument/2006/relationships/image" Target="../media/image73.gif"/><Relationship Id="rId1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3528" y="785794"/>
            <a:ext cx="8568952" cy="48167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5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pattFill prst="wave">
                  <a:fgClr>
                    <a:schemeClr val="accent6">
                      <a:tint val="1000"/>
                    </a:schemeClr>
                  </a:fgClr>
                  <a:bgClr>
                    <a:schemeClr val="bg1"/>
                  </a:bgClr>
                </a:patt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andara" pitchFamily="34" charset="0"/>
                <a:cs typeface="+mn-cs"/>
              </a:rPr>
              <a:t>праздник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andara" pitchFamily="34" charset="0"/>
                <a:cs typeface="+mn-cs"/>
              </a:rPr>
              <a:t>Прощай, Азбука</a:t>
            </a:r>
          </a:p>
        </p:txBody>
      </p:sp>
      <p:sp>
        <p:nvSpPr>
          <p:cNvPr id="4" name="Rectangle 10"/>
          <p:cNvSpPr txBox="1">
            <a:spLocks noChangeArrowheads="1"/>
          </p:cNvSpPr>
          <p:nvPr/>
        </p:nvSpPr>
        <p:spPr>
          <a:xfrm>
            <a:off x="0" y="5857892"/>
            <a:ext cx="5940152" cy="695308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kumimoji="0" lang="ru-RU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учитель начальных классов</a:t>
            </a:r>
          </a:p>
          <a:p>
            <a:pPr algn="ctr">
              <a:defRPr/>
            </a:pPr>
            <a:r>
              <a:rPr kumimoji="0" lang="ru-RU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Назина Татьяна Владимировна</a:t>
            </a:r>
            <a:endParaRPr kumimoji="0" lang="ru-RU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3" r="-1801"/>
          <a:stretch>
            <a:fillRect/>
          </a:stretch>
        </p:blipFill>
        <p:spPr bwMode="auto">
          <a:xfrm>
            <a:off x="-1588" y="0"/>
            <a:ext cx="9326563" cy="685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28648"/>
            <a:ext cx="8712968" cy="5509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spc="60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sessor" pitchFamily="82" charset="0"/>
                <a:cs typeface="+mn-cs"/>
              </a:rPr>
              <a:t>Первый класс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spc="60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sessor" pitchFamily="82" charset="0"/>
                <a:cs typeface="+mn-cs"/>
              </a:rPr>
              <a:t>Пригласил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spc="60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sessor" pitchFamily="82" charset="0"/>
                <a:cs typeface="+mn-cs"/>
              </a:rPr>
              <a:t>на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spc="60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sessor" pitchFamily="82" charset="0"/>
                <a:cs typeface="+mn-cs"/>
              </a:rPr>
              <a:t>праздник вас.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19944" y="315822"/>
            <a:ext cx="6368806" cy="186204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5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sessor" pitchFamily="82" charset="0"/>
                <a:cs typeface="+mn-cs"/>
              </a:rPr>
              <a:t>Прощай,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29939" y="2708920"/>
            <a:ext cx="6884129" cy="264687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sessor" pitchFamily="82" charset="0"/>
                <a:cs typeface="+mn-cs"/>
              </a:rPr>
              <a:t>Азбука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35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C:\Documents and Settings\Дарья\Local Settings\Temporary Internet Files\Content.IE5\WHCB0VGN\MCj04233070000[1]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57163"/>
            <a:ext cx="3960813" cy="624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Documents and Settings\Дарья\Local Settings\Temporary Internet Files\Content.IE5\UTOJQTE5\MCj04233090000[1].wm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20663"/>
            <a:ext cx="3600450" cy="618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57163"/>
            <a:ext cx="4657725" cy="661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17" descr="AZB_1kl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20528">
            <a:off x="693738" y="3038475"/>
            <a:ext cx="2297112" cy="327183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12" descr="1kYa0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06210">
            <a:off x="5140325" y="3278188"/>
            <a:ext cx="1962150" cy="27797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13" descr="1kYa0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063" y="3281363"/>
            <a:ext cx="1968500" cy="28067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4" descr="1kYa0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9387">
            <a:off x="6705600" y="3581400"/>
            <a:ext cx="1905000" cy="271938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8" descr="D:\анимашки\воздушные шары\4.gif"/>
          <p:cNvPicPr>
            <a:picLocks noChangeAspect="1" noChangeArrowheads="1" noCrop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3" y="2070100"/>
            <a:ext cx="3005137" cy="539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ordArt 10"/>
          <p:cNvSpPr>
            <a:spLocks noChangeArrowheads="1" noChangeShapeType="1" noTextEdit="1"/>
          </p:cNvSpPr>
          <p:nvPr/>
        </p:nvSpPr>
        <p:spPr bwMode="auto">
          <a:xfrm>
            <a:off x="251520" y="414566"/>
            <a:ext cx="8784976" cy="3014434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978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sessor" pitchFamily="82" charset="0"/>
                <a:cs typeface="Arial"/>
              </a:rPr>
              <a:t>Азбука -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sessor" pitchFamily="82" charset="0"/>
                <a:cs typeface="Arial"/>
              </a:rPr>
              <a:t>ступенька к мудрости</a:t>
            </a:r>
          </a:p>
        </p:txBody>
      </p:sp>
      <p:pic>
        <p:nvPicPr>
          <p:cNvPr id="10249" name="Picture 13" descr="C:\Users\Пользователь\Desktop\sun066.gif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288" y="414338"/>
            <a:ext cx="160655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WordArt 10"/>
          <p:cNvSpPr>
            <a:spLocks noChangeArrowheads="1" noChangeShapeType="1" noTextEdit="1"/>
          </p:cNvSpPr>
          <p:nvPr/>
        </p:nvSpPr>
        <p:spPr bwMode="auto">
          <a:xfrm>
            <a:off x="251520" y="764704"/>
            <a:ext cx="8784976" cy="3014434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978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sessor" pitchFamily="82" charset="0"/>
                <a:cs typeface="Arial"/>
              </a:rPr>
              <a:t>Спасибо!</a:t>
            </a:r>
            <a:endParaRPr lang="ru-RU" sz="3600" b="1" kern="1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sessor" pitchFamily="82" charset="0"/>
              <a:cs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5" descr="C:\Users\Пользователь\Desktop\kniga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6050"/>
            <a:ext cx="8569325" cy="668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95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 descr="C:\Users\Пользователь\Desktop\dewozka zitae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" y="333375"/>
            <a:ext cx="9051925" cy="633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88900"/>
            <a:ext cx="6913563" cy="676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0"/>
            <a:ext cx="9177338" cy="67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8837" y="692696"/>
            <a:ext cx="8712968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>
                  <a:solidFill>
                    <a:schemeClr val="bg2">
                      <a:lumMod val="25000"/>
                    </a:schemeClr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sessor" pitchFamily="82" charset="0"/>
                <a:cs typeface="+mn-cs"/>
              </a:rPr>
              <a:t>Тобой дорожу я, тебя берегу,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>
                  <a:solidFill>
                    <a:schemeClr val="bg2">
                      <a:lumMod val="25000"/>
                    </a:schemeClr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sessor" pitchFamily="82" charset="0"/>
                <a:cs typeface="+mn-cs"/>
              </a:rPr>
              <a:t>Без книги хорошей я жить не могу.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89691de0b2c7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118" y="49733"/>
            <a:ext cx="9327117" cy="8184545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16633"/>
            <a:ext cx="8136904" cy="36317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500" b="1" dirty="0">
                <a:ln w="1905">
                  <a:solidFill>
                    <a:srgbClr val="FFFF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FF00">
                      <a:alpha val="60000"/>
                    </a:srgbClr>
                  </a:glow>
                  <a:innerShdw blurRad="114300">
                    <a:prstClr val="black"/>
                  </a:innerShdw>
                </a:effectLst>
                <a:latin typeface="Asessor" pitchFamily="82" charset="0"/>
                <a:cs typeface="+mn-cs"/>
              </a:rPr>
              <a:t>Чему учат в школе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17463"/>
            <a:ext cx="9166225" cy="687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12700"/>
            <a:ext cx="917575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3" descr="C:\Users\Пользователь\Desktop\princesse12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866775"/>
            <a:ext cx="3889375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 descr="C:\Users\Пользователь\Desktop\Рисунок1 копия копия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98425"/>
            <a:ext cx="2106612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908050"/>
            <a:ext cx="1258887" cy="178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10" descr="C:\Users\Пользователь\Desktop\82019007_large_897429515.gif"/>
          <p:cNvPicPr>
            <a:picLocks noChangeAspect="1" noChangeArrowheads="1" noCrop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56527">
            <a:off x="277813" y="1076325"/>
            <a:ext cx="263048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38" y="0"/>
            <a:ext cx="9291638" cy="695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9" descr="C:\Users\Пользователь\Desktop\8a193d1f31fe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268413"/>
            <a:ext cx="403225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9" descr="C:\Users\Пользователь\Desktop\8a193d1f31fe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29299">
            <a:off x="-527050" y="577850"/>
            <a:ext cx="4032250" cy="372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9" descr="C:\Users\Пользователь\Desktop\8a193d1f31fe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350656">
            <a:off x="1854201" y="881062"/>
            <a:ext cx="403225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15875"/>
            <a:ext cx="9228137" cy="612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 rot="21050691">
            <a:off x="1802362" y="1649539"/>
            <a:ext cx="6084168" cy="286232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i="1" dirty="0">
                <a:latin typeface="+mn-lt"/>
                <a:cs typeface="+mn-cs"/>
              </a:rPr>
              <a:t>Я Азбуку у вас украла</a:t>
            </a:r>
            <a:endParaRPr lang="ru-RU" sz="36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i="1" dirty="0">
                <a:latin typeface="+mn-lt"/>
                <a:cs typeface="+mn-cs"/>
              </a:rPr>
              <a:t>Ее названье разобрала</a:t>
            </a:r>
            <a:endParaRPr lang="ru-RU" sz="36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i="1" dirty="0">
                <a:latin typeface="+mn-lt"/>
                <a:cs typeface="+mn-cs"/>
              </a:rPr>
              <a:t> Как все буквы соберете,</a:t>
            </a:r>
            <a:endParaRPr lang="ru-RU" sz="36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i="1" dirty="0">
                <a:latin typeface="+mn-lt"/>
                <a:cs typeface="+mn-cs"/>
              </a:rPr>
              <a:t> Быстро Азбуку найдёте.</a:t>
            </a:r>
            <a:endParaRPr lang="ru-RU" sz="36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i="1" dirty="0">
                <a:latin typeface="+mn-lt"/>
                <a:cs typeface="+mn-cs"/>
              </a:rPr>
              <a:t>                                                                              </a:t>
            </a:r>
            <a:endParaRPr lang="ru-RU" sz="3600" b="1" spc="60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Пользователь\Desktop\cb9aecbf0be3.gif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350"/>
            <a:ext cx="9144000" cy="741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60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33"/>
          <a:stretch>
            <a:fillRect/>
          </a:stretch>
        </p:blipFill>
        <p:spPr bwMode="auto">
          <a:xfrm>
            <a:off x="0" y="0"/>
            <a:ext cx="9753600" cy="701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763" y="168275"/>
            <a:ext cx="2328862" cy="330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3" descr="C:\Users\Пользователь\Desktop\81859 копия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901700"/>
            <a:ext cx="6923087" cy="612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40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468560" y="1575728"/>
            <a:ext cx="3312368" cy="4508927"/>
          </a:xfrm>
          <a:prstGeom prst="rect">
            <a:avLst/>
          </a:prstGeom>
          <a:noFill/>
        </p:spPr>
        <p:txBody>
          <a:bodyPr>
            <a:spAutoFit/>
            <a:scene3d>
              <a:camera prst="perspectiveContrastingRightFacing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700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65100">
                    <a:srgbClr val="FFFF00">
                      <a:alpha val="95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cs typeface="+mn-cs"/>
              </a:rPr>
              <a:t>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86345" y="664829"/>
            <a:ext cx="3024336" cy="5386090"/>
          </a:xfrm>
          <a:prstGeom prst="rect">
            <a:avLst/>
          </a:prstGeom>
          <a:noFill/>
        </p:spPr>
        <p:txBody>
          <a:bodyPr>
            <a:spAutoFit/>
            <a:scene3d>
              <a:camera prst="perspectiveContrastingRightFacing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400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65100">
                    <a:srgbClr val="FFFF00">
                      <a:alpha val="95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cs typeface="+mn-cs"/>
              </a:rPr>
              <a:t>з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617921"/>
            <a:ext cx="3024336" cy="4508927"/>
          </a:xfrm>
          <a:prstGeom prst="rect">
            <a:avLst/>
          </a:prstGeom>
          <a:noFill/>
        </p:spPr>
        <p:txBody>
          <a:bodyPr>
            <a:spAutoFit/>
            <a:scene3d>
              <a:camera prst="perspectiveContrastingRightFacing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700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65100">
                    <a:srgbClr val="FFFF00">
                      <a:alpha val="95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n-lt"/>
                <a:cs typeface="+mn-cs"/>
              </a:rPr>
              <a:t>б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89354" y="203197"/>
            <a:ext cx="3024336" cy="4508927"/>
          </a:xfrm>
          <a:prstGeom prst="rect">
            <a:avLst/>
          </a:prstGeom>
          <a:noFill/>
        </p:spPr>
        <p:txBody>
          <a:bodyPr>
            <a:spAutoFit/>
            <a:scene3d>
              <a:camera prst="perspectiveContrastingRightFacing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700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65100">
                    <a:srgbClr val="FFFF00">
                      <a:alpha val="95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60000" dist="60007" dir="5400000" sy="-100000" algn="bl" rotWithShape="0"/>
                </a:effectLst>
                <a:latin typeface="+mn-lt"/>
                <a:cs typeface="+mn-cs"/>
              </a:rPr>
              <a:t>у</a:t>
            </a:r>
          </a:p>
        </p:txBody>
      </p:sp>
      <p:sp>
        <p:nvSpPr>
          <p:cNvPr id="8" name="Прямоугольник 7"/>
          <p:cNvSpPr/>
          <p:nvPr/>
        </p:nvSpPr>
        <p:spPr>
          <a:xfrm rot="174212">
            <a:off x="5202734" y="218438"/>
            <a:ext cx="2831817" cy="5386090"/>
          </a:xfrm>
          <a:prstGeom prst="rect">
            <a:avLst/>
          </a:prstGeom>
          <a:noFill/>
        </p:spPr>
        <p:txBody>
          <a:bodyPr>
            <a:spAutoFit/>
            <a:scene3d>
              <a:camera prst="perspectiveContrastingRightFacing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400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65100">
                    <a:srgbClr val="FFFF00">
                      <a:alpha val="95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60000" dist="60007" dir="5400000" sy="-100000" algn="bl" rotWithShape="0"/>
                </a:effectLst>
                <a:latin typeface="+mn-lt"/>
                <a:cs typeface="+mn-cs"/>
              </a:rPr>
              <a:t>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228184" y="980729"/>
            <a:ext cx="3744416" cy="4508927"/>
          </a:xfrm>
          <a:prstGeom prst="rect">
            <a:avLst/>
          </a:prstGeom>
          <a:noFill/>
        </p:spPr>
        <p:txBody>
          <a:bodyPr>
            <a:spAutoFit/>
            <a:scene3d>
              <a:camera prst="perspectiveContrastingRightFacing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700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65100">
                    <a:srgbClr val="FFFF00">
                      <a:alpha val="95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60000" dist="60007" dir="5400000" sy="-100000" algn="bl" rotWithShape="0"/>
                </a:effectLst>
                <a:latin typeface="+mn-lt"/>
                <a:cs typeface="+mn-cs"/>
              </a:rPr>
              <a:t>а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0"/>
            <a:ext cx="9161463" cy="695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2" descr="D:\анимашки\животные\насекомые\butterfly2-16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492375"/>
            <a:ext cx="5602287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2" descr="D:\анимашки\животные\насекомые\butterfly2-16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282420">
            <a:off x="318294" y="1799432"/>
            <a:ext cx="5602287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3" descr="C:\Users\Пользователь\Desktop\30204059 копия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363" y="3181350"/>
            <a:ext cx="367665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0"/>
            <a:ext cx="9175750" cy="683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1628775"/>
            <a:ext cx="2101850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0"/>
            <a:ext cx="91487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 descr="C:\Users\Пользователь\Desktop\0_66fed_7eb7a3df_XL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92075"/>
            <a:ext cx="5292725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-17463"/>
            <a:ext cx="9078913" cy="639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330777"/>
            <a:ext cx="9832968" cy="3631763"/>
          </a:xfrm>
          <a:prstGeom prst="rect">
            <a:avLst/>
          </a:prstGeom>
        </p:spPr>
        <p:txBody>
          <a:bodyPr>
            <a:spAutoFit/>
            <a:scene3d>
              <a:camera prst="perspectiveContrastingRightFacing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5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sessor" pitchFamily="82" charset="0"/>
                <a:cs typeface="+mn-cs"/>
              </a:rPr>
              <a:t>Как хорошо уметь читать!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810" y="1268760"/>
            <a:ext cx="8992197" cy="3631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500" b="1" spc="60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Asessor" pitchFamily="82" charset="0"/>
                <a:cs typeface="+mn-cs"/>
              </a:rPr>
              <a:t>Книга-лучший друг</a:t>
            </a:r>
          </a:p>
        </p:txBody>
      </p:sp>
      <p:pic>
        <p:nvPicPr>
          <p:cNvPr id="29700" name="Picture 28" descr="twinkle2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94006">
            <a:off x="604838" y="1333500"/>
            <a:ext cx="865187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28" descr="twinkle2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515139">
            <a:off x="1250950" y="2787650"/>
            <a:ext cx="86518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28" descr="twinkle2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20561">
            <a:off x="2547938" y="5978525"/>
            <a:ext cx="865187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28" descr="twinkle2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074972">
            <a:off x="6437313" y="2787650"/>
            <a:ext cx="86518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28" descr="twinkle2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8045">
            <a:off x="6148388" y="541338"/>
            <a:ext cx="86518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28" descr="twinkle2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289108">
            <a:off x="6797675" y="5481638"/>
            <a:ext cx="86518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39" descr="94087a008b0d7e9243e6b1ddf3ccbc94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7493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39" descr="94087a008b0d7e9243e6b1ddf3ccbc94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535305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39" descr="94087a008b0d7e9243e6b1ddf3ccbc94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675" y="23717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0"/>
            <a:ext cx="91773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5" descr="C:\Users\Пользователь\Desktop\20bfbc32cd40293033c0a9b935b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-98425"/>
            <a:ext cx="7056437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1124744"/>
            <a:ext cx="8892480" cy="2347346"/>
          </a:xfrm>
          <a:prstGeom prst="rect">
            <a:avLst/>
          </a:prstGeom>
        </p:spPr>
        <p:txBody>
          <a:bodyPr spcFirstLastPara="1">
            <a:prstTxWarp prst="textArch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ln w="1905">
                  <a:solidFill>
                    <a:srgbClr val="FFFF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FF00">
                      <a:alpha val="60000"/>
                    </a:srgbClr>
                  </a:glow>
                  <a:innerShdw blurRad="114300">
                    <a:prstClr val="black"/>
                  </a:innerShdw>
                </a:effectLst>
                <a:latin typeface="Asessor" pitchFamily="82" charset="0"/>
                <a:cs typeface="+mn-cs"/>
              </a:rPr>
              <a:t>Поздравляем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4" r="283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8552" y="332656"/>
            <a:ext cx="10876576" cy="5201424"/>
          </a:xfrm>
          <a:prstGeom prst="rect">
            <a:avLst/>
          </a:prstGeom>
        </p:spPr>
        <p:txBody>
          <a:bodyPr>
            <a:spAutoFit/>
            <a:scene3d>
              <a:camera prst="perspectiveContrastingRightFacing"/>
              <a:lightRig rig="threePt" dir="t"/>
            </a:scene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sessor" pitchFamily="82" charset="0"/>
                <a:cs typeface="+mn-cs"/>
              </a:rPr>
              <a:t>Взрослые и   дети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0"/>
            <a:ext cx="915511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138" y="109538"/>
            <a:ext cx="3398837" cy="483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9144000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4" descr="C:\Users\Пользователь\Desktop\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350" y="1773238"/>
            <a:ext cx="2425700" cy="331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7" descr="C:\Users\Пользователь\Desktop\i1 копия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2501900"/>
            <a:ext cx="250348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8" descr="C:\Users\Пользователь\Desktop\i копия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240088"/>
            <a:ext cx="2532063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06491" y="116632"/>
            <a:ext cx="8902779" cy="2384888"/>
          </a:xfrm>
          <a:prstGeom prst="rect">
            <a:avLst/>
          </a:prstGeom>
          <a:noFill/>
        </p:spPr>
        <p:txBody>
          <a:bodyPr>
            <a:prstTxWarp prst="textCanUp">
              <a:avLst/>
            </a:prstTxWarp>
            <a:spAutoFit/>
            <a:scene3d>
              <a:camera prst="perspectiveContrastingRightFacing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65100">
                    <a:srgbClr val="FFFF00">
                      <a:alpha val="95000"/>
                    </a:srgb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0000" endA="300" endPos="50000" dist="29997" dir="5400000" sy="-100000" algn="bl" rotWithShape="0"/>
                </a:effectLst>
                <a:latin typeface="Asessor" pitchFamily="82" charset="0"/>
                <a:cs typeface="+mn-cs"/>
              </a:rPr>
              <a:t>Прощай,</a:t>
            </a:r>
          </a:p>
        </p:txBody>
      </p:sp>
      <p:pic>
        <p:nvPicPr>
          <p:cNvPr id="34823" name="Picture 5" descr="C:\Users\Пользователь\Desktop\i5 копия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233613"/>
            <a:ext cx="2808287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3" descr="C:\Users\Пользователь\Desktop\0_66fed_7eb7a3df_XL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9713" y="3240088"/>
            <a:ext cx="346551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6" descr="C:\Users\Пользователь\Desktop\i3 копия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240088"/>
            <a:ext cx="251460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:\мои фотографии\рамки\фоны а\фоны мульт\36795425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8"/>
            <a:ext cx="9144000" cy="682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4" descr="C:\Users\Пользователь\Desktop\anime16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608138"/>
            <a:ext cx="4249737" cy="521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38" y="481013"/>
            <a:ext cx="2981325" cy="387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548680"/>
            <a:ext cx="8568952" cy="4339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pattFill prst="wave">
                  <a:fgClr>
                    <a:schemeClr val="accent6">
                      <a:tint val="1000"/>
                    </a:schemeClr>
                  </a:fgClr>
                  <a:bgClr>
                    <a:schemeClr val="bg1"/>
                  </a:bgClr>
                </a:patt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sessor" pitchFamily="82" charset="0"/>
                <a:cs typeface="+mn-cs"/>
              </a:rPr>
              <a:t>Моя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pattFill prst="wave">
                  <a:fgClr>
                    <a:schemeClr val="accent6">
                      <a:tint val="1000"/>
                    </a:schemeClr>
                  </a:fgClr>
                  <a:bgClr>
                    <a:schemeClr val="bg1"/>
                  </a:bgClr>
                </a:patt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sessor" pitchFamily="82" charset="0"/>
                <a:cs typeface="+mn-cs"/>
              </a:rPr>
              <a:t>Россия</a:t>
            </a:r>
            <a:endParaRPr lang="ru-RU" sz="115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Asessor" pitchFamily="82" charset="0"/>
              <a:cs typeface="+mn-cs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C:\Users\Пользователь\Desktop\skazki-0137 копия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9050"/>
            <a:ext cx="5715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5875"/>
            <a:ext cx="91821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 descr="C:\Users\Пользователь\Desktop\0_4760c_78249c94_L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6988"/>
            <a:ext cx="4087813" cy="411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 descr="D:\анимашки\растения\flowers15.gif"/>
          <p:cNvPicPr>
            <a:picLocks noChangeAspect="1" noChangeArrowheads="1" noCrop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4887913"/>
            <a:ext cx="9429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 descr="D:\анимашки\растения\f111.gif"/>
          <p:cNvPicPr>
            <a:picLocks noChangeAspect="1" noChangeArrowheads="1" noCrop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5157788"/>
            <a:ext cx="1270000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 descr="D:\анимашки\растения\f111.gif"/>
          <p:cNvPicPr>
            <a:picLocks noChangeAspect="1" noChangeArrowheads="1" noCrop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4483100"/>
            <a:ext cx="8096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 descr="D:\анимашки\растения\flowers15.gif"/>
          <p:cNvPicPr>
            <a:picLocks noChangeAspect="1" noChangeArrowheads="1" noCrop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8" y="5310188"/>
            <a:ext cx="9429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 descr="D:\анимашки\растения\яч.gif"/>
          <p:cNvPicPr>
            <a:picLocks noChangeAspect="1" noChangeArrowheads="1" noCrop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075" y="3419475"/>
            <a:ext cx="1169988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4" descr="D:\анимашки\растения\130.gif"/>
          <p:cNvPicPr>
            <a:picLocks noChangeAspect="1" noChangeArrowheads="1" noCrop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5303838"/>
            <a:ext cx="1360488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5" descr="D:\анимашки\растения\130.gif"/>
          <p:cNvPicPr>
            <a:picLocks noChangeAspect="1" noChangeArrowheads="1" noCrop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063" y="5367338"/>
            <a:ext cx="12382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16" descr="D:\анимашки\растения\ъ.gif"/>
          <p:cNvPicPr>
            <a:picLocks noChangeAspect="1" noChangeArrowheads="1" noCrop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4229100"/>
            <a:ext cx="14287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17" descr="D:\анимашки\растения\ъ.gif"/>
          <p:cNvPicPr>
            <a:picLocks noChangeAspect="1" noChangeArrowheads="1" noCrop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8" y="4229100"/>
            <a:ext cx="14287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1900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3" y="3175"/>
            <a:ext cx="9183688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 descr="C:\Users\Пользователь\Desktop\0_4760c_78249c94_L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6988"/>
            <a:ext cx="4087813" cy="411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 descr="D:\анимашки\растения\flowers15.gif"/>
          <p:cNvPicPr>
            <a:picLocks noChangeAspect="1" noChangeArrowheads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4887913"/>
            <a:ext cx="9429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 descr="D:\анимашки\растения\f111.gif"/>
          <p:cNvPicPr>
            <a:picLocks noChangeAspect="1" noChangeArrowheads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5157788"/>
            <a:ext cx="1270000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 descr="D:\анимашки\растения\f111.gif"/>
          <p:cNvPicPr>
            <a:picLocks noChangeAspect="1" noChangeArrowheads="1" noCrop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4483100"/>
            <a:ext cx="8096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 descr="D:\анимашки\растения\flowers15.gif"/>
          <p:cNvPicPr>
            <a:picLocks noChangeAspect="1" noChangeArrowheads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8" y="5310188"/>
            <a:ext cx="9429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 descr="D:\анимашки\растения\яч.gif"/>
          <p:cNvPicPr>
            <a:picLocks noChangeAspect="1" noChangeArrowheads="1" noCrop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075" y="3419475"/>
            <a:ext cx="1169988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4" descr="D:\анимашки\растения\130.gif"/>
          <p:cNvPicPr>
            <a:picLocks noChangeAspect="1" noChangeArrowheads="1" noCrop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5303838"/>
            <a:ext cx="1360488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5" descr="D:\анимашки\растения\130.gif"/>
          <p:cNvPicPr>
            <a:picLocks noChangeAspect="1" noChangeArrowheads="1" noCrop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063" y="5367338"/>
            <a:ext cx="12382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16" descr="D:\анимашки\растения\ъ.gif"/>
          <p:cNvPicPr>
            <a:picLocks noChangeAspect="1" noChangeArrowheads="1" noCrop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4229100"/>
            <a:ext cx="14287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17" descr="D:\анимашки\растения\ъ.gif"/>
          <p:cNvPicPr>
            <a:picLocks noChangeAspect="1" noChangeArrowheads="1" noCrop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8" y="4229100"/>
            <a:ext cx="14287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188" y="3175"/>
            <a:ext cx="9469438" cy="691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 descr="C:\Users\Пользователь\Desktop\5416090- копия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2501900"/>
            <a:ext cx="8769350" cy="498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 descr="C:\Users\Пользователь\Desktop\0_4760c_78249c94_L.jp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88" y="495300"/>
            <a:ext cx="3346450" cy="336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76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0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80" presetID="8" presetClass="emph" presetSubtype="0" repeatCount="2000" accel="49000" decel="49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21500"/>
                            </p:stCondLst>
                            <p:childTnLst>
                              <p:par>
                                <p:cTn id="83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збу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Азбука</Template>
  <TotalTime>20</TotalTime>
  <Words>87</Words>
  <Application>Microsoft Office PowerPoint</Application>
  <PresentationFormat>Экран (4:3)</PresentationFormat>
  <Paragraphs>34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Arial</vt:lpstr>
      <vt:lpstr>Asessor</vt:lpstr>
      <vt:lpstr>Calibri</vt:lpstr>
      <vt:lpstr>Candara</vt:lpstr>
      <vt:lpstr>Georgia</vt:lpstr>
      <vt:lpstr>Trebuchet MS</vt:lpstr>
      <vt:lpstr>Азбука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Сергей</cp:lastModifiedBy>
  <cp:revision>5</cp:revision>
  <dcterms:created xsi:type="dcterms:W3CDTF">2012-04-01T07:04:09Z</dcterms:created>
  <dcterms:modified xsi:type="dcterms:W3CDTF">2015-08-22T12:30:15Z</dcterms:modified>
</cp:coreProperties>
</file>