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67" r:id="rId3"/>
    <p:sldId id="259" r:id="rId4"/>
    <p:sldId id="260" r:id="rId5"/>
    <p:sldId id="261" r:id="rId6"/>
    <p:sldId id="264" r:id="rId7"/>
    <p:sldId id="266" r:id="rId8"/>
    <p:sldId id="283" r:id="rId9"/>
    <p:sldId id="268" r:id="rId10"/>
    <p:sldId id="273" r:id="rId11"/>
    <p:sldId id="270" r:id="rId12"/>
    <p:sldId id="271" r:id="rId13"/>
    <p:sldId id="274" r:id="rId14"/>
    <p:sldId id="277" r:id="rId15"/>
    <p:sldId id="278" r:id="rId16"/>
    <p:sldId id="280" r:id="rId17"/>
    <p:sldId id="279" r:id="rId18"/>
    <p:sldId id="281" r:id="rId19"/>
    <p:sldId id="282" r:id="rId20"/>
    <p:sldId id="28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3A1567-90B5-4A2C-BE8B-5D693DEC398A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C3E768D-CCAB-4310-9FB1-DD47A192F0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9.gif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12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9.gif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6.png"/><Relationship Id="rId1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20.jpeg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12" Type="http://schemas.openxmlformats.org/officeDocument/2006/relationships/image" Target="../media/image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slide" Target="slide2.xml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gif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12" Type="http://schemas.openxmlformats.org/officeDocument/2006/relationships/image" Target="../media/image3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6.png"/><Relationship Id="rId5" Type="http://schemas.openxmlformats.org/officeDocument/2006/relationships/image" Target="../media/image24.jpe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3.gif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audio" Target="../media/audio2.wav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44.png"/><Relationship Id="rId5" Type="http://schemas.openxmlformats.org/officeDocument/2006/relationships/image" Target="../media/image24.jpe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23.gif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audio" Target="../media/audio2.wav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53.png"/><Relationship Id="rId5" Type="http://schemas.openxmlformats.org/officeDocument/2006/relationships/image" Target="../media/image24.jpe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23.gif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slide" Target="slide2.xml"/><Relationship Id="rId18" Type="http://schemas.openxmlformats.org/officeDocument/2006/relationships/image" Target="../media/image70.png"/><Relationship Id="rId3" Type="http://schemas.openxmlformats.org/officeDocument/2006/relationships/image" Target="../media/image21.jpeg"/><Relationship Id="rId21" Type="http://schemas.openxmlformats.org/officeDocument/2006/relationships/image" Target="../media/image73.png"/><Relationship Id="rId7" Type="http://schemas.openxmlformats.org/officeDocument/2006/relationships/image" Target="../media/image26.jpeg"/><Relationship Id="rId12" Type="http://schemas.openxmlformats.org/officeDocument/2006/relationships/image" Target="../media/image66.png"/><Relationship Id="rId17" Type="http://schemas.openxmlformats.org/officeDocument/2006/relationships/image" Target="../media/image69.png"/><Relationship Id="rId2" Type="http://schemas.openxmlformats.org/officeDocument/2006/relationships/audio" Target="../media/audio2.wav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65.png"/><Relationship Id="rId5" Type="http://schemas.openxmlformats.org/officeDocument/2006/relationships/image" Target="../media/image24.jpe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10" Type="http://schemas.openxmlformats.org/officeDocument/2006/relationships/image" Target="../media/image64.png"/><Relationship Id="rId19" Type="http://schemas.openxmlformats.org/officeDocument/2006/relationships/image" Target="../media/image71.png"/><Relationship Id="rId4" Type="http://schemas.openxmlformats.org/officeDocument/2006/relationships/image" Target="../media/image23.gif"/><Relationship Id="rId9" Type="http://schemas.openxmlformats.org/officeDocument/2006/relationships/image" Target="../media/image63.png"/><Relationship Id="rId14" Type="http://schemas.openxmlformats.org/officeDocument/2006/relationships/audio" Target="../media/audio1.wav"/><Relationship Id="rId22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76.jpeg"/><Relationship Id="rId7" Type="http://schemas.openxmlformats.org/officeDocument/2006/relationships/image" Target="../media/image79.jpeg"/><Relationship Id="rId12" Type="http://schemas.openxmlformats.org/officeDocument/2006/relationships/image" Target="../media/image8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11" Type="http://schemas.openxmlformats.org/officeDocument/2006/relationships/image" Target="../media/image82.jpeg"/><Relationship Id="rId5" Type="http://schemas.openxmlformats.org/officeDocument/2006/relationships/image" Target="../media/image77.jpeg"/><Relationship Id="rId10" Type="http://schemas.openxmlformats.org/officeDocument/2006/relationships/image" Target="../media/image81.jpeg"/><Relationship Id="rId4" Type="http://schemas.microsoft.com/office/2007/relationships/hdphoto" Target="../media/hdphoto4.wdp"/><Relationship Id="rId9" Type="http://schemas.openxmlformats.org/officeDocument/2006/relationships/image" Target="../media/image8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85.jpeg"/><Relationship Id="rId3" Type="http://schemas.openxmlformats.org/officeDocument/2006/relationships/image" Target="../media/image84.jpeg"/><Relationship Id="rId7" Type="http://schemas.openxmlformats.org/officeDocument/2006/relationships/image" Target="../media/image79.jpeg"/><Relationship Id="rId12" Type="http://schemas.openxmlformats.org/officeDocument/2006/relationships/image" Target="../media/image8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11" Type="http://schemas.openxmlformats.org/officeDocument/2006/relationships/image" Target="../media/image82.jpeg"/><Relationship Id="rId5" Type="http://schemas.openxmlformats.org/officeDocument/2006/relationships/image" Target="../media/image77.jpeg"/><Relationship Id="rId10" Type="http://schemas.openxmlformats.org/officeDocument/2006/relationships/image" Target="../media/image81.jpeg"/><Relationship Id="rId4" Type="http://schemas.microsoft.com/office/2007/relationships/hdphoto" Target="../media/hdphoto4.wdp"/><Relationship Id="rId9" Type="http://schemas.openxmlformats.org/officeDocument/2006/relationships/image" Target="../media/image8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86.jpeg"/><Relationship Id="rId3" Type="http://schemas.openxmlformats.org/officeDocument/2006/relationships/image" Target="../media/image84.jpeg"/><Relationship Id="rId7" Type="http://schemas.openxmlformats.org/officeDocument/2006/relationships/image" Target="../media/image79.jpeg"/><Relationship Id="rId12" Type="http://schemas.openxmlformats.org/officeDocument/2006/relationships/image" Target="../media/image8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11" Type="http://schemas.openxmlformats.org/officeDocument/2006/relationships/image" Target="../media/image82.jpeg"/><Relationship Id="rId5" Type="http://schemas.openxmlformats.org/officeDocument/2006/relationships/image" Target="../media/image77.jpeg"/><Relationship Id="rId10" Type="http://schemas.openxmlformats.org/officeDocument/2006/relationships/image" Target="../media/image81.jpeg"/><Relationship Id="rId4" Type="http://schemas.microsoft.com/office/2007/relationships/hdphoto" Target="../media/hdphoto4.wdp"/><Relationship Id="rId9" Type="http://schemas.openxmlformats.org/officeDocument/2006/relationships/image" Target="../media/image80.jpeg"/><Relationship Id="rId14" Type="http://schemas.openxmlformats.org/officeDocument/2006/relationships/image" Target="../media/image8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88.jpeg"/><Relationship Id="rId3" Type="http://schemas.openxmlformats.org/officeDocument/2006/relationships/image" Target="../media/image84.jpeg"/><Relationship Id="rId7" Type="http://schemas.openxmlformats.org/officeDocument/2006/relationships/image" Target="../media/image79.jpeg"/><Relationship Id="rId12" Type="http://schemas.openxmlformats.org/officeDocument/2006/relationships/image" Target="../media/image8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11" Type="http://schemas.openxmlformats.org/officeDocument/2006/relationships/image" Target="../media/image82.jpeg"/><Relationship Id="rId5" Type="http://schemas.openxmlformats.org/officeDocument/2006/relationships/image" Target="../media/image77.jpeg"/><Relationship Id="rId15" Type="http://schemas.openxmlformats.org/officeDocument/2006/relationships/image" Target="../media/image90.png"/><Relationship Id="rId10" Type="http://schemas.openxmlformats.org/officeDocument/2006/relationships/image" Target="../media/image81.jpeg"/><Relationship Id="rId4" Type="http://schemas.microsoft.com/office/2007/relationships/hdphoto" Target="../media/hdphoto4.wdp"/><Relationship Id="rId9" Type="http://schemas.openxmlformats.org/officeDocument/2006/relationships/image" Target="../media/image80.jpeg"/><Relationship Id="rId14" Type="http://schemas.openxmlformats.org/officeDocument/2006/relationships/image" Target="../media/image8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91.jpeg"/><Relationship Id="rId3" Type="http://schemas.openxmlformats.org/officeDocument/2006/relationships/image" Target="../media/image84.jpeg"/><Relationship Id="rId7" Type="http://schemas.openxmlformats.org/officeDocument/2006/relationships/image" Target="../media/image79.jpeg"/><Relationship Id="rId12" Type="http://schemas.openxmlformats.org/officeDocument/2006/relationships/image" Target="../media/image83.png"/><Relationship Id="rId2" Type="http://schemas.openxmlformats.org/officeDocument/2006/relationships/audio" Target="../media/audio1.wav"/><Relationship Id="rId16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11" Type="http://schemas.openxmlformats.org/officeDocument/2006/relationships/image" Target="../media/image82.jpeg"/><Relationship Id="rId5" Type="http://schemas.openxmlformats.org/officeDocument/2006/relationships/image" Target="../media/image77.jpeg"/><Relationship Id="rId15" Type="http://schemas.openxmlformats.org/officeDocument/2006/relationships/image" Target="../media/image87.jpeg"/><Relationship Id="rId10" Type="http://schemas.openxmlformats.org/officeDocument/2006/relationships/image" Target="../media/image81.jpeg"/><Relationship Id="rId4" Type="http://schemas.microsoft.com/office/2007/relationships/hdphoto" Target="../media/hdphoto4.wdp"/><Relationship Id="rId9" Type="http://schemas.openxmlformats.org/officeDocument/2006/relationships/image" Target="../media/image80.jpeg"/><Relationship Id="rId14" Type="http://schemas.openxmlformats.org/officeDocument/2006/relationships/image" Target="../media/image8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91.jpeg"/><Relationship Id="rId3" Type="http://schemas.openxmlformats.org/officeDocument/2006/relationships/image" Target="../media/image84.jpeg"/><Relationship Id="rId7" Type="http://schemas.openxmlformats.org/officeDocument/2006/relationships/image" Target="../media/image79.jpeg"/><Relationship Id="rId12" Type="http://schemas.openxmlformats.org/officeDocument/2006/relationships/image" Target="../media/image83.png"/><Relationship Id="rId17" Type="http://schemas.openxmlformats.org/officeDocument/2006/relationships/image" Target="../media/image93.jpeg"/><Relationship Id="rId2" Type="http://schemas.openxmlformats.org/officeDocument/2006/relationships/audio" Target="../media/audio1.wav"/><Relationship Id="rId16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11" Type="http://schemas.openxmlformats.org/officeDocument/2006/relationships/image" Target="../media/image82.jpeg"/><Relationship Id="rId5" Type="http://schemas.openxmlformats.org/officeDocument/2006/relationships/image" Target="../media/image77.jpeg"/><Relationship Id="rId15" Type="http://schemas.openxmlformats.org/officeDocument/2006/relationships/image" Target="../media/image87.jpeg"/><Relationship Id="rId10" Type="http://schemas.openxmlformats.org/officeDocument/2006/relationships/image" Target="../media/image81.jpeg"/><Relationship Id="rId4" Type="http://schemas.microsoft.com/office/2007/relationships/hdphoto" Target="../media/hdphoto4.wdp"/><Relationship Id="rId9" Type="http://schemas.openxmlformats.org/officeDocument/2006/relationships/image" Target="../media/image80.jpeg"/><Relationship Id="rId14" Type="http://schemas.openxmlformats.org/officeDocument/2006/relationships/image" Target="../media/image8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openxmlformats.org/officeDocument/2006/relationships/image" Target="../media/image9.gif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4559092"/>
            <a:ext cx="2376264" cy="23762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DFBFC"/>
              </a:clrFrom>
              <a:clrTo>
                <a:srgbClr val="FDFB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9" y="2705323"/>
            <a:ext cx="2688298" cy="2016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8DE56"/>
              </a:clrFrom>
              <a:clrTo>
                <a:srgbClr val="F8DE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1052736"/>
            <a:ext cx="2581275" cy="330517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521923" y="4005064"/>
            <a:ext cx="1753933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00B050"/>
                </a:solidFill>
                <a:latin typeface="Arial Black" pitchFamily="34" charset="0"/>
              </a:rPr>
              <a:t>овощи</a:t>
            </a:r>
            <a:endParaRPr lang="ru-RU" sz="32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20072" y="5877272"/>
            <a:ext cx="1859257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  <a:latin typeface="Arial Black" pitchFamily="34" charset="0"/>
              </a:rPr>
              <a:t>ягоды</a:t>
            </a:r>
            <a:endParaRPr lang="ru-RU" sz="36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7958" y="2492896"/>
            <a:ext cx="2976330" cy="7485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  <a:latin typeface="Arial Black" pitchFamily="34" charset="0"/>
              </a:rPr>
              <a:t>животные</a:t>
            </a:r>
            <a:endParaRPr lang="ru-RU" sz="36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1" y="1148551"/>
            <a:ext cx="597018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Тренажёр  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«Склонение</a:t>
            </a:r>
          </a:p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 имен существительных».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1" y="5253007"/>
            <a:ext cx="4608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Учитель начальных классов </a:t>
            </a:r>
          </a:p>
          <a:p>
            <a:r>
              <a:rPr lang="ru-RU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МБОУ СОШ №15 </a:t>
            </a:r>
          </a:p>
          <a:p>
            <a:r>
              <a:rPr lang="ru-RU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Меликова Римма </a:t>
            </a:r>
            <a:r>
              <a:rPr lang="ru-RU" sz="1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Надировна</a:t>
            </a:r>
            <a:endParaRPr lang="ru-RU" sz="1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4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</a:t>
            </a:r>
            <a:r>
              <a:rPr lang="ru-RU" sz="1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.Владикавказ</a:t>
            </a:r>
            <a:r>
              <a:rPr lang="ru-RU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РСО – Алания.</a:t>
            </a:r>
            <a:endParaRPr lang="ru-RU" sz="1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937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ет рамки\hframe029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69056"/>
            <a:ext cx="8856984" cy="6669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3131840" y="2577098"/>
            <a:ext cx="38164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животные</a:t>
            </a:r>
            <a:endParaRPr lang="ru-RU" sz="4000" b="1" i="1" cap="all" spc="0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916832"/>
            <a:ext cx="24513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cap="all" spc="0" dirty="0" smtClean="0">
                <a:ln w="0"/>
                <a:solidFill>
                  <a:srgbClr val="52F332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  <a:hlinkClick r:id="rId2" action="ppaction://hlinksldjump"/>
              </a:rPr>
              <a:t>овощи</a:t>
            </a:r>
            <a:endParaRPr lang="ru-RU" sz="4000" b="1" i="1" cap="all" spc="0" dirty="0">
              <a:ln w="0"/>
              <a:solidFill>
                <a:srgbClr val="52F332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81369" y="3873242"/>
            <a:ext cx="23391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  <a:hlinkClick r:id="rId5" action="ppaction://hlinksldjump"/>
              </a:rPr>
              <a:t>ягоды</a:t>
            </a:r>
            <a:endParaRPr lang="ru-RU" sz="4000" b="1" i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9357" y="4486275"/>
            <a:ext cx="19875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4505325"/>
            <a:ext cx="18224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4529137"/>
            <a:ext cx="1993900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0"/>
            <a:ext cx="7056784" cy="4486275"/>
          </a:xfrm>
          <a:prstGeom prst="rect">
            <a:avLst/>
          </a:prstGeom>
          <a:effectLst/>
        </p:spPr>
      </p:pic>
      <p:sp>
        <p:nvSpPr>
          <p:cNvPr id="10" name="Прямоугольник 9"/>
          <p:cNvSpPr/>
          <p:nvPr/>
        </p:nvSpPr>
        <p:spPr>
          <a:xfrm>
            <a:off x="3347864" y="3356992"/>
            <a:ext cx="2611646" cy="6534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>
                <a:solidFill>
                  <a:srgbClr val="00B050"/>
                </a:solidFill>
                <a:latin typeface="Arial Black" pitchFamily="34" charset="0"/>
              </a:rPr>
              <a:t>орел</a:t>
            </a:r>
            <a:endParaRPr lang="ru-RU" sz="54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572528" y="6357958"/>
            <a:ext cx="571472" cy="5000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6365" y="737746"/>
            <a:ext cx="1502570" cy="1502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3C3C5A"/>
              </a:clrFrom>
              <a:clrTo>
                <a:srgbClr val="3C3C5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CrisscrossEtch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2270" y="0"/>
            <a:ext cx="2217543" cy="166315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59769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38889E-6 1.85185E-6 L -0.00799 0.328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164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9357" y="4321630"/>
            <a:ext cx="19875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0078" y="4340680"/>
            <a:ext cx="18224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4364492"/>
            <a:ext cx="1993900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0"/>
            <a:ext cx="6984776" cy="4178779"/>
          </a:xfrm>
          <a:prstGeom prst="rect">
            <a:avLst/>
          </a:prstGeom>
          <a:effectLst/>
        </p:spPr>
      </p:pic>
      <p:sp>
        <p:nvSpPr>
          <p:cNvPr id="10" name="Прямоугольник 9"/>
          <p:cNvSpPr/>
          <p:nvPr/>
        </p:nvSpPr>
        <p:spPr>
          <a:xfrm>
            <a:off x="3477309" y="3668204"/>
            <a:ext cx="2611646" cy="6534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>
                <a:solidFill>
                  <a:srgbClr val="00B050"/>
                </a:solidFill>
                <a:latin typeface="Arial Black" pitchFamily="34" charset="0"/>
              </a:rPr>
              <a:t>ЛОСЬ</a:t>
            </a:r>
            <a:endParaRPr lang="ru-RU" sz="54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72528" y="6357958"/>
            <a:ext cx="571472" cy="5000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2204864"/>
            <a:ext cx="2314746" cy="17900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819496"/>
            <a:ext cx="1634480" cy="16344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3075" y="-12354"/>
            <a:ext cx="2219325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69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191 0.04699 L 0.00399 0.2828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11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9357" y="4267206"/>
            <a:ext cx="19875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4286256"/>
            <a:ext cx="18224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4310068"/>
            <a:ext cx="1993900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0"/>
            <a:ext cx="7200800" cy="4225302"/>
          </a:xfrm>
          <a:prstGeom prst="rect">
            <a:avLst/>
          </a:prstGeom>
          <a:effectLst/>
        </p:spPr>
      </p:pic>
      <p:sp>
        <p:nvSpPr>
          <p:cNvPr id="10" name="Прямоугольник 9"/>
          <p:cNvSpPr/>
          <p:nvPr/>
        </p:nvSpPr>
        <p:spPr>
          <a:xfrm>
            <a:off x="3428992" y="3571876"/>
            <a:ext cx="2611646" cy="6534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>
                <a:solidFill>
                  <a:srgbClr val="00B050"/>
                </a:solidFill>
                <a:latin typeface="Arial Black" pitchFamily="34" charset="0"/>
              </a:rPr>
              <a:t>ЛИСА</a:t>
            </a:r>
            <a:endParaRPr lang="ru-RU" sz="54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72528" y="6357958"/>
            <a:ext cx="571472" cy="5000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935" y="2283405"/>
            <a:ext cx="2171649" cy="160646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9367" y="2188373"/>
            <a:ext cx="2363239" cy="189547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438" y="765189"/>
            <a:ext cx="1381892" cy="138189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1323" y="116632"/>
            <a:ext cx="2219325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69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1.48148E-6 L -0.32483 0.2150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10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9200" y="4401222"/>
            <a:ext cx="19875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4420272"/>
            <a:ext cx="18224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08" y="4444084"/>
            <a:ext cx="1993900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943" y="0"/>
            <a:ext cx="7344907" cy="4191134"/>
          </a:xfrm>
          <a:prstGeom prst="rect">
            <a:avLst/>
          </a:prstGeom>
          <a:effectLst/>
        </p:spPr>
      </p:pic>
      <p:sp>
        <p:nvSpPr>
          <p:cNvPr id="10" name="Прямоугольник 9"/>
          <p:cNvSpPr/>
          <p:nvPr/>
        </p:nvSpPr>
        <p:spPr>
          <a:xfrm>
            <a:off x="3428992" y="3571876"/>
            <a:ext cx="2611646" cy="80553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>
                <a:solidFill>
                  <a:srgbClr val="00B050"/>
                </a:solidFill>
                <a:latin typeface="Arial Black" pitchFamily="34" charset="0"/>
              </a:rPr>
              <a:t>грач</a:t>
            </a:r>
            <a:endParaRPr lang="ru-RU" sz="54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72528" y="6357958"/>
            <a:ext cx="571472" cy="5000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122" y="2095567"/>
            <a:ext cx="2163657" cy="166970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2265" y="3240386"/>
            <a:ext cx="1655841" cy="113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0638" y="2272565"/>
            <a:ext cx="2358675" cy="198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5440" y="904413"/>
            <a:ext cx="1368152" cy="136815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7221" y="0"/>
            <a:ext cx="2219325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99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191 0.04699 L 0.00399 0.2828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11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1543" y="4392731"/>
            <a:ext cx="19875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411781"/>
            <a:ext cx="18224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222" y="4435593"/>
            <a:ext cx="1993900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222" y="0"/>
            <a:ext cx="7626218" cy="4114092"/>
          </a:xfrm>
          <a:prstGeom prst="rect">
            <a:avLst/>
          </a:prstGeom>
          <a:effectLst/>
        </p:spPr>
      </p:pic>
      <p:sp>
        <p:nvSpPr>
          <p:cNvPr id="10" name="Прямоугольник 9"/>
          <p:cNvSpPr/>
          <p:nvPr/>
        </p:nvSpPr>
        <p:spPr>
          <a:xfrm>
            <a:off x="3428992" y="3731728"/>
            <a:ext cx="2611646" cy="6534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>
                <a:solidFill>
                  <a:srgbClr val="00B050"/>
                </a:solidFill>
                <a:latin typeface="Arial Black" pitchFamily="34" charset="0"/>
              </a:rPr>
              <a:t>мышь</a:t>
            </a:r>
            <a:endParaRPr lang="ru-RU" sz="54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406" y="2057046"/>
            <a:ext cx="2384362" cy="175818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494" y="2315212"/>
            <a:ext cx="2387893" cy="179888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1978" y="3214652"/>
            <a:ext cx="1322387" cy="100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3768" y="2967107"/>
            <a:ext cx="986184" cy="73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408" y="1124744"/>
            <a:ext cx="1368516" cy="1368516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-28278"/>
            <a:ext cx="2219325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400624" y="6202683"/>
            <a:ext cx="6223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13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1.48148E-6 L 0.30521 0.1939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96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1543" y="4392731"/>
            <a:ext cx="19875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411781"/>
            <a:ext cx="18224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222" y="4435593"/>
            <a:ext cx="1993900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222" y="0"/>
            <a:ext cx="7626218" cy="4385154"/>
          </a:xfrm>
          <a:prstGeom prst="rect">
            <a:avLst/>
          </a:prstGeom>
          <a:effectLst/>
        </p:spPr>
      </p:pic>
      <p:sp>
        <p:nvSpPr>
          <p:cNvPr id="10" name="Прямоугольник 9"/>
          <p:cNvSpPr/>
          <p:nvPr/>
        </p:nvSpPr>
        <p:spPr>
          <a:xfrm>
            <a:off x="3163694" y="3795244"/>
            <a:ext cx="3303248" cy="6534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>
                <a:solidFill>
                  <a:srgbClr val="00B050"/>
                </a:solidFill>
                <a:latin typeface="Arial Black" pitchFamily="34" charset="0"/>
              </a:rPr>
              <a:t>лошадь</a:t>
            </a:r>
            <a:endParaRPr lang="ru-RU" sz="54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25" y="2264906"/>
            <a:ext cx="2384362" cy="162136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3303" y="2545968"/>
            <a:ext cx="2387893" cy="179888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3527543"/>
            <a:ext cx="1322387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3075589"/>
            <a:ext cx="986184" cy="73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Управляющая кнопка: назад 11">
            <a:hlinkClick r:id="rId11" action="ppaction://hlinksldjump" highlightClick="1">
              <a:snd r:embed="rId2" name="chimes.wav"/>
            </a:hlinkClick>
          </p:cNvPr>
          <p:cNvSpPr/>
          <p:nvPr/>
        </p:nvSpPr>
        <p:spPr>
          <a:xfrm>
            <a:off x="0" y="6357958"/>
            <a:ext cx="571472" cy="50004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5484" y="1196752"/>
            <a:ext cx="1368516" cy="13685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8DC2EC"/>
              </a:clrFrom>
              <a:clrTo>
                <a:srgbClr val="8DC2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7641" y="2074310"/>
            <a:ext cx="2178575" cy="1742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2161" y="-99392"/>
            <a:ext cx="2219325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09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1.48148E-6 L 0.30521 0.1939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96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385" y="140869"/>
            <a:ext cx="7994347" cy="4608513"/>
          </a:xfrm>
          <a:prstGeom prst="rect">
            <a:avLst/>
          </a:prstGeom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061" y="2913933"/>
            <a:ext cx="1166459" cy="12546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687" y="332656"/>
            <a:ext cx="1780313" cy="1584177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3019331" y="3861048"/>
            <a:ext cx="2813859" cy="6480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Arial Black" pitchFamily="34" charset="0"/>
              </a:rPr>
              <a:t>картофель</a:t>
            </a:r>
            <a:endParaRPr lang="ru-RU" sz="32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11" y="5039378"/>
            <a:ext cx="1960901" cy="16139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364" y="4995111"/>
            <a:ext cx="1958794" cy="16581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5098611"/>
            <a:ext cx="1800200" cy="1554677"/>
          </a:xfrm>
          <a:prstGeom prst="rect">
            <a:avLst/>
          </a:prstGeom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223430" y="6048672"/>
            <a:ext cx="741057" cy="604616"/>
          </a:xfrm>
          <a:prstGeom prst="actionButtonForwardNext">
            <a:avLst/>
          </a:prstGeom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6039" y="332656"/>
            <a:ext cx="776835" cy="9606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548793"/>
            <a:ext cx="628555" cy="7772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3306" y="140869"/>
            <a:ext cx="1247775" cy="154305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5324" y="445134"/>
            <a:ext cx="947455" cy="117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4705" y="373784"/>
            <a:ext cx="697455" cy="86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489" y="3038475"/>
            <a:ext cx="633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70193"/>
            <a:ext cx="633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6648" y="2675461"/>
            <a:ext cx="633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195" y="3038475"/>
            <a:ext cx="633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1913" y="1101535"/>
            <a:ext cx="633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5326" y="1230760"/>
            <a:ext cx="633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1565481"/>
            <a:ext cx="633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2.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1" animBg="1"/>
      <p:bldP spid="11" grpId="2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7729"/>
            <a:ext cx="8054406" cy="4401108"/>
          </a:xfrm>
          <a:prstGeom prst="rect">
            <a:avLst/>
          </a:prstGeom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24974">
            <a:off x="7180407" y="197151"/>
            <a:ext cx="1861236" cy="1656185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3203848" y="4077072"/>
            <a:ext cx="2664296" cy="6480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Arial Black" pitchFamily="34" charset="0"/>
              </a:rPr>
              <a:t>КАПУСТА</a:t>
            </a:r>
            <a:endParaRPr lang="ru-RU" sz="32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579" y="5017244"/>
            <a:ext cx="1960901" cy="16139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364" y="4981491"/>
            <a:ext cx="1958794" cy="16581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5098611"/>
            <a:ext cx="1800200" cy="1554677"/>
          </a:xfrm>
          <a:prstGeom prst="rect">
            <a:avLst/>
          </a:prstGeom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223430" y="6048672"/>
            <a:ext cx="741057" cy="604616"/>
          </a:xfrm>
          <a:prstGeom prst="actionButtonForwardNext">
            <a:avLst/>
          </a:prstGeom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2" y="2680050"/>
            <a:ext cx="1080121" cy="11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0726" y="2393892"/>
            <a:ext cx="1655763" cy="156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7910" y="2507337"/>
            <a:ext cx="760914" cy="942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0829" y="-27025"/>
            <a:ext cx="871561" cy="1079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0885" y="116632"/>
            <a:ext cx="865724" cy="107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471" y="2708920"/>
            <a:ext cx="762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3412" y="2133725"/>
            <a:ext cx="762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7435" y="896266"/>
            <a:ext cx="762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5043" y="552961"/>
            <a:ext cx="762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1127" y="404664"/>
            <a:ext cx="762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1390" y="244599"/>
            <a:ext cx="762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5157" y="404664"/>
            <a:ext cx="881635" cy="109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2471" y="2791871"/>
            <a:ext cx="762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31958" y="997328"/>
            <a:ext cx="762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9781" y="1287022"/>
            <a:ext cx="902346" cy="97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06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205 0.04722 L -0.2717 0.1942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83" y="73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97" y="116631"/>
            <a:ext cx="7987661" cy="4293096"/>
          </a:xfrm>
          <a:prstGeom prst="rect">
            <a:avLst/>
          </a:prstGeom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0235" y="116631"/>
            <a:ext cx="1780313" cy="1584177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3019331" y="3861048"/>
            <a:ext cx="3064837" cy="6480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Arial Black" pitchFamily="34" charset="0"/>
              </a:rPr>
              <a:t>БАКЛАЖАН</a:t>
            </a:r>
            <a:endParaRPr lang="ru-RU" sz="32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11" y="5039378"/>
            <a:ext cx="1960901" cy="16139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364" y="4995111"/>
            <a:ext cx="1958794" cy="16581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5098611"/>
            <a:ext cx="1800200" cy="1554677"/>
          </a:xfrm>
          <a:prstGeom prst="rect">
            <a:avLst/>
          </a:prstGeom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223430" y="6048672"/>
            <a:ext cx="741057" cy="604616"/>
          </a:xfrm>
          <a:prstGeom prst="actionButtonForwardNext">
            <a:avLst/>
          </a:prstGeom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1277" y="1700808"/>
            <a:ext cx="1233956" cy="1467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123726" y="2780927"/>
            <a:ext cx="1008113" cy="108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744" y="2492897"/>
            <a:ext cx="1422573" cy="134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988" y="2283223"/>
            <a:ext cx="714148" cy="88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6747" y="278332"/>
            <a:ext cx="842553" cy="1043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0127" y="656253"/>
            <a:ext cx="914287" cy="1132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950049"/>
            <a:ext cx="7127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8077" y="544339"/>
            <a:ext cx="7127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7862" y="213096"/>
            <a:ext cx="871222" cy="1080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4255" y="184044"/>
            <a:ext cx="7127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7862" y="247412"/>
            <a:ext cx="7127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611" y="2492896"/>
            <a:ext cx="7127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937" y="2651645"/>
            <a:ext cx="7127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3997" y="986458"/>
            <a:ext cx="7127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4883" y="278332"/>
            <a:ext cx="7127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5805" y="1611052"/>
            <a:ext cx="684321" cy="73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7854" y="1068281"/>
            <a:ext cx="670797" cy="63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89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2.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3" y="116631"/>
            <a:ext cx="7848872" cy="4176465"/>
          </a:xfrm>
          <a:prstGeom prst="rect">
            <a:avLst/>
          </a:prstGeom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2812" y="75083"/>
            <a:ext cx="1861236" cy="1656185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3053635" y="4008940"/>
            <a:ext cx="3064837" cy="6480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Arial Black" pitchFamily="34" charset="0"/>
              </a:rPr>
              <a:t>ЛУК</a:t>
            </a:r>
            <a:endParaRPr lang="ru-RU" sz="32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11" y="5039378"/>
            <a:ext cx="1960901" cy="16139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364" y="4995111"/>
            <a:ext cx="1958794" cy="16581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5098611"/>
            <a:ext cx="1800200" cy="1554677"/>
          </a:xfrm>
          <a:prstGeom prst="rect">
            <a:avLst/>
          </a:prstGeom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223430" y="6048672"/>
            <a:ext cx="741057" cy="604616"/>
          </a:xfrm>
          <a:prstGeom prst="actionButtonForwardNext">
            <a:avLst/>
          </a:prstGeom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3491" y="2031024"/>
            <a:ext cx="1236331" cy="146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592202" y="2892278"/>
            <a:ext cx="1036572" cy="111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6052" y="1777094"/>
            <a:ext cx="1187955" cy="221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5094" y="2639000"/>
            <a:ext cx="1274762" cy="120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767" y="2389269"/>
            <a:ext cx="748524" cy="92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72" y="764704"/>
            <a:ext cx="697480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5233" y="482737"/>
            <a:ext cx="692585" cy="85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1" y="1488533"/>
            <a:ext cx="836134" cy="90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3005" y="1240347"/>
            <a:ext cx="741002" cy="69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7576" y="349525"/>
            <a:ext cx="695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2729" y="1173492"/>
            <a:ext cx="695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8345" y="1196751"/>
            <a:ext cx="695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736" y="2462860"/>
            <a:ext cx="695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767" y="2874169"/>
            <a:ext cx="695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2194" y="711160"/>
            <a:ext cx="695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3520" y="415523"/>
            <a:ext cx="807997" cy="998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1986" y="381510"/>
            <a:ext cx="695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2207" y="349525"/>
            <a:ext cx="695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871564"/>
            <a:ext cx="720080" cy="860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61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2.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39" y="106050"/>
            <a:ext cx="8145452" cy="4581128"/>
          </a:xfrm>
          <a:prstGeom prst="rect">
            <a:avLst/>
          </a:prstGeom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24974">
            <a:off x="7406402" y="34069"/>
            <a:ext cx="1861236" cy="1656185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3203848" y="4077072"/>
            <a:ext cx="2664296" cy="6480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Arial Black" pitchFamily="34" charset="0"/>
              </a:rPr>
              <a:t>МОРКОВЬ</a:t>
            </a:r>
            <a:endParaRPr lang="ru-RU" sz="32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185" y="5172177"/>
            <a:ext cx="1960901" cy="16139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4143" y="5098293"/>
            <a:ext cx="1958794" cy="16581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9993" y="5201793"/>
            <a:ext cx="1800200" cy="155467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7296" y="1757405"/>
            <a:ext cx="1349724" cy="1604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465600" y="2991934"/>
            <a:ext cx="1007310" cy="108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8509" y="2309700"/>
            <a:ext cx="936336" cy="2007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4826" y="2863554"/>
            <a:ext cx="1186488" cy="1118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3965" y="2111596"/>
            <a:ext cx="1552732" cy="1686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Управляющая кнопка: назад 2">
            <a:hlinkClick r:id="rId13" action="ppaction://hlinksldjump" highlightClick="1">
              <a:snd r:embed="rId14" name="chimes.wav"/>
            </a:hlinkClick>
          </p:cNvPr>
          <p:cNvSpPr/>
          <p:nvPr/>
        </p:nvSpPr>
        <p:spPr>
          <a:xfrm>
            <a:off x="179512" y="6048672"/>
            <a:ext cx="643452" cy="624014"/>
          </a:xfrm>
          <a:prstGeom prst="actionButtonBackPrevious">
            <a:avLst/>
          </a:prstGeom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113" y="2463050"/>
            <a:ext cx="747503" cy="92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935" y="639518"/>
            <a:ext cx="749821" cy="928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1314" y="334551"/>
            <a:ext cx="850813" cy="1054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1321" y="1547194"/>
            <a:ext cx="643214" cy="137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4226" y="2075700"/>
            <a:ext cx="570863" cy="61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2937" y="1404886"/>
            <a:ext cx="901271" cy="849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8287" y="349640"/>
            <a:ext cx="749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263213"/>
            <a:ext cx="749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2021" y="1016085"/>
            <a:ext cx="749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6671" y="861579"/>
            <a:ext cx="749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966" y="2658399"/>
            <a:ext cx="749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293" y="3045749"/>
            <a:ext cx="749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1347" y="929629"/>
            <a:ext cx="752649" cy="89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7" name="Picture 13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2047" y="329661"/>
            <a:ext cx="749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3773" y="722617"/>
            <a:ext cx="749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61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79 0.00532 L 0.15347 0.00532 C 0.21319 0.00532 0.2875 0.03819 0.2875 0.06504 L 0.2875 0.12592 " pathEditMode="relative" rAng="0" ptsTypes="FfFF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60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050"/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93A3A3"/>
              </a:clrFrom>
              <a:clrTo>
                <a:srgbClr val="93A3A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948" y="404664"/>
            <a:ext cx="5234996" cy="439248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97" y="5180593"/>
            <a:ext cx="2232248" cy="1210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3" y="5163228"/>
            <a:ext cx="2290629" cy="1299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436" y="5206149"/>
            <a:ext cx="2234823" cy="121192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987824" y="3596928"/>
            <a:ext cx="3456386" cy="624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крыжовник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260648"/>
            <a:ext cx="1452116" cy="14521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424A0E"/>
              </a:clrFrom>
              <a:clrTo>
                <a:srgbClr val="424A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66441">
            <a:off x="6485776" y="1783249"/>
            <a:ext cx="1296144" cy="1426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345C00"/>
              </a:clrFrom>
              <a:clrTo>
                <a:srgbClr val="345C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5178">
            <a:off x="5876304" y="1172638"/>
            <a:ext cx="1116540" cy="1474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343C01"/>
              </a:clrFrom>
              <a:clrTo>
                <a:srgbClr val="343C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94237">
            <a:off x="5209642" y="1331577"/>
            <a:ext cx="1244213" cy="1642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1259" y="5998208"/>
            <a:ext cx="7191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64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050"/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243901"/>
              </a:clrFrom>
              <a:clrTo>
                <a:srgbClr val="2439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519" y="8250"/>
            <a:ext cx="5234996" cy="439248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97" y="5180593"/>
            <a:ext cx="2232248" cy="1210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3" y="5163228"/>
            <a:ext cx="2290629" cy="1299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436" y="5206149"/>
            <a:ext cx="2234823" cy="121192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987824" y="3596928"/>
            <a:ext cx="3456386" cy="624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гранат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260648"/>
            <a:ext cx="1452116" cy="14521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424A0E"/>
              </a:clrFrom>
              <a:clrTo>
                <a:srgbClr val="424A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86874">
            <a:off x="6485775" y="1632329"/>
            <a:ext cx="1296144" cy="1426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345C00"/>
              </a:clrFrom>
              <a:clrTo>
                <a:srgbClr val="345C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5178">
            <a:off x="6119560" y="1076512"/>
            <a:ext cx="1116540" cy="1474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343C01"/>
              </a:clrFrom>
              <a:clrTo>
                <a:srgbClr val="343C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94237">
            <a:off x="5394329" y="1054451"/>
            <a:ext cx="1244213" cy="1642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1259" y="5998208"/>
            <a:ext cx="7191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458" y="862774"/>
            <a:ext cx="3211372" cy="23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4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050"/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243901"/>
              </a:clrFrom>
              <a:clrTo>
                <a:srgbClr val="2439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519" y="8250"/>
            <a:ext cx="5234996" cy="439248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97" y="5180593"/>
            <a:ext cx="2232248" cy="1210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999" y="5180593"/>
            <a:ext cx="2290629" cy="1299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436" y="5206149"/>
            <a:ext cx="2234823" cy="121192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015599" y="3776578"/>
            <a:ext cx="3456386" cy="624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малина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260648"/>
            <a:ext cx="1452116" cy="14521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424A0E"/>
              </a:clrFrom>
              <a:clrTo>
                <a:srgbClr val="424A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86874">
            <a:off x="6485775" y="1632329"/>
            <a:ext cx="1296144" cy="1426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345C00"/>
              </a:clrFrom>
              <a:clrTo>
                <a:srgbClr val="345C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5178">
            <a:off x="6147207" y="1184029"/>
            <a:ext cx="1116540" cy="1474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343C01"/>
              </a:clrFrom>
              <a:clrTo>
                <a:srgbClr val="343C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94237">
            <a:off x="5540024" y="1322932"/>
            <a:ext cx="1244213" cy="1642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1259" y="5998208"/>
            <a:ext cx="7191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CCD9AB"/>
              </a:clrFrom>
              <a:clrTo>
                <a:srgbClr val="CCD9A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32070">
            <a:off x="2472635" y="1649745"/>
            <a:ext cx="2400811" cy="2388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240" y="716809"/>
            <a:ext cx="3312368" cy="238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3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32275 0.1821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90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050"/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243901"/>
              </a:clrFrom>
              <a:clrTo>
                <a:srgbClr val="2439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4408" y="-88082"/>
            <a:ext cx="5234996" cy="439248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97" y="5180593"/>
            <a:ext cx="2232248" cy="1210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3" y="5163228"/>
            <a:ext cx="2290629" cy="1299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436" y="5206149"/>
            <a:ext cx="2234823" cy="121192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051024" y="3776578"/>
            <a:ext cx="3456386" cy="624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инжир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260648"/>
            <a:ext cx="1452116" cy="14521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424A0E"/>
              </a:clrFrom>
              <a:clrTo>
                <a:srgbClr val="424A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86874">
            <a:off x="6485775" y="1632329"/>
            <a:ext cx="1296144" cy="1426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345C00"/>
              </a:clrFrom>
              <a:clrTo>
                <a:srgbClr val="345C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5178">
            <a:off x="6183605" y="1172637"/>
            <a:ext cx="1116540" cy="1474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343C01"/>
              </a:clrFrom>
              <a:clrTo>
                <a:srgbClr val="343C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94237">
            <a:off x="5540024" y="1088347"/>
            <a:ext cx="1244213" cy="1642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1259" y="5998208"/>
            <a:ext cx="7191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020204"/>
              </a:clrFrom>
              <a:clrTo>
                <a:srgbClr val="0202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232128"/>
            <a:ext cx="2171171" cy="17688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7025">
            <a:off x="935155" y="687670"/>
            <a:ext cx="2950499" cy="212703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97054">
            <a:off x="2281985" y="1688144"/>
            <a:ext cx="2499760" cy="249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67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050"/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243901"/>
              </a:clrFrom>
              <a:clrTo>
                <a:srgbClr val="2439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519" y="8250"/>
            <a:ext cx="5234996" cy="439248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97" y="5180593"/>
            <a:ext cx="2232248" cy="1210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999" y="5180593"/>
            <a:ext cx="2290629" cy="1299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436" y="5206149"/>
            <a:ext cx="2234823" cy="121192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987824" y="3772805"/>
            <a:ext cx="3456386" cy="624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клубника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260648"/>
            <a:ext cx="1452116" cy="14521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424A0E"/>
              </a:clrFrom>
              <a:clrTo>
                <a:srgbClr val="424A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86874">
            <a:off x="6485775" y="1632329"/>
            <a:ext cx="1296144" cy="1426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345C00"/>
              </a:clrFrom>
              <a:clrTo>
                <a:srgbClr val="345C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5178">
            <a:off x="5876304" y="1172638"/>
            <a:ext cx="1116540" cy="1474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343C01"/>
              </a:clrFrom>
              <a:clrTo>
                <a:srgbClr val="343C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94237">
            <a:off x="5209642" y="1331577"/>
            <a:ext cx="1244213" cy="1642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1259" y="5998208"/>
            <a:ext cx="7191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020204"/>
              </a:clrFrom>
              <a:clrTo>
                <a:srgbClr val="0202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840" y="464407"/>
            <a:ext cx="2072640" cy="16885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CCD9AB"/>
              </a:clrFrom>
              <a:clrTo>
                <a:srgbClr val="CCD9A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32070">
            <a:off x="2688658" y="1639103"/>
            <a:ext cx="2400811" cy="2388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693" y="715818"/>
            <a:ext cx="3312368" cy="23879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061" y="1601242"/>
            <a:ext cx="3035829" cy="17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5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32275 0.1821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90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050"/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243901"/>
              </a:clrFrom>
              <a:clrTo>
                <a:srgbClr val="2439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519" y="8250"/>
            <a:ext cx="5234996" cy="439248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97" y="5180593"/>
            <a:ext cx="2232248" cy="1210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999" y="5180593"/>
            <a:ext cx="2290629" cy="1299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436" y="5206149"/>
            <a:ext cx="2234823" cy="121192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987824" y="3772805"/>
            <a:ext cx="3456386" cy="624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ежевика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260648"/>
            <a:ext cx="1452116" cy="14521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424A0E"/>
              </a:clrFrom>
              <a:clrTo>
                <a:srgbClr val="424A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86874">
            <a:off x="6485775" y="1632329"/>
            <a:ext cx="1296144" cy="1426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345C00"/>
              </a:clrFrom>
              <a:clrTo>
                <a:srgbClr val="345C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5178">
            <a:off x="6092673" y="1173388"/>
            <a:ext cx="1116540" cy="1474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343C01"/>
              </a:clrFrom>
              <a:clrTo>
                <a:srgbClr val="343C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94237">
            <a:off x="5522492" y="1088348"/>
            <a:ext cx="1244213" cy="1642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1259" y="5998208"/>
            <a:ext cx="7191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020204"/>
              </a:clrFrom>
              <a:clrTo>
                <a:srgbClr val="0202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3" y="464407"/>
            <a:ext cx="2072640" cy="16885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CCD9AB"/>
              </a:clrFrom>
              <a:clrTo>
                <a:srgbClr val="CCD9A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32070">
            <a:off x="2400629" y="1743541"/>
            <a:ext cx="2400811" cy="2388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945" y="853056"/>
            <a:ext cx="3312368" cy="23879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487" y="1979759"/>
            <a:ext cx="3035829" cy="1707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4922">
            <a:off x="4705612" y="419229"/>
            <a:ext cx="2380079" cy="1867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504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32275 0.1821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90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61406" y="1195385"/>
            <a:ext cx="1872208" cy="885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1 </a:t>
            </a:r>
            <a:r>
              <a:rPr lang="ru-RU" sz="3600" b="1" i="1" dirty="0" err="1" smtClean="0">
                <a:solidFill>
                  <a:srgbClr val="C00000"/>
                </a:solidFill>
                <a:latin typeface="Arial Black" pitchFamily="34" charset="0"/>
              </a:rPr>
              <a:t>скл</a:t>
            </a:r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.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0"/>
            <a:ext cx="5832648" cy="836712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Arial Black" pitchFamily="34" charset="0"/>
              </a:rPr>
              <a:t>Подведем итог:</a:t>
            </a:r>
            <a:endParaRPr lang="ru-RU" sz="44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1204663"/>
            <a:ext cx="4667250" cy="8858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357" y="2562223"/>
            <a:ext cx="4657725" cy="838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357" y="3828599"/>
            <a:ext cx="4686300" cy="914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" name="Скругленный прямоугольник 14"/>
          <p:cNvSpPr/>
          <p:nvPr/>
        </p:nvSpPr>
        <p:spPr>
          <a:xfrm>
            <a:off x="561406" y="2564605"/>
            <a:ext cx="1872208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2скл.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1406" y="3886200"/>
            <a:ext cx="1872208" cy="838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3 </a:t>
            </a:r>
            <a:r>
              <a:rPr lang="ru-RU" sz="3600" b="1" i="1" dirty="0" err="1" smtClean="0">
                <a:solidFill>
                  <a:srgbClr val="C00000"/>
                </a:solidFill>
                <a:latin typeface="Arial Black" pitchFamily="34" charset="0"/>
              </a:rPr>
              <a:t>скл</a:t>
            </a:r>
            <a:r>
              <a:rPr lang="ru-RU" sz="3600" b="1" i="1" dirty="0" smtClean="0">
                <a:solidFill>
                  <a:srgbClr val="C00000"/>
                </a:solidFill>
                <a:latin typeface="Arial Black" pitchFamily="34" charset="0"/>
              </a:rPr>
              <a:t>.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329" y="116631"/>
            <a:ext cx="1440159" cy="13681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5055216"/>
            <a:ext cx="1898954" cy="168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3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1613</TotalTime>
  <Words>56</Words>
  <Application>Microsoft Office PowerPoint</Application>
  <PresentationFormat>Экран (4:3)</PresentationFormat>
  <Paragraphs>33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 Unicode MS</vt:lpstr>
      <vt:lpstr>Arial Black</vt:lpstr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BEST</dc:creator>
  <cp:lastModifiedBy>Сергей</cp:lastModifiedBy>
  <cp:revision>135</cp:revision>
  <dcterms:created xsi:type="dcterms:W3CDTF">2012-02-08T12:26:57Z</dcterms:created>
  <dcterms:modified xsi:type="dcterms:W3CDTF">2015-08-22T12:45:41Z</dcterms:modified>
</cp:coreProperties>
</file>