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91" r:id="rId3"/>
    <p:sldId id="260" r:id="rId4"/>
    <p:sldId id="259" r:id="rId5"/>
    <p:sldId id="266" r:id="rId6"/>
    <p:sldId id="276" r:id="rId7"/>
    <p:sldId id="277" r:id="rId8"/>
    <p:sldId id="278" r:id="rId9"/>
    <p:sldId id="283" r:id="rId10"/>
    <p:sldId id="281" r:id="rId11"/>
    <p:sldId id="261" r:id="rId12"/>
    <p:sldId id="287" r:id="rId13"/>
    <p:sldId id="288" r:id="rId14"/>
    <p:sldId id="290" r:id="rId15"/>
    <p:sldId id="292" r:id="rId16"/>
    <p:sldId id="294" r:id="rId17"/>
    <p:sldId id="28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90955" autoAdjust="0"/>
  </p:normalViewPr>
  <p:slideViewPr>
    <p:cSldViewPr>
      <p:cViewPr>
        <p:scale>
          <a:sx n="112" d="100"/>
          <a:sy n="112" d="100"/>
        </p:scale>
        <p:origin x="-157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9884E1A-13AB-436B-A226-BCBB983BF411}" type="datetimeFigureOut">
              <a:rPr lang="ru-RU"/>
              <a:pPr>
                <a:defRPr/>
              </a:pPr>
              <a:t>09.03.2015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BB8A631-3552-4A9A-824E-2B243702E3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920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CEF64-8F87-4D6F-B58A-6D5D41AA6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91709-B7D8-4488-8315-5E6666A10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A52B-FC65-4F68-A967-25D94F41F6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07E8C-D0FB-4CB9-A32E-1E1A2B364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E08D8-34AB-42FC-87FF-D1456D8C6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BBCAB-A910-4CBD-ADEB-A39737E8B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C63E2-4EBB-4872-AE3F-311A0806A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BDFE9-C09F-41A4-9427-1AA1BBA80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7AA74-B67F-41DA-B012-DE583E3F4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57A67-3C49-40E8-8822-29BB2FCFEE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DE714-2DBF-478A-AB2F-7F66FA8D6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515C8B7-FA07-469C-A572-F48034819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24auto.ru/" TargetMode="External"/><Relationship Id="rId13" Type="http://schemas.openxmlformats.org/officeDocument/2006/relationships/hyperlink" Target="http://www.kerzhenskiy.ru/" TargetMode="External"/><Relationship Id="rId18" Type="http://schemas.openxmlformats.org/officeDocument/2006/relationships/hyperlink" Target="http://psdzone.ru/" TargetMode="External"/><Relationship Id="rId3" Type="http://schemas.openxmlformats.org/officeDocument/2006/relationships/hyperlink" Target="http://ukrlenta.net/" TargetMode="External"/><Relationship Id="rId7" Type="http://schemas.openxmlformats.org/officeDocument/2006/relationships/hyperlink" Target="http://animalbox.ru/" TargetMode="External"/><Relationship Id="rId12" Type="http://schemas.openxmlformats.org/officeDocument/2006/relationships/hyperlink" Target="http://ecology.irkobl.ru/" TargetMode="External"/><Relationship Id="rId17" Type="http://schemas.openxmlformats.org/officeDocument/2006/relationships/hyperlink" Target="http://birds-of-obninsk.blogspot.ru/" TargetMode="External"/><Relationship Id="rId2" Type="http://schemas.openxmlformats.org/officeDocument/2006/relationships/hyperlink" Target="http://progorod11.ru/" TargetMode="External"/><Relationship Id="rId16" Type="http://schemas.openxmlformats.org/officeDocument/2006/relationships/hyperlink" Target="http://www.nosmoking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ornitologi.ru/" TargetMode="External"/><Relationship Id="rId11" Type="http://schemas.openxmlformats.org/officeDocument/2006/relationships/hyperlink" Target="http://udivitelnoe.mirtesen.ru/" TargetMode="External"/><Relationship Id="rId5" Type="http://schemas.openxmlformats.org/officeDocument/2006/relationships/hyperlink" Target="http://www.livt.net/" TargetMode="External"/><Relationship Id="rId15" Type="http://schemas.openxmlformats.org/officeDocument/2006/relationships/hyperlink" Target="http://club.foto.ru/" TargetMode="External"/><Relationship Id="rId10" Type="http://schemas.openxmlformats.org/officeDocument/2006/relationships/hyperlink" Target="http://foto.ttc-partner.com/" TargetMode="External"/><Relationship Id="rId19" Type="http://schemas.openxmlformats.org/officeDocument/2006/relationships/image" Target="../media/image65.png"/><Relationship Id="rId4" Type="http://schemas.openxmlformats.org/officeDocument/2006/relationships/hyperlink" Target="http://www.chitalnya.ru/" TargetMode="External"/><Relationship Id="rId9" Type="http://schemas.openxmlformats.org/officeDocument/2006/relationships/hyperlink" Target="http://www.goldensites.ru/" TargetMode="External"/><Relationship Id="rId14" Type="http://schemas.openxmlformats.org/officeDocument/2006/relationships/hyperlink" Target="http://www.birds-onlin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2030" y="285728"/>
            <a:ext cx="8229600" cy="500066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  <a:effectLst/>
              </a:rPr>
              <a:t>Конкурс компьютерных презентаций</a:t>
            </a:r>
            <a:endParaRPr lang="ru-RU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714875" y="3857625"/>
            <a:ext cx="4143375" cy="2500313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j-lt"/>
              </a:rPr>
              <a:t>Выполнила</a:t>
            </a:r>
          </a:p>
          <a:p>
            <a:pPr eaLnBrk="1" hangingPunct="1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j-lt"/>
              </a:rPr>
              <a:t>Кипина Светлана Васильевна,</a:t>
            </a:r>
          </a:p>
          <a:p>
            <a:pPr eaLnBrk="1" hangingPunct="1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j-lt"/>
              </a:rPr>
              <a:t>МАДОУ «Детский сад №3» г.Чердынь, Пермский край,</a:t>
            </a:r>
          </a:p>
          <a:p>
            <a:pPr eaLnBrk="1" hangingPunct="1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j-lt"/>
              </a:rPr>
              <a:t>воспитатель,</a:t>
            </a:r>
          </a:p>
          <a:p>
            <a:pPr eaLnBrk="1" hangingPunct="1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j-lt"/>
              </a:rPr>
              <a:t> высшая квалификационная категория</a:t>
            </a:r>
            <a:endParaRPr lang="ru-RU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1000125" y="1357313"/>
            <a:ext cx="7215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285860"/>
            <a:ext cx="8358246" cy="923330"/>
          </a:xfrm>
          <a:prstGeom prst="rect">
            <a:avLst/>
          </a:prstGeom>
          <a:noFill/>
        </p:spPr>
        <p:txBody>
          <a:bodyPr>
            <a:prstTxWarp prst="textDeflate">
              <a:avLst/>
            </a:prstTxWarp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Лес и его голоса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85750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для детей старшего дошкольного возраста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orest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8" y="357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88" y="214313"/>
            <a:ext cx="68834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5286375"/>
            <a:ext cx="9144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/>
              <a:t>Лес - место обитания птиц. В любое время года больше всего пернатых встречается в лесу. Там птицы находят себе пищу, строят свои гнезда, откладывают яйца и выводят птенцов. Густые ветви древесных растений надежно скрывают птиц от врагов и защищают от неблагоприятных погодных условий Давай прогуляемся с тобой в лес. Узнаем, какие птицы здесь живут и послушаем их голоса.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6" fill="hold"/>
                                        <p:tgtEl>
                                          <p:spTgt spid="40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99"/>
                </p:tgtEl>
              </p:cMediaNode>
            </p:audio>
          </p:childTnLst>
        </p:cTn>
      </p:par>
    </p:tnLst>
    <p:bldLst>
      <p:bldP spid="410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357188"/>
            <a:ext cx="4714875" cy="621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0" y="981075"/>
            <a:ext cx="4143375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Так стучит своим крепким клювом дятел. Дятел живет в хвойных и смешанных лесах. </a:t>
            </a:r>
          </a:p>
          <a:p>
            <a:pPr algn="ctr">
              <a:defRPr/>
            </a:pPr>
            <a:r>
              <a:rPr lang="ru-RU" sz="2000" b="1" dirty="0">
                <a:latin typeface="+mj-lt"/>
              </a:rPr>
              <a:t>Весной дятел пьет сок березы, продалбливая маленькие дырочки в коре. Летом кормится разными насекомыми, которых добывает под корой дерева. Осенью  дятел поедает лесные ягоды, а зимой потребляет семена ели, сосны. Для извлечения семян из еловых или сосновых шишек устраивает «кузницу». Это ямка или щель, куда он вставляет шишку, а затем ловко вытаскивает из-под чешуи почти все семена.</a:t>
            </a:r>
            <a:r>
              <a:rPr lang="ru-RU" sz="2000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146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дятел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42875" y="635793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357188"/>
            <a:ext cx="4745038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3375" y="357188"/>
            <a:ext cx="46990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428625"/>
            <a:ext cx="414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А это что за треск стоит в лесу</a:t>
            </a:r>
            <a:r>
              <a:rPr lang="en-US" sz="2000" b="1"/>
              <a:t>?</a:t>
            </a:r>
            <a:r>
              <a:rPr lang="ru-RU" sz="2000" b="1"/>
              <a:t> </a:t>
            </a:r>
            <a:endParaRPr lang="ru-RU" sz="200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3" y="285750"/>
            <a:ext cx="4657725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7175" y="333375"/>
            <a:ext cx="4833938" cy="632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4" fill="hold"/>
                                        <p:tgtEl>
                                          <p:spTgt spid="6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дяте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961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461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461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61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6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kuku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429625" y="500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5" descr="C:\Users\best\Desktop\кукушк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85750"/>
            <a:ext cx="4214812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500563" y="642938"/>
            <a:ext cx="4643437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+mj-lt"/>
              </a:rPr>
              <a:t>Так кукует лесная  птица кукушка. </a:t>
            </a:r>
          </a:p>
          <a:p>
            <a:pPr algn="ctr">
              <a:defRPr/>
            </a:pPr>
            <a:r>
              <a:rPr lang="ru-RU" sz="2000" b="1" dirty="0">
                <a:latin typeface="+mj-lt"/>
              </a:rPr>
              <a:t>Кукушка обитает в смешанных и лиственных лесах. Птица перелетная.</a:t>
            </a:r>
          </a:p>
          <a:p>
            <a:pPr algn="ctr">
              <a:defRPr/>
            </a:pPr>
            <a:r>
              <a:rPr lang="ru-RU" sz="2000" b="1" dirty="0">
                <a:latin typeface="+mj-lt"/>
              </a:rPr>
              <a:t>Кукушка не вьет гнезда, не насиживает яиц и не выкармливает своих птенцов. За нее это делают  мелкие певчие птицы. Поэтому у кукушки одна забота - найти гнезда этих птиц и отложить в них свое яйцо. Взрослые кукушки исключительно насекомоядные птицы. Они питаются насекомыми - вредителями леса, например, волосатыми гусеницами, которых не едят другие птицы. Поэтому кукушек считают друзьями леса.</a:t>
            </a:r>
          </a:p>
          <a:p>
            <a:pPr algn="ctr">
              <a:defRPr/>
            </a:pPr>
            <a:endParaRPr lang="ru-RU" sz="1800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5750"/>
            <a:ext cx="4411663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14313"/>
            <a:ext cx="4538663" cy="637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4429125" y="0"/>
            <a:ext cx="4500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Ну-ка, прислушайся. Чей это голос</a:t>
            </a:r>
            <a:r>
              <a:rPr lang="en-US" sz="2000" b="1"/>
              <a:t>? </a:t>
            </a:r>
            <a:endParaRPr lang="ru-RU" sz="2000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06400"/>
            <a:ext cx="4500563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85750"/>
            <a:ext cx="4486275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2"/>
                </p:tgtEl>
              </p:cMediaNode>
            </p:audio>
          </p:childTnLst>
        </p:cTn>
      </p:par>
    </p:tnLst>
    <p:bldLst>
      <p:bldP spid="40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285750"/>
            <a:ext cx="4721225" cy="6000750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29190" y="0"/>
            <a:ext cx="4214810" cy="6858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А так ухает гроза мышей, лесная хищница сова</a:t>
            </a:r>
            <a:br>
              <a:rPr lang="ru-RU" sz="2000" dirty="0" smtClean="0">
                <a:solidFill>
                  <a:schemeClr val="tx1"/>
                </a:solidFill>
                <a:effectLst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</a:rPr>
              <a:t>Обитает сова в старых высокоствольных лесах, вблизи болот, оврагов. Её присутствие можно обнаружить по своеобразному крику. Гнездится в глухом лесном овраге, под вывороченными корнями старого дерева или в  каком-нибудь выгнившем пне. </a:t>
            </a:r>
            <a:br>
              <a:rPr lang="ru-RU" sz="2000" dirty="0" smtClean="0">
                <a:solidFill>
                  <a:schemeClr val="tx1"/>
                </a:solidFill>
                <a:effectLst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</a:rPr>
              <a:t>Все совы хорошо видят в темноте, поэтому они активны в сумерки и ночью. В это время они охотятся на мелких птиц и зверей. В добывании такого корма им помогают острый слух, бесшумный полет и сильные ноги, снабженные загнутыми когтями, которыми удерживается и закалывается жертва.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12290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филин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501063" y="6286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285750"/>
            <a:ext cx="475297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357188"/>
            <a:ext cx="47148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3" y="357188"/>
            <a:ext cx="47625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285750"/>
            <a:ext cx="4714875" cy="647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866" fill="hold"/>
                                        <p:tgtEl>
                                          <p:spTgt spid="122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883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383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883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383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9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00570"/>
            <a:ext cx="9144000" cy="2571768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А это токует глухарь, самая крупная лесная птица. Оперение глухаря темное, бровь ярко красная, перья под клювом образуют характерную «бороду». </a:t>
            </a:r>
            <a:r>
              <a:rPr lang="ru-RU" sz="1800" dirty="0" err="1" smtClean="0">
                <a:solidFill>
                  <a:schemeClr val="tx1"/>
                </a:solidFill>
                <a:effectLst/>
              </a:rPr>
              <a:t>Глухарки</a:t>
            </a:r>
            <a:r>
              <a:rPr lang="ru-RU" sz="1800" dirty="0" smtClean="0">
                <a:solidFill>
                  <a:schemeClr val="tx1"/>
                </a:solidFill>
                <a:effectLst/>
              </a:rPr>
              <a:t> - пестрые, в их оперении преобладают бурые и коричневые тона.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Глухарь живет в хвойных и смешанных лесах, где предпочитает глухие места. Для этой птицы характерно весеннее токование, которое происходит в основном на деревьях. Токующий глухарь «поет», да так увлеченно, что становится на некоторое время глухим. Отсюда и название: глухарь. 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57250" y="142875"/>
            <a:ext cx="7618413" cy="4489450"/>
          </a:xfrm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0"/>
            <a:ext cx="7643813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50" y="0"/>
            <a:ext cx="7653338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0" y="0"/>
            <a:ext cx="75723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 loop="1">
        <p:snd r:embed="rId2" name="глухарь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14884"/>
            <a:ext cx="9144000" cy="214311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 А это свистит рябчик. Свое название он получил благодаря рябой окраске. Она у него серая с поперечными черточками. Живут  рябчики всегда парами в еловых и смешанных лесах. Рябчики проводят большую часть жизни на земле, быстро бегают. Летом питаются зеленью, цветами, семенами. Осенью – ягодами. Зима - самый трудный период в жизни рябчиков. В сильные морозы они зарываются под снег, проводя там большую часть суток. В этот период они питаются на деревьях сережками березы и ольхи.</a:t>
            </a:r>
            <a:endParaRPr lang="ru-RU" sz="1800" dirty="0"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4438" y="0"/>
            <a:ext cx="6642100" cy="4714875"/>
          </a:xfrm>
        </p:spPr>
      </p:pic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38" y="0"/>
            <a:ext cx="665480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38" y="0"/>
            <a:ext cx="6929437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75" y="0"/>
            <a:ext cx="6858000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0"/>
            <a:ext cx="6929437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  <p:sndAc>
      <p:stSnd loop="1">
        <p:snd r:embed="rId2" name="рябчик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3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14500" y="0"/>
            <a:ext cx="5072063" cy="47767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636"/>
            <a:ext cx="9144000" cy="18573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Послушай, это  слышно тетерева - довольно крупную птицу, величиной с домашнюю курицу. Тетерев обитает в смешанных и хвойных лесах с вырубками и полянами.  Большую часть жизни тетерева проводят на земле, хотя зимой почти всегда кормятся на деревьях: березе, ольхе, липе.</a:t>
            </a:r>
            <a:br>
              <a:rPr lang="ru-RU" sz="2000" dirty="0" smtClean="0">
                <a:solidFill>
                  <a:schemeClr val="tx1"/>
                </a:solidFill>
                <a:effectLst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</a:rPr>
              <a:t>Весной они группами  токуют на лесных полянах, опушках леса, а нередко и на полях.  Тетерева принимают характерные позы, по временам взлетают и громко бормочут.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313" y="0"/>
            <a:ext cx="619442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0"/>
            <a:ext cx="622141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75" y="0"/>
            <a:ext cx="6370638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тетерев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8" presetClass="entr" presetSubtype="16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643446"/>
            <a:ext cx="9144000" cy="2214554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Дрозд  - обитатель хвойных и смешанных лесов, гнездиться обычно на опушке леса, вблизи болот, ручьев. Гнездо устраивает в развилке между стволами и толстыми сучьями. Дрозды строят  крупное гнездо из сухих ветвей, стеблей, сухой травы, глины.  Самка яростно охраняет гнездо: при приближении человека с резким стрекотанием кидается на него и забрасывает пометом. Питаются насекомыми, пауками, червями, ягодами, часто кормятся на земле.  Дрозд - перелетная птиц. </a:t>
            </a:r>
            <a:endParaRPr lang="ru-RU" sz="1800" dirty="0">
              <a:solidFill>
                <a:schemeClr val="tx1"/>
              </a:solidFill>
              <a:effectLst/>
            </a:endParaRP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0"/>
            <a:ext cx="68500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0"/>
            <a:ext cx="6858000" cy="462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0"/>
            <a:ext cx="7072312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дрозд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8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21" presetClass="entr" presetSubtype="8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0"/>
                            </p:stCondLst>
                            <p:childTnLst>
                              <p:par>
                                <p:cTn id="20" presetID="21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-285776"/>
            <a:ext cx="3714744" cy="7143776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Кто же это дарит нам свои песни?  Это поползень.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Поползень живет в хвойных и смешанных лесах,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приспособлен к жизни на деревьях. Это единственная птица, которая способна передвигаться по стволу вниз головой. Пойманных насекомых поползень расклевывает, прижав лапой, а крупные семена вставляет в трещины коры и разбивает ударом клюва.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 Осенью и зимой эти птицы кормятся  семенами ели, сосны, лещины. Поползень запасает пищу впрок, засовывая в трещины в стволах деревьев желуди, орешки кедра, лещины, плоды липы, клена.</a:t>
            </a:r>
            <a:endParaRPr lang="ru-RU" sz="18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14313"/>
            <a:ext cx="4713288" cy="64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85750"/>
            <a:ext cx="4714875" cy="638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48768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поползень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inica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640080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785938" y="0"/>
            <a:ext cx="4924425" cy="4252913"/>
          </a:xfr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4000504"/>
            <a:ext cx="9144000" cy="321471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А это «звенит» синичка, радуется солнышку и теплу. Птица очень подвижна, ловка, легко передвигается в густых ветвях деревьев. В конце зимы начинает откладывать яйца. Птенцы появляются голые, слепые, беспомощные.  Они очень прожорливые, поэтому родителям приходится до 400 раз в день подлетать с кормом к гнезду.  Питаются в основном насекомыми .  Взрослые птицы кроме насекомых поедают растительный корм - ягоды, семена, плоды. Зимой основу питания составляют яйца и личинки насекомых, семена растений.</a:t>
            </a: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endParaRPr lang="ru-RU" sz="1800" dirty="0"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500" y="0"/>
            <a:ext cx="5000625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500" y="0"/>
            <a:ext cx="5000625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14500" y="0"/>
            <a:ext cx="63722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5" fill="hold"/>
                                        <p:tgtEl>
                                          <p:spTgt spid="7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5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345"/>
                            </p:stCondLst>
                            <p:childTnLst>
                              <p:par>
                                <p:cTn id="14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345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345"/>
                            </p:stCondLst>
                            <p:childTnLst>
                              <p:par>
                                <p:cTn id="22" presetID="3" presetClass="entr" presetSubtype="5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соловей2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39200" y="5143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D:\1\ЭНЦИКЛОПЕДИИ\ФОТО\nightingale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714375"/>
            <a:ext cx="4500562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714375"/>
            <a:ext cx="445293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14375"/>
            <a:ext cx="47085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823913"/>
            <a:ext cx="4714875" cy="603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03188"/>
            <a:ext cx="4714875" cy="675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786313" y="571500"/>
            <a:ext cx="435768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800" b="1">
                <a:latin typeface="Arial" charset="0"/>
              </a:rPr>
              <a:t> Птица перелетная, зимует  в Африке.</a:t>
            </a:r>
          </a:p>
          <a:p>
            <a:pPr algn="ctr" eaLnBrk="0" hangingPunct="0"/>
            <a:r>
              <a:rPr lang="ru-RU" sz="1800" b="1">
                <a:latin typeface="Arial" charset="0"/>
              </a:rPr>
              <a:t>Соловей обитает в густых тенистых кустарниках недалеко от воды или в сырых местах. Везде эта птица осторожная, пугливая, известная своим мелодичным пением. Гнездятся отдельными парами, на земле, редко на кустах.</a:t>
            </a:r>
          </a:p>
          <a:p>
            <a:pPr algn="ctr" eaLnBrk="0" hangingPunct="0"/>
            <a:r>
              <a:rPr lang="ru-RU" sz="1800" b="1">
                <a:latin typeface="Arial" charset="0"/>
              </a:rPr>
              <a:t> Летом  соловьи питаются насекомыми,  дождевыми червями,  которых добывают на земле, в лесной подстилке. Погружая свой относительно длинный клюв в землю, они вытаскивают из нее корм, причем нередко вредителей корней деревьев. Осенью питаются семенами, лесными ягодами  и плодами растений.</a:t>
            </a:r>
          </a:p>
          <a:p>
            <a:pPr eaLnBrk="0" hangingPunct="0"/>
            <a:endParaRPr lang="ru-RU" sz="1800">
              <a:latin typeface="Arial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500563" y="0"/>
            <a:ext cx="46434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>
                <a:latin typeface="+mj-lt"/>
              </a:rPr>
              <a:t>А это  поет-заливается соловей, серенькая, неприметная птичка.</a:t>
            </a:r>
          </a:p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0"/>
                            </p:stCondLst>
                            <p:childTnLst>
                              <p:par>
                                <p:cTn id="27" presetID="18" presetClass="entr" presetSubtype="3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8"/>
                </p:tgtEl>
              </p:cMediaNode>
            </p:audio>
          </p:childTnLst>
        </p:cTn>
      </p:par>
    </p:tnLst>
    <p:bldLst>
      <p:bldP spid="61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025" y="293688"/>
            <a:ext cx="4667250" cy="5564187"/>
          </a:xfr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4775200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4929190" y="214290"/>
            <a:ext cx="4214810" cy="6186309"/>
          </a:xfrm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Слышите? Это поет свиристель – одна из красивейших птиц нашей страны. Перья на голове удлинены и образуют хохолок, который птица то опускает и прижимает к затылку, то поднимает. Окраска яркая, самки окрашены более тускло. Свиристель обитает в хвойных и смешанных лесах. Гнездится на деревьях, чаще на елях. Гнездо строит из сухих веточек, пучков лишайника, мха и бересты. В летнее время свиристель питается насекомыми, которых ловит на лету, а в зимнее - ягодами рябины, калины, шиповника, можжевельника. Птицы необычайно прожорливые и глотают ягоды целиком, не расклевывая. 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endParaRPr lang="ru-RU" sz="18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5750"/>
            <a:ext cx="4989513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85750"/>
            <a:ext cx="5021263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5000625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свиристель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0950" y="0"/>
            <a:ext cx="59626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00504"/>
            <a:ext cx="9144000" cy="300039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Это поет лесная птица – клест.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Клеста иногда называют попугаем хвойных лесов. На деревьях он ведет себя очень ловко: повисает головой вниз, держась за шишку, иногда откусывает ее и уносит на другое дерево, не вытаскивая семян. На земле  птица ведет себя неуклюже и передвигается с трудом.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</a:rPr>
              <a:t>Птенцов клест выводит зимой.  Выкармливают  своих птенцов клесты  измельченными семенами шишек.  Взрослая птица питается тоже семенами шишек, доставать которые ей помогает клюв. Концы в верхней и нижней частях клюва у клеста перекрещиваются и образуют своего рода инструмент, которым он легко потрошит шишку.</a:t>
            </a:r>
            <a:br>
              <a:rPr lang="ru-RU" sz="1800" dirty="0" smtClean="0">
                <a:solidFill>
                  <a:schemeClr val="tx1"/>
                </a:solidFill>
                <a:effectLst/>
              </a:rPr>
            </a:br>
            <a:endParaRPr lang="ru-RU" sz="18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75" y="0"/>
            <a:ext cx="5929313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0"/>
            <a:ext cx="59944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38" y="0"/>
            <a:ext cx="6072187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клест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00570"/>
            <a:ext cx="9144000" cy="235743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  <a:effectLst/>
              </a:rPr>
              <a:t>Это поет очень подвижная и веселая птица – чиж.  Размером он немного меньше. Чиж обитает в еловых лесах с примесью березы, ольхи и других лиственных деревьев. Гнездо строит самка, а самец лишь подносит строительный материал. </a:t>
            </a:r>
            <a:r>
              <a:rPr lang="ru-RU" sz="1800" smtClean="0">
                <a:solidFill>
                  <a:schemeClr val="tx1"/>
                </a:solidFill>
                <a:effectLst/>
              </a:rPr>
              <a:t>Оно </a:t>
            </a:r>
            <a:r>
              <a:rPr lang="ru-RU" sz="1800" dirty="0" smtClean="0">
                <a:solidFill>
                  <a:schemeClr val="tx1"/>
                </a:solidFill>
                <a:effectLst/>
              </a:rPr>
              <a:t>обычно располагается высоко на дереве. Чиж птенцов выкармливает мелкими насекомыми, свежими побегами, почками растений. В конце лета чижи образуют стайки. Взрослые птицы питаются семенами хвойных и лиственных деревьев, трав</a:t>
            </a:r>
            <a:endParaRPr lang="ru-RU" sz="18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75" y="0"/>
            <a:ext cx="5929313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313" y="0"/>
            <a:ext cx="5857875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313" y="0"/>
            <a:ext cx="59293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75" y="0"/>
            <a:ext cx="6072188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 loop="1">
        <p:snd r:embed="rId2" name="чиж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14313"/>
            <a:ext cx="664210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34950"/>
            <a:ext cx="6643688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0"/>
            <a:ext cx="6715125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72074"/>
            <a:ext cx="9144000" cy="178592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Послушайте, как поёт зяблик. Он тоже обитает в  лесах. Птица кочующая. Гнездится  высоко на деревьях, гнездо строит из мха, лишайников, сухой травы. Птенцы появляются слепыми, со слабым пухом. Их кормят гусеницами, мухами. Прилетают родители к гнезду с кормом довольно часто, каждые 35 минут. Истребляя вредных насекомых и семена сорняков, зяблики приносят большую пользу лесному и сельскому хозяйству.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63" y="0"/>
            <a:ext cx="67881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  <p:sndAc>
      <p:stSnd loop="1">
        <p:snd r:embed="rId2" name="зяб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4" y="66408"/>
            <a:ext cx="8715436" cy="623654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2"/>
              </a:rPr>
              <a:t>http://progorod11.ru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3"/>
              </a:rPr>
              <a:t>http://ukrlenta.net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4"/>
              </a:rPr>
              <a:t>http://www.chitalnya.ru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5"/>
              </a:rPr>
              <a:t>http://www.livt.net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6"/>
              </a:rPr>
              <a:t>http://ornitologi.ru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7"/>
              </a:rPr>
              <a:t>http://animalbox.ru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8"/>
              </a:rPr>
              <a:t>http://www.24auto.ru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http://filgarden.com.ua/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9"/>
              </a:rPr>
              <a:t>http://www.goldensites.ru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10"/>
              </a:rPr>
              <a:t>http://foto.ttc-partner.com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11"/>
              </a:rPr>
              <a:t>http://udivitelnoe.mirtesen.ru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12"/>
              </a:rPr>
              <a:t>http://ecology.irkobl.ru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omskhunter.com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/>
            </a:r>
            <a:b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 http://specturizm.ru 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13"/>
              </a:rPr>
              <a:t>http://www.kerzhenskiy.ru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14"/>
              </a:rPr>
              <a:t>http://www.birds-online.ru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  <a:hlinkClick r:id="rId15"/>
              </a:rPr>
              <a:t>http://club.foto.ru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/>
            </a:r>
            <a:b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  <a:hlinkClick r:id="rId16"/>
              </a:rPr>
              <a:t>http://www.nosmoking.ru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17"/>
              </a:rPr>
              <a:t>http://birds-of-obninsk.blogspot.ru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effectLst/>
                <a:hlinkClick r:id="rId18"/>
              </a:rPr>
              <a:t>http://psdzone.ru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mp3downloadfree.ru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SoundTerra.ru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zoovet.ru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/>
            </a:r>
            <a:b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http://www.topguns.ru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iplayer.fm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/>
            </a:r>
            <a:br>
              <a:rPr lang="ru-RU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1800" u="sng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http://naturelight.ru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dirty="0" smtClean="0">
                <a:solidFill>
                  <a:schemeClr val="bg1"/>
                </a:solidFill>
                <a:effectLst/>
              </a:rPr>
            </a:br>
            <a:endParaRPr lang="ru-RU" sz="1800" dirty="0">
              <a:solidFill>
                <a:schemeClr val="bg1"/>
              </a:solidFill>
              <a:effectLst/>
            </a:endParaRPr>
          </a:p>
        </p:txBody>
      </p:sp>
      <p:pic>
        <p:nvPicPr>
          <p:cNvPr id="3" name="Заголовок 1"/>
          <p:cNvPicPr>
            <a:picLocks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4365625"/>
            <a:ext cx="82423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вуки леса">
  <a:themeElements>
    <a:clrScheme name="Другая 9">
      <a:dk1>
        <a:sysClr val="windowText" lastClr="000000"/>
      </a:dk1>
      <a:lt1>
        <a:sysClr val="window" lastClr="FFFFFF"/>
      </a:lt1>
      <a:dk2>
        <a:srgbClr val="BCFFDA"/>
      </a:dk2>
      <a:lt2>
        <a:srgbClr val="36FF9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1023</Words>
  <Application>Microsoft Office PowerPoint</Application>
  <PresentationFormat>Экран (4:3)</PresentationFormat>
  <Paragraphs>32</Paragraphs>
  <Slides>17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звуки леса</vt:lpstr>
      <vt:lpstr>Конкурс компьютерных презентаций</vt:lpstr>
      <vt:lpstr>Презентация PowerPoint</vt:lpstr>
      <vt:lpstr>Презентация PowerPoint</vt:lpstr>
      <vt:lpstr>Презентация PowerPoint</vt:lpstr>
      <vt:lpstr>А так ухает гроза мышей, лесная хищница сова Обитает сова в старых высокоствольных лесах, вблизи болот, оврагов. Её присутствие можно обнаружить по своеобразному крику. Гнездится в глухом лесном овраге, под вывороченными корнями старого дерева или в  каком-нибудь выгнившем пне.  Все совы хорошо видят в темноте, поэтому они активны в сумерки и ночью. В это время они охотятся на мелких птиц и зверей. В добывании такого корма им помогают острый слух, бесшумный полет и сильные ноги, снабженные загнутыми когтями, которыми удерживается и закалывается жертва. </vt:lpstr>
      <vt:lpstr>А это токует глухарь, самая крупная лесная птица. Оперение глухаря темное, бровь ярко красная, перья под клювом образуют характерную «бороду». Глухарки - пестрые, в их оперении преобладают бурые и коричневые тона. Глухарь живет в хвойных и смешанных лесах, где предпочитает глухие места. Для этой птицы характерно весеннее токование, которое происходит в основном на деревьях. Токующий глухарь «поет», да так увлеченно, что становится на некоторое время глухим. Отсюда и название: глухарь.  </vt:lpstr>
      <vt:lpstr> А это свистит рябчик. Свое название он получил благодаря рябой окраске. Она у него серая с поперечными черточками. Живут  рябчики всегда парами в еловых и смешанных лесах. Рябчики проводят большую часть жизни на земле, быстро бегают. Летом питаются зеленью, цветами, семенами. Осенью – ягодами. Зима - самый трудный период в жизни рябчиков. В сильные морозы они зарываются под снег, проводя там большую часть суток. В этот период они питаются на деревьях сережками березы и ольхи.</vt:lpstr>
      <vt:lpstr>Послушай, это  слышно тетерева - довольно крупную птицу, величиной с домашнюю курицу. Тетерев обитает в смешанных и хвойных лесах с вырубками и полянами.  Большую часть жизни тетерева проводят на земле, хотя зимой почти всегда кормятся на деревьях: березе, ольхе, липе. Весной они группами  токуют на лесных полянах, опушках леса, а нередко и на полях.  Тетерева принимают характерные позы, по временам взлетают и громко бормочут. </vt:lpstr>
      <vt:lpstr>Дрозд  - обитатель хвойных и смешанных лесов, гнездиться обычно на опушке леса, вблизи болот, ручьев. Гнездо устраивает в развилке между стволами и толстыми сучьями. Дрозды строят  крупное гнездо из сухих ветвей, стеблей, сухой травы, глины.  Самка яростно охраняет гнездо: при приближении человека с резким стрекотанием кидается на него и забрасывает пометом. Питаются насекомыми, пауками, червями, ягодами, часто кормятся на земле.  Дрозд - перелетная птиц. </vt:lpstr>
      <vt:lpstr>Кто же это дарит нам свои песни?  Это поползень. Поползень живет в хвойных и смешанных лесах, приспособлен к жизни на деревьях. Это единственная птица, которая способна передвигаться по стволу вниз головой. Пойманных насекомых поползень расклевывает, прижав лапой, а крупные семена вставляет в трещины коры и разбивает ударом клюва.  Осенью и зимой эти птицы кормятся  семенами ели, сосны, лещины. Поползень запасает пищу впрок, засовывая в трещины в стволах деревьев желуди, орешки кедра, лещины, плоды липы, клена.</vt:lpstr>
      <vt:lpstr>А это «звенит» синичка, радуется солнышку и теплу. Птица очень подвижна, ловка, легко передвигается в густых ветвях деревьев. В конце зимы начинает откладывать яйца. Птенцы появляются голые, слепые, беспомощные.  Они очень прожорливые, поэтому родителям приходится до 400 раз в день подлетать с кормом к гнезду.  Питаются в основном насекомыми .  Взрослые птицы кроме насекомых поедают растительный корм - ягоды, семена, плоды. Зимой основу питания составляют яйца и личинки насекомых, семена растений. </vt:lpstr>
      <vt:lpstr>Презентация PowerPoint</vt:lpstr>
      <vt:lpstr>Слышите? Это поет свиристель – одна из красивейших птиц нашей страны. Перья на голове удлинены и образуют хохолок, который птица то опускает и прижимает к затылку, то поднимает. Окраска яркая, самки окрашены более тускло. Свиристель обитает в хвойных и смешанных лесах. Гнездится на деревьях, чаще на елях. Гнездо строит из сухих веточек, пучков лишайника, мха и бересты. В летнее время свиристель питается насекомыми, которых ловит на лету, а в зимнее - ягодами рябины, калины, шиповника, можжевельника. Птицы необычайно прожорливые и глотают ягоды целиком, не расклевывая.  </vt:lpstr>
      <vt:lpstr>Это поет лесная птица – клест. Клеста иногда называют попугаем хвойных лесов. На деревьях он ведет себя очень ловко: повисает головой вниз, держась за шишку, иногда откусывает ее и уносит на другое дерево, не вытаскивая семян. На земле  птица ведет себя неуклюже и передвигается с трудом. Птенцов клест выводит зимой.  Выкармливают  своих птенцов клесты  измельченными семенами шишек.  Взрослая птица питается тоже семенами шишек, доставать которые ей помогает клюв. Концы в верхней и нижней частях клюва у клеста перекрещиваются и образуют своего рода инструмент, которым он легко потрошит шишку. </vt:lpstr>
      <vt:lpstr>Это поет очень подвижная и веселая птица – чиж.  Размером он немного меньше. Чиж обитает в еловых лесах с примесью березы, ольхи и других лиственных деревьев. Гнездо строит самка, а самец лишь подносит строительный материал. Оно обычно располагается высоко на дереве. Чиж птенцов выкармливает мелкими насекомыми, свежими побегами, почками растений. В конце лета чижи образуют стайки. Взрослые птицы питаются семенами хвойных и лиственных деревьев, трав</vt:lpstr>
      <vt:lpstr>Послушайте, как поёт зяблик. Он тоже обитает в  лесах. Птица кочующая. Гнездится  высоко на деревьях, гнездо строит из мха, лишайников, сухой травы. Птенцы появляются слепыми, со слабым пухом. Их кормят гусеницами, мухами. Прилетают родители к гнезду с кормом довольно часто, каждые 35 минут. Истребляя вредных насекомых и семена сорняков, зяблики приносят большую пользу лесному и сельскому хозяйству. </vt:lpstr>
      <vt:lpstr>          http://progorod11.ru http://ukrlenta.net http://www.chitalnya.ru  http://www.livt.net  http://ornitologi.ru http://animalbox.ru http://www.24auto.ru http://filgarden.com.ua/ http://www.goldensites.ru http://foto.ttc-partner.com  http://udivitelnoe.mirtesen.ru http://ecology.irkobl.ru  omskhunter.com   http://specturizm.ru   http://www.kerzhenskiy.ru  http://www.birds-online.ru http://club.foto.ru http://www.nosmoking.ru  http://birds-of-obninsk.blogspot.ru  http://psdzone.ru mp3downloadfree.ru SoundTerra.ru zoovet.ru http://www.topguns.ru iplayer.fm http://naturelight.ru            </vt:lpstr>
    </vt:vector>
  </TitlesOfParts>
  <LinksUpToDate>false</LinksUpToDate>
  <SharedDoc>false</SharedDoc>
  <HyperlinkBase>www.babyroom.narod.ru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компьютерных презентаций</dc:title>
  <dc:creator>best</dc:creator>
  <cp:lastModifiedBy>mama</cp:lastModifiedBy>
  <cp:revision>55</cp:revision>
  <dcterms:created xsi:type="dcterms:W3CDTF">2013-03-17T16:29:14Z</dcterms:created>
  <dcterms:modified xsi:type="dcterms:W3CDTF">2015-03-08T18:47:19Z</dcterms:modified>
</cp:coreProperties>
</file>