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56" r:id="rId4"/>
    <p:sldId id="258" r:id="rId5"/>
    <p:sldId id="259" r:id="rId6"/>
    <p:sldId id="265" r:id="rId7"/>
    <p:sldId id="260" r:id="rId8"/>
    <p:sldId id="262" r:id="rId9"/>
    <p:sldId id="261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CFEAB-3699-4B52-88C2-1EA5FC8AFA9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AF44C-390A-457C-80F7-952F6B24A5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5"/>
            <a:ext cx="8064896" cy="1944216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Как празднуют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> Рождество в Англии и США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03393"/>
            <a:ext cx="3379911" cy="359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0438"/>
            <a:ext cx="451814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22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8640"/>
            <a:ext cx="7125112" cy="6336703"/>
          </a:xfrm>
        </p:spPr>
        <p:txBody>
          <a:bodyPr>
            <a:normAutofit/>
          </a:bodyPr>
          <a:lstStyle/>
          <a:p>
            <a:r>
              <a:rPr lang="ru-RU" dirty="0" smtClean="0"/>
              <a:t>Рождество отмечается 25 декабря. За месяц до Рождества  </a:t>
            </a:r>
            <a:r>
              <a:rPr lang="ru-RU" dirty="0"/>
              <a:t>дом украшают венками из растений омелы и остролиста, декорируя их ленточками, блестками, шишками, ягодами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</a:t>
            </a:r>
            <a:r>
              <a:rPr lang="en-US" b="1" dirty="0" smtClean="0">
                <a:solidFill>
                  <a:srgbClr val="7030A0"/>
                </a:solidFill>
              </a:rPr>
              <a:t>A Christmas tree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 smtClean="0"/>
              <a:t> Елка </a:t>
            </a:r>
            <a:r>
              <a:rPr lang="ru-RU" dirty="0"/>
              <a:t>с ангелом и рождественской звездой наверху – неотъемлемый атрибут праздника.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10790"/>
            <a:ext cx="3189927" cy="279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32856"/>
            <a:ext cx="4089375" cy="30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7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437112"/>
            <a:ext cx="2160240" cy="1201688"/>
          </a:xfrm>
        </p:spPr>
        <p:txBody>
          <a:bodyPr/>
          <a:lstStyle/>
          <a:p>
            <a:r>
              <a:rPr lang="en-US" dirty="0" smtClean="0"/>
              <a:t>Father Christmas in </a:t>
            </a:r>
          </a:p>
          <a:p>
            <a:r>
              <a:rPr lang="en-US" dirty="0" smtClean="0"/>
              <a:t>a green coat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32656"/>
            <a:ext cx="7056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Ни для кого не секрет, что Англия и Америка празднуют и чествуют Рождество куда больше, чем Новый год. </a:t>
            </a:r>
          </a:p>
          <a:p>
            <a:r>
              <a:rPr lang="ru-RU" dirty="0" smtClean="0"/>
              <a:t>Маленькие британцы ожидают подарки не от </a:t>
            </a:r>
            <a:r>
              <a:rPr lang="ru-RU" dirty="0" err="1" smtClean="0"/>
              <a:t>Санты</a:t>
            </a:r>
            <a:r>
              <a:rPr lang="ru-RU" dirty="0" smtClean="0"/>
              <a:t>, а от Отца Рождества (</a:t>
            </a:r>
            <a:r>
              <a:rPr lang="ru-RU" dirty="0" err="1" smtClean="0"/>
              <a:t>Father</a:t>
            </a:r>
            <a:r>
              <a:rPr lang="ru-RU" dirty="0" smtClean="0"/>
              <a:t> </a:t>
            </a:r>
            <a:r>
              <a:rPr lang="ru-RU" dirty="0" err="1" smtClean="0"/>
              <a:t>Christmas</a:t>
            </a:r>
            <a:r>
              <a:rPr lang="ru-RU" dirty="0" smtClean="0"/>
              <a:t>). Именно так изначально называли доброго бородатого волшебника в зеленом облачении, разносящего гостинцы.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4824536" cy="427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24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35" y="260648"/>
            <a:ext cx="67246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3694113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2996952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Переменой костюма, имиджа и популяризации другого имени Отец Рождество обязан компании «Кока-кола», нарядившей своего </a:t>
            </a:r>
            <a:r>
              <a:rPr lang="ru-RU" dirty="0" err="1" smtClean="0"/>
              <a:t>Санту</a:t>
            </a:r>
            <a:r>
              <a:rPr lang="ru-RU" dirty="0" smtClean="0"/>
              <a:t> в красное убранство.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5517232"/>
            <a:ext cx="2624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Santa in a red coat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80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714202"/>
          </a:xfrm>
        </p:spPr>
        <p:txBody>
          <a:bodyPr>
            <a:noAutofit/>
          </a:bodyPr>
          <a:lstStyle/>
          <a:p>
            <a:r>
              <a:rPr lang="ru-RU" sz="1800" dirty="0" smtClean="0"/>
              <a:t>Детвора подбрасывает письма с пожеланиями в камин и ожидает золотые монетки и подарки в специальных рождественских носках и чулках.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4258816" cy="16561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4262264" cy="426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54" y="2786339"/>
            <a:ext cx="391880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501784" cy="218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46068" y="2486060"/>
            <a:ext cx="3549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rgbClr val="002060"/>
                </a:solidFill>
              </a:rPr>
              <a:t>A letter to Santa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6340678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Christmas socks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2986493" cy="26642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500" dirty="0" smtClean="0"/>
              <a:t>Следующий день после Рождества называется </a:t>
            </a:r>
            <a:r>
              <a:rPr lang="en-US" sz="2500" b="1" dirty="0" smtClean="0"/>
              <a:t>Boxing Day</a:t>
            </a:r>
            <a:r>
              <a:rPr lang="en-US" sz="2500" dirty="0" smtClean="0"/>
              <a:t>. </a:t>
            </a:r>
            <a:r>
              <a:rPr lang="ru-RU" sz="2500" dirty="0" smtClean="0"/>
              <a:t>Нетрудно догадаться почему.</a:t>
            </a:r>
            <a:endParaRPr lang="ru-RU" sz="25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5432388" cy="3817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31"/>
            <a:ext cx="4824536" cy="307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4365104"/>
            <a:ext cx="406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 lot of boxes (presents)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188640"/>
            <a:ext cx="3646997" cy="30243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 Америке в ночь перед Рождеством  на столик </a:t>
            </a:r>
            <a:r>
              <a:rPr lang="ru-RU" dirty="0"/>
              <a:t>в </a:t>
            </a:r>
            <a:r>
              <a:rPr lang="ru-RU" dirty="0" smtClean="0"/>
              <a:t>гостиной </a:t>
            </a:r>
            <a:r>
              <a:rPr lang="ru-RU" dirty="0"/>
              <a:t>обязательно ставится стакан молока и тарелочка с миндальным </a:t>
            </a:r>
            <a:r>
              <a:rPr lang="ru-RU" dirty="0" smtClean="0"/>
              <a:t>печеньем. </a:t>
            </a:r>
            <a:r>
              <a:rPr lang="ru-RU" dirty="0"/>
              <a:t>По </a:t>
            </a:r>
            <a:r>
              <a:rPr lang="ru-RU" dirty="0" err="1"/>
              <a:t>повериям</a:t>
            </a:r>
            <a:r>
              <a:rPr lang="ru-RU" dirty="0"/>
              <a:t> считается, что это любимая еда </a:t>
            </a:r>
            <a:r>
              <a:rPr lang="ru-RU" dirty="0" err="1"/>
              <a:t>Санты</a:t>
            </a:r>
            <a:r>
              <a:rPr lang="ru-RU" dirty="0"/>
              <a:t> и надо его накормить после долгой </a:t>
            </a:r>
            <a:r>
              <a:rPr lang="ru-RU" dirty="0" smtClean="0"/>
              <a:t>дороги. Иногда оставляют морковь для Рудольфа – любимого  оленя  </a:t>
            </a:r>
            <a:r>
              <a:rPr lang="ru-RU" dirty="0" err="1" smtClean="0"/>
              <a:t>Санты</a:t>
            </a:r>
            <a:r>
              <a:rPr lang="ru-RU" dirty="0" smtClean="0"/>
              <a:t>. А в Англии кормят </a:t>
            </a:r>
            <a:r>
              <a:rPr lang="ru-RU" dirty="0" err="1" smtClean="0"/>
              <a:t>Санту</a:t>
            </a:r>
            <a:r>
              <a:rPr lang="ru-RU" dirty="0" smtClean="0"/>
              <a:t> сытнее- пирогом с фаршем))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56992"/>
            <a:ext cx="379101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599" y="3678207"/>
            <a:ext cx="3799358" cy="238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4830729" cy="30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638132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Milk and biscuits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6237312"/>
            <a:ext cx="1219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A carrot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3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260648"/>
            <a:ext cx="7125113" cy="1584176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значально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Санта-Клауса было 8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оленей: Потрясающий, Танцор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Лисица, Амур, Комета, Гром, Гарцующий, Молниеносный.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03542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02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404665"/>
            <a:ext cx="7125112" cy="29523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"Жил-был на свете олень под именем Рудольф. У него был большой красный сияющий нос и все окружающие дразнили его за это, даже родные и самые близкие смеялись над бедным оленем. Но вот однажды в канун Рождества стоял густой белый туман и Санта со своей упряжкой заблудился. Все Рождество было под угрозой, ведь какой может быть праздник, когда нет </a:t>
            </a:r>
            <a:r>
              <a:rPr lang="ru-RU" dirty="0" err="1"/>
              <a:t>Санты</a:t>
            </a:r>
            <a:r>
              <a:rPr lang="ru-RU" dirty="0"/>
              <a:t>. Но тут на помощь пришел Рудольф, он своим светящимся носом осветил путь. Это было его призвание. С тех пор Рудольф стал любимчиком </a:t>
            </a:r>
            <a:r>
              <a:rPr lang="ru-RU" dirty="0" err="1"/>
              <a:t>Санты</a:t>
            </a:r>
            <a:r>
              <a:rPr lang="ru-RU" dirty="0"/>
              <a:t> и поэтому он всегда стоит первым в его упряжке".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95585"/>
            <a:ext cx="3429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91018"/>
            <a:ext cx="3549774" cy="266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407" y="6438785"/>
            <a:ext cx="3090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r>
              <a:rPr lang="ru-RU" b="1" dirty="0" smtClean="0"/>
              <a:t> </a:t>
            </a:r>
            <a:r>
              <a:rPr lang="en-US" b="1" dirty="0" smtClean="0"/>
              <a:t>deer with a red nose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9913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260649"/>
            <a:ext cx="7125112" cy="2808312"/>
          </a:xfrm>
        </p:spPr>
        <p:txBody>
          <a:bodyPr>
            <a:normAutofit/>
          </a:bodyPr>
          <a:lstStyle/>
          <a:p>
            <a:r>
              <a:rPr lang="ru-RU" dirty="0" smtClean="0"/>
              <a:t>В Англии пекут на Рождество пирог </a:t>
            </a:r>
            <a:r>
              <a:rPr lang="ru-RU" dirty="0"/>
              <a:t>(</a:t>
            </a:r>
            <a:r>
              <a:rPr lang="ru-RU" dirty="0" err="1"/>
              <a:t>Christmas</a:t>
            </a:r>
            <a:r>
              <a:rPr lang="ru-RU" dirty="0"/>
              <a:t> </a:t>
            </a:r>
            <a:r>
              <a:rPr lang="ru-RU" dirty="0" err="1"/>
              <a:t>Pie</a:t>
            </a:r>
            <a:r>
              <a:rPr lang="ru-RU" dirty="0"/>
              <a:t>) с предсказаниями. Предусмотрительная хозяйка по старинной традиции закладывает в тесто пирога монету, кольцо, боб или пуговицу. У каждого предмета есть свое значение: замужество, счастье, богатство или бедность (вот уж кому-то повезет, так повезет).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7" y="2636912"/>
            <a:ext cx="7239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6462292"/>
            <a:ext cx="5025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My </a:t>
            </a:r>
            <a:r>
              <a:rPr lang="en-US" b="1" dirty="0" err="1" smtClean="0">
                <a:solidFill>
                  <a:srgbClr val="7030A0"/>
                </a:solidFill>
              </a:rPr>
              <a:t>favourite</a:t>
            </a:r>
            <a:r>
              <a:rPr lang="en-US" b="1" dirty="0" smtClean="0">
                <a:solidFill>
                  <a:srgbClr val="7030A0"/>
                </a:solidFill>
              </a:rPr>
              <a:t> food is a Christmas pie!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04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692697"/>
            <a:ext cx="7125112" cy="100811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 Рождественский обед подают трад</a:t>
            </a:r>
            <a:r>
              <a:rPr lang="ru-RU" dirty="0"/>
              <a:t>и</a:t>
            </a:r>
            <a:r>
              <a:rPr lang="ru-RU" dirty="0" smtClean="0"/>
              <a:t>ционную индейку с отварными овощами.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110" y="1700808"/>
            <a:ext cx="647028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5896" y="6268670"/>
            <a:ext cx="3829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Christmas turkey is yummy!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8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7"/>
            <a:ext cx="7811027" cy="79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Обязательно в этот праздник дети поют традиционную рождественскую песню </a:t>
            </a:r>
            <a:r>
              <a:rPr lang="en-US" dirty="0" smtClean="0"/>
              <a:t>Jingle bells. </a:t>
            </a:r>
            <a:r>
              <a:rPr lang="ru-RU" dirty="0" smtClean="0"/>
              <a:t>Давайте её споем.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3024336" cy="259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4752236"/>
            <a:ext cx="30251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       </a:t>
            </a:r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</p:txBody>
      </p:sp>
      <p:pic>
        <p:nvPicPr>
          <p:cNvPr id="5" name="Original version - Jingle bell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tretch>
            <a:fillRect/>
          </a:stretch>
        </p:blipFill>
        <p:spPr>
          <a:xfrm>
            <a:off x="7164288" y="5213901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0" y="2780928"/>
            <a:ext cx="5257379" cy="328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23856" y="2061647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Let’s sing!</a:t>
            </a:r>
            <a:endParaRPr lang="ru-RU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2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117729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50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117</TotalTime>
  <Words>466</Words>
  <Application>Microsoft Office PowerPoint</Application>
  <PresentationFormat>Экран (4:3)</PresentationFormat>
  <Paragraphs>41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Courier New</vt:lpstr>
      <vt:lpstr>Times New Roman</vt:lpstr>
      <vt:lpstr>Trebuchet MS</vt:lpstr>
      <vt:lpstr>Verdana</vt:lpstr>
      <vt:lpstr>Wingdings 2</vt:lpstr>
      <vt:lpstr>Winter</vt:lpstr>
      <vt:lpstr>Как празднуют  Рождество в Англии и США</vt:lpstr>
      <vt:lpstr>Презентация PowerPoint</vt:lpstr>
      <vt:lpstr>         </vt:lpstr>
      <vt:lpstr>Презентация PowerPoint</vt:lpstr>
      <vt:lpstr>Детвора подбрасывает письма с пожеланиями в камин и ожидает золотые монетки и подарки в специальных рождественских носках и чулках.</vt:lpstr>
      <vt:lpstr>Презентация PowerPoint</vt:lpstr>
      <vt:lpstr>Презентация PowerPoint</vt:lpstr>
      <vt:lpstr>Изначально у Санта-Клауса было 8 оленей: Потрясающий, Танцор, Лисица, Амур, Комета, Гром, Гарцующий, Молниеносный.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празднуют  Рождество в Англии</dc:title>
  <dc:creator>Елена</dc:creator>
  <cp:lastModifiedBy>Сергей</cp:lastModifiedBy>
  <cp:revision>26</cp:revision>
  <dcterms:created xsi:type="dcterms:W3CDTF">2014-12-21T15:59:48Z</dcterms:created>
  <dcterms:modified xsi:type="dcterms:W3CDTF">2015-08-20T10:19:36Z</dcterms:modified>
</cp:coreProperties>
</file>