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3" autoAdjust="0"/>
  </p:normalViewPr>
  <p:slideViewPr>
    <p:cSldViewPr>
      <p:cViewPr>
        <p:scale>
          <a:sx n="134" d="100"/>
          <a:sy n="134" d="100"/>
        </p:scale>
        <p:origin x="-114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4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127A-806C-46CC-B429-9ADE433E67C2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8D30-2BF7-4305-B4A8-859703E06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127A-806C-46CC-B429-9ADE433E67C2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8D30-2BF7-4305-B4A8-859703E06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127A-806C-46CC-B429-9ADE433E67C2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8D30-2BF7-4305-B4A8-859703E06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127A-806C-46CC-B429-9ADE433E67C2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8D30-2BF7-4305-B4A8-859703E06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127A-806C-46CC-B429-9ADE433E67C2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8D30-2BF7-4305-B4A8-859703E06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127A-806C-46CC-B429-9ADE433E67C2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8D30-2BF7-4305-B4A8-859703E06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127A-806C-46CC-B429-9ADE433E67C2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8D30-2BF7-4305-B4A8-859703E06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127A-806C-46CC-B429-9ADE433E67C2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8D30-2BF7-4305-B4A8-859703E06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127A-806C-46CC-B429-9ADE433E67C2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8D30-2BF7-4305-B4A8-859703E06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127A-806C-46CC-B429-9ADE433E67C2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8D30-2BF7-4305-B4A8-859703E06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127A-806C-46CC-B429-9ADE433E67C2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8D30-2BF7-4305-B4A8-859703E06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0127A-806C-46CC-B429-9ADE433E67C2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58D30-2BF7-4305-B4A8-859703E06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Обращение детей к мамам, папам, бабушкам, дедушкам, или 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правила </a:t>
            </a:r>
            <a:r>
              <a:rPr lang="ru-RU" b="1" i="1" dirty="0"/>
              <a:t>обучения детей от 1 до 3 лет.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4941168"/>
            <a:ext cx="6400800" cy="1032520"/>
          </a:xfrm>
        </p:spPr>
        <p:txBody>
          <a:bodyPr>
            <a:normAutofit fontScale="92500" lnSpcReduction="20000"/>
          </a:bodyPr>
          <a:lstStyle/>
          <a:p>
            <a:pPr algn="r"/>
            <a:endParaRPr lang="ru-RU" sz="2400" dirty="0" smtClean="0">
              <a:solidFill>
                <a:schemeClr val="tx1"/>
              </a:solidFill>
            </a:endParaRPr>
          </a:p>
          <a:p>
            <a:pPr algn="l"/>
            <a:r>
              <a:rPr lang="ru-RU" sz="2400" b="1" dirty="0" smtClean="0">
                <a:solidFill>
                  <a:schemeClr val="tx1"/>
                </a:solidFill>
              </a:rPr>
              <a:t>Педагог-психолог: </a:t>
            </a:r>
          </a:p>
          <a:p>
            <a:pPr algn="l"/>
            <a:r>
              <a:rPr lang="ru-RU" sz="2400" b="1" dirty="0" err="1" smtClean="0">
                <a:solidFill>
                  <a:schemeClr val="tx1"/>
                </a:solidFill>
              </a:rPr>
              <a:t>Шаврина</a:t>
            </a:r>
            <a:r>
              <a:rPr lang="ru-RU" sz="2400" b="1" dirty="0" smtClean="0">
                <a:solidFill>
                  <a:schemeClr val="tx1"/>
                </a:solidFill>
              </a:rPr>
              <a:t> Е.Г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Если </a:t>
            </a:r>
            <a:r>
              <a:rPr lang="ru-RU" dirty="0"/>
              <a:t>вы хотите научить нас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чему-либо</a:t>
            </a:r>
            <a:r>
              <a:rPr lang="ru-RU" dirty="0"/>
              <a:t>: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Постарайтесь</a:t>
            </a:r>
            <a:r>
              <a:rPr lang="ru-RU" dirty="0"/>
              <a:t>, чтобы нам было уютно и безопасно, </a:t>
            </a:r>
            <a:r>
              <a:rPr lang="ru-RU" dirty="0" smtClean="0"/>
              <a:t>тогда </a:t>
            </a:r>
            <a:r>
              <a:rPr lang="ru-RU" dirty="0"/>
              <a:t>мы чувствуем вашу любовь, искренность и понимание.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Мы </a:t>
            </a:r>
            <a:r>
              <a:rPr lang="ru-RU" dirty="0"/>
              <a:t>запоминаем информацию гораздо быстрее и крепче,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pPr algn="ctr">
              <a:buNone/>
            </a:pPr>
            <a:r>
              <a:rPr lang="ru-RU" dirty="0" smtClean="0"/>
              <a:t>Если </a:t>
            </a:r>
            <a:r>
              <a:rPr lang="ru-RU" dirty="0"/>
              <a:t>вы занимаетесь с нами не «наскоком», а</a:t>
            </a:r>
            <a:r>
              <a:rPr lang="ru-RU" b="1" dirty="0"/>
              <a:t> регулярно, лучше каждый день.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Для </a:t>
            </a:r>
            <a:r>
              <a:rPr lang="ru-RU" sz="4000" dirty="0"/>
              <a:t>того чтобы нас чему-либо научить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Совсем </a:t>
            </a:r>
            <a:r>
              <a:rPr lang="ru-RU" dirty="0"/>
              <a:t>необязательно покупать дорогие игрушки. </a:t>
            </a:r>
            <a:endParaRPr lang="ru-RU" dirty="0" smtClean="0"/>
          </a:p>
          <a:p>
            <a:r>
              <a:rPr lang="ru-RU" dirty="0" smtClean="0"/>
              <a:t>Мы </a:t>
            </a:r>
            <a:r>
              <a:rPr lang="ru-RU" dirty="0"/>
              <a:t>можем научиться различать цвет, форму, размер, играя рядом с вами на кухне. Там так много «пособий» для нашего обучения.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главное нас туда так и тянет...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Нам </a:t>
            </a:r>
            <a:r>
              <a:rPr lang="ru-RU" dirty="0"/>
              <a:t>гораздо легче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/>
              <a:t>занятие проходит в </a:t>
            </a:r>
            <a:r>
              <a:rPr lang="ru-RU" dirty="0" smtClean="0"/>
              <a:t>игре, </a:t>
            </a:r>
          </a:p>
          <a:p>
            <a:r>
              <a:rPr lang="ru-RU" dirty="0" smtClean="0"/>
              <a:t>Тогда </a:t>
            </a:r>
            <a:r>
              <a:rPr lang="ru-RU" dirty="0"/>
              <a:t>мы активны, довольны и запоминаем все гораздо быстрее.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Пожалуйста</a:t>
            </a:r>
            <a:r>
              <a:rPr lang="ru-RU" dirty="0"/>
              <a:t>, не стремитесь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/>
              <a:t>Ч</a:t>
            </a:r>
            <a:r>
              <a:rPr lang="ru-RU" dirty="0" smtClean="0"/>
              <a:t>тобы </a:t>
            </a:r>
            <a:r>
              <a:rPr lang="ru-RU" dirty="0"/>
              <a:t>мы научились чему-либо только потому, что соседский Антон это уже </a:t>
            </a:r>
            <a:r>
              <a:rPr lang="ru-RU" dirty="0" smtClean="0"/>
              <a:t>знает.</a:t>
            </a:r>
          </a:p>
          <a:p>
            <a:r>
              <a:rPr lang="ru-RU" dirty="0" smtClean="0"/>
              <a:t>Будьте </a:t>
            </a:r>
            <a:r>
              <a:rPr lang="ru-RU" dirty="0"/>
              <a:t>внимательны, и вы увидите, что хочется знать именно нам, вашим детям.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Постарайтесь </a:t>
            </a:r>
            <a:r>
              <a:rPr lang="ru-RU" dirty="0"/>
              <a:t>не заставлять нас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/>
              <a:t>З</a:t>
            </a:r>
            <a:r>
              <a:rPr lang="ru-RU" dirty="0" smtClean="0"/>
              <a:t>аниматься </a:t>
            </a:r>
            <a:r>
              <a:rPr lang="ru-RU" dirty="0"/>
              <a:t>счетом, слушать книжки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Когда нам хочется, мы сами попросим вас об этом: </a:t>
            </a:r>
            <a:endParaRPr lang="ru-RU" dirty="0" smtClean="0"/>
          </a:p>
          <a:p>
            <a:r>
              <a:rPr lang="ru-RU" dirty="0"/>
              <a:t>П</a:t>
            </a:r>
            <a:r>
              <a:rPr lang="ru-RU" dirty="0" smtClean="0"/>
              <a:t>ринесем </a:t>
            </a:r>
            <a:r>
              <a:rPr lang="ru-RU" dirty="0"/>
              <a:t>книжку, кубики, игру...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Когда </a:t>
            </a:r>
            <a:r>
              <a:rPr lang="ru-RU" dirty="0"/>
              <a:t>вы занимаетесь с нами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Постарайтесь </a:t>
            </a:r>
            <a:r>
              <a:rPr lang="ru-RU" dirty="0"/>
              <a:t>быть терпеливыми, не кричать на нас, потому что от того, что вы сердитесь, мы сразу забываем все на свете.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Подбирая </a:t>
            </a:r>
            <a:r>
              <a:rPr lang="ru-RU" dirty="0"/>
              <a:t>подходящее для нас занятие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Постарайтесь </a:t>
            </a:r>
            <a:r>
              <a:rPr lang="ru-RU" dirty="0"/>
              <a:t>встать на нашу </a:t>
            </a:r>
            <a:r>
              <a:rPr lang="ru-RU" dirty="0" smtClean="0"/>
              <a:t>позицию,</a:t>
            </a:r>
          </a:p>
          <a:p>
            <a:r>
              <a:rPr lang="ru-RU" dirty="0" smtClean="0"/>
              <a:t>Понять </a:t>
            </a:r>
            <a:r>
              <a:rPr lang="ru-RU" dirty="0"/>
              <a:t>какую информацию и в каком количестве мы можем понять и </a:t>
            </a:r>
            <a:r>
              <a:rPr lang="ru-RU" dirty="0" smtClean="0"/>
              <a:t>запомнить.</a:t>
            </a:r>
          </a:p>
          <a:p>
            <a:r>
              <a:rPr lang="ru-RU" dirty="0" smtClean="0"/>
              <a:t>Ведь </a:t>
            </a:r>
            <a:r>
              <a:rPr lang="ru-RU" dirty="0"/>
              <a:t>некоторым из нас пока еще трудно заниматься одним и тем же делом дольше 3- 5 минут.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b="1" i="1" dirty="0" smtClean="0"/>
          </a:p>
          <a:p>
            <a:pPr algn="ctr">
              <a:buNone/>
            </a:pPr>
            <a:r>
              <a:rPr lang="ru-RU" sz="3600" b="1" i="1" dirty="0" smtClean="0"/>
              <a:t>Любимые вами</a:t>
            </a:r>
          </a:p>
          <a:p>
            <a:pPr algn="ctr">
              <a:buNone/>
            </a:pPr>
            <a:r>
              <a:rPr lang="ru-RU" sz="3600" b="1" i="1" dirty="0" smtClean="0"/>
              <a:t>и </a:t>
            </a:r>
          </a:p>
          <a:p>
            <a:pPr algn="ctr">
              <a:buNone/>
            </a:pPr>
            <a:r>
              <a:rPr lang="ru-RU" sz="3600" b="1" i="1" dirty="0" smtClean="0"/>
              <a:t>любящие </a:t>
            </a:r>
            <a:r>
              <a:rPr lang="ru-RU" sz="3600" b="1" i="1" dirty="0"/>
              <a:t>вас дети.</a:t>
            </a:r>
            <a:endParaRPr lang="ru-RU" sz="3600" b="1" dirty="0"/>
          </a:p>
          <a:p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222</Words>
  <Application>Microsoft Office PowerPoint</Application>
  <PresentationFormat>Экран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  Обращение детей к мамам, папам, бабушкам, дедушкам, или  правила обучения детей от 1 до 3 лет.  </vt:lpstr>
      <vt:lpstr>  Если вы хотите научить нас  чему-либо: </vt:lpstr>
      <vt:lpstr>   Мы запоминаем информацию гораздо быстрее и крепче, </vt:lpstr>
      <vt:lpstr> Для того чтобы нас чему-либо научить</vt:lpstr>
      <vt:lpstr> Нам гораздо легче</vt:lpstr>
      <vt:lpstr> Пожалуйста, не стремитесь</vt:lpstr>
      <vt:lpstr> Постарайтесь не заставлять нас </vt:lpstr>
      <vt:lpstr> Когда вы занимаетесь с нами</vt:lpstr>
      <vt:lpstr>  Подбирая подходящее для нас занятие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Обращение детей к мамам, папам, бабушкам, дедушкам, или правила обучения детей от 1 до 3 лет.</dc:title>
  <dc:creator>Image&amp;Matros™</dc:creator>
  <cp:lastModifiedBy>user</cp:lastModifiedBy>
  <cp:revision>5</cp:revision>
  <dcterms:created xsi:type="dcterms:W3CDTF">2013-05-10T06:49:40Z</dcterms:created>
  <dcterms:modified xsi:type="dcterms:W3CDTF">2015-03-12T11:36:59Z</dcterms:modified>
</cp:coreProperties>
</file>