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43" autoAdjust="0"/>
    <p:restoredTop sz="94652" autoAdjust="0"/>
  </p:normalViewPr>
  <p:slideViewPr>
    <p:cSldViewPr>
      <p:cViewPr varScale="1">
        <p:scale>
          <a:sx n="46" d="100"/>
          <a:sy n="46" d="100"/>
        </p:scale>
        <p:origin x="114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07AEC-446A-4FC7-B2A6-7A1F28D827B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D8BC4-912D-4A37-8FE9-4D41B73233F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8B5C1-1D7E-4FB9-87BC-8F6E3E28F04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ECD57-F379-4D1D-BB73-6F31B5A19DC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531E2-18C6-41C5-88E7-689E919FAA5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66793-A254-4B6A-8DBA-1D19527EAE6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23755-6D41-44D4-85F1-78A4AF690F5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C24F7-6D38-4A69-B193-793285CE1D6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CF90C-E2D5-4FCF-B169-495B911CDD9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213D0C-31BE-42BB-B2F4-9A3711B0BE8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3ED196-B6E0-47C1-BB92-AEE9C7E6BA9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0B313-25EA-488F-BB02-6F44034644A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88B2B-09CB-4EA8-84BE-AFF21746D11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1B0E04A0-2C57-4CFF-BD28-A299F87709D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5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8435975" cy="6178550"/>
          </a:xfrm>
        </p:spPr>
        <p:txBody>
          <a:bodyPr/>
          <a:lstStyle/>
          <a:p>
            <a:pPr eaLnBrk="1" hangingPunct="1"/>
            <a:r>
              <a:rPr lang="ru-RU" sz="2000" dirty="0" smtClean="0">
                <a:solidFill>
                  <a:srgbClr val="CC0000"/>
                </a:solidFill>
              </a:rPr>
              <a:t/>
            </a:r>
            <a:br>
              <a:rPr lang="ru-RU" sz="2000" dirty="0" smtClean="0">
                <a:solidFill>
                  <a:srgbClr val="CC0000"/>
                </a:solidFill>
              </a:rPr>
            </a:br>
            <a:r>
              <a:rPr lang="ru-RU" sz="2000" dirty="0" smtClean="0">
                <a:solidFill>
                  <a:srgbClr val="CC0000"/>
                </a:solidFill>
              </a:rPr>
              <a:t> </a:t>
            </a:r>
            <a:br>
              <a:rPr lang="ru-RU" sz="2000" dirty="0" smtClean="0">
                <a:solidFill>
                  <a:srgbClr val="CC0000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Муниципальное автономное образовательное учреждение - 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Лицей №62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Тема: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Вода: её значение и свойства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                                                                                          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Выполнила: Учитель начальных классов Зотова Л. Н.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2012</a:t>
            </a:r>
            <a:r>
              <a:rPr lang="ru-RU" sz="4000" dirty="0" smtClean="0">
                <a:solidFill>
                  <a:schemeClr val="tx1"/>
                </a:solidFill>
              </a:rPr>
              <a:t/>
            </a:r>
            <a:br>
              <a:rPr lang="ru-RU" sz="4000" dirty="0" smtClean="0">
                <a:solidFill>
                  <a:schemeClr val="tx1"/>
                </a:solidFill>
              </a:rPr>
            </a:br>
            <a:endParaRPr lang="ru-RU" sz="40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1"/>
          <p:cNvSpPr>
            <a:spLocks noGrp="1" noChangeArrowheads="1"/>
          </p:cNvSpPr>
          <p:nvPr>
            <p:ph type="body" sz="half" idx="2"/>
          </p:nvPr>
        </p:nvSpPr>
        <p:spPr>
          <a:xfrm>
            <a:off x="4716463" y="692150"/>
            <a:ext cx="4176712" cy="5434013"/>
          </a:xfrm>
        </p:spPr>
        <p:txBody>
          <a:bodyPr/>
          <a:lstStyle/>
          <a:p>
            <a:pPr marL="0" indent="377825" algn="just" eaLnBrk="1" hangingPunct="1">
              <a:buFontTx/>
              <a:buNone/>
            </a:pPr>
            <a:r>
              <a:rPr lang="ru-RU" sz="2400" smtClean="0"/>
              <a:t>Вода занимает 71% поверхности земли, а остальное – это суша.</a:t>
            </a:r>
          </a:p>
          <a:p>
            <a:pPr marL="0" indent="377825" algn="just" eaLnBrk="1" hangingPunct="1">
              <a:buFontTx/>
              <a:buNone/>
            </a:pPr>
            <a:r>
              <a:rPr lang="ru-RU" sz="2400" smtClean="0"/>
              <a:t>Важнейшая роль в природе и в жизни человека принадлежит воде. </a:t>
            </a:r>
          </a:p>
          <a:p>
            <a:pPr marL="0" indent="377825" algn="just" eaLnBrk="1" hangingPunct="1">
              <a:buFontTx/>
              <a:buNone/>
            </a:pPr>
            <a:r>
              <a:rPr lang="ru-RU" sz="2400" smtClean="0"/>
              <a:t>Без воды невозможно существование живых организмов – около 65% человеческого тела составляет вода.</a:t>
            </a:r>
          </a:p>
        </p:txBody>
      </p:sp>
      <p:pic>
        <p:nvPicPr>
          <p:cNvPr id="54286" name="Picture 14" descr="0005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692150"/>
            <a:ext cx="3455987" cy="2598738"/>
          </a:xfrm>
          <a:noFill/>
        </p:spPr>
      </p:pic>
      <p:pic>
        <p:nvPicPr>
          <p:cNvPr id="54285" name="Picture 13" descr="niagra_fa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284538"/>
            <a:ext cx="3455987" cy="258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Свойства воды:</a:t>
            </a:r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377825" eaLnBrk="1" hangingPunct="1">
              <a:buFontTx/>
              <a:buNone/>
            </a:pPr>
            <a:endParaRPr lang="ru-RU" sz="2400" smtClean="0"/>
          </a:p>
          <a:p>
            <a:pPr marL="0" indent="377825" algn="just" eaLnBrk="1" hangingPunct="1">
              <a:buFontTx/>
              <a:buNone/>
            </a:pPr>
            <a:r>
              <a:rPr lang="ru-RU" sz="2400" smtClean="0"/>
              <a:t>Попробуем ответить на вопросы:</a:t>
            </a:r>
          </a:p>
          <a:p>
            <a:pPr marL="0" indent="377825" algn="just" eaLnBrk="1" hangingPunct="1">
              <a:buFontTx/>
              <a:buAutoNum type="arabicParenR"/>
            </a:pPr>
            <a:r>
              <a:rPr lang="ru-RU" sz="2400" smtClean="0"/>
              <a:t>Можно ли унести воду в решете?</a:t>
            </a:r>
          </a:p>
          <a:p>
            <a:pPr marL="0" indent="377825" algn="just" eaLnBrk="1" hangingPunct="1">
              <a:buFontTx/>
              <a:buAutoNum type="arabicParenR"/>
            </a:pPr>
            <a:r>
              <a:rPr lang="ru-RU" sz="2400" smtClean="0"/>
              <a:t>А можно воду в руках удержать?</a:t>
            </a:r>
          </a:p>
          <a:p>
            <a:pPr marL="0" indent="377825" algn="just" eaLnBrk="1" hangingPunct="1">
              <a:buFontTx/>
              <a:buAutoNum type="arabicParenR"/>
            </a:pPr>
            <a:r>
              <a:rPr lang="ru-RU" sz="2400" smtClean="0"/>
              <a:t>А в гору занести, можно?</a:t>
            </a:r>
          </a:p>
        </p:txBody>
      </p:sp>
      <p:pic>
        <p:nvPicPr>
          <p:cNvPr id="4100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732588" y="1268413"/>
            <a:ext cx="2039937" cy="1900237"/>
          </a:xfrm>
        </p:spPr>
      </p:pic>
      <p:pic>
        <p:nvPicPr>
          <p:cNvPr id="4101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3068638"/>
            <a:ext cx="1873250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4635500"/>
            <a:ext cx="2149475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1-ое свойство воды: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377825" algn="ctr" eaLnBrk="1" hangingPunct="1">
              <a:buFontTx/>
              <a:buNone/>
            </a:pPr>
            <a:r>
              <a:rPr lang="ru-RU" sz="2800" smtClean="0"/>
              <a:t>ПРОЗРАЧНОСТЬ</a:t>
            </a:r>
          </a:p>
          <a:p>
            <a:pPr marL="0" indent="377825" algn="just" eaLnBrk="1" hangingPunct="1">
              <a:buFontTx/>
              <a:buNone/>
            </a:pPr>
            <a:endParaRPr lang="ru-RU" sz="2400" smtClean="0"/>
          </a:p>
          <a:p>
            <a:pPr marL="0" indent="377825" algn="just" eaLnBrk="1" hangingPunct="1">
              <a:buFontTx/>
              <a:buNone/>
            </a:pPr>
            <a:r>
              <a:rPr lang="ru-RU" sz="2400" smtClean="0"/>
              <a:t>Прозрачность – это величина, которая показывает какую часть света пропускает среда, т.е. вода, без изменения направления его распространения.</a:t>
            </a:r>
          </a:p>
        </p:txBody>
      </p:sp>
      <p:pic>
        <p:nvPicPr>
          <p:cNvPr id="5124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1412875"/>
            <a:ext cx="4244975" cy="410368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2-ое свойство воды:</a:t>
            </a:r>
          </a:p>
        </p:txBody>
      </p:sp>
      <p:sp>
        <p:nvSpPr>
          <p:cNvPr id="6147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427538" y="1600200"/>
            <a:ext cx="4608512" cy="4525963"/>
          </a:xfrm>
        </p:spPr>
        <p:txBody>
          <a:bodyPr/>
          <a:lstStyle/>
          <a:p>
            <a:pPr marL="0" indent="182563" eaLnBrk="1" hangingPunct="1">
              <a:buFontTx/>
              <a:buNone/>
            </a:pPr>
            <a:r>
              <a:rPr lang="ru-RU" sz="2800" smtClean="0"/>
              <a:t>Вода НЕ ИМЕЕТ ЦВЕТА</a:t>
            </a:r>
          </a:p>
          <a:p>
            <a:pPr marL="0" indent="182563" algn="just" eaLnBrk="1" hangingPunct="1">
              <a:buFontTx/>
              <a:buNone/>
            </a:pPr>
            <a:r>
              <a:rPr lang="ru-RU" sz="2000" smtClean="0"/>
              <a:t>А действительно ли это так? Ведь в море, океане или в аквариуме вода имеет цвет. Почему это так?</a:t>
            </a:r>
          </a:p>
          <a:p>
            <a:pPr marL="0" indent="182563" algn="just" eaLnBrk="1" hangingPunct="1">
              <a:buFontTx/>
              <a:buNone/>
            </a:pPr>
            <a:r>
              <a:rPr lang="ru-RU" sz="2000" smtClean="0"/>
              <a:t>Цвет воды зависит от особенностей поглощения и отражения света молекулами воды. Оттенки воды зависят от того, какие частицы находятся в воде и какова глубина водоёма.</a:t>
            </a:r>
          </a:p>
        </p:txBody>
      </p:sp>
      <p:pic>
        <p:nvPicPr>
          <p:cNvPr id="614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14422"/>
            <a:ext cx="3881438" cy="4349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3-е свойство воды:</a:t>
            </a:r>
          </a:p>
        </p:txBody>
      </p:sp>
      <p:pic>
        <p:nvPicPr>
          <p:cNvPr id="7171" name="Picture 5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600200"/>
            <a:ext cx="3754438" cy="3989388"/>
          </a:xfrm>
        </p:spPr>
      </p:pic>
      <p:sp>
        <p:nvSpPr>
          <p:cNvPr id="7172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284663" y="1600200"/>
            <a:ext cx="4679950" cy="4525963"/>
          </a:xfrm>
        </p:spPr>
        <p:txBody>
          <a:bodyPr/>
          <a:lstStyle/>
          <a:p>
            <a:pPr marL="0" indent="182563" eaLnBrk="1" hangingPunct="1">
              <a:buFontTx/>
              <a:buNone/>
            </a:pPr>
            <a:r>
              <a:rPr lang="ru-RU" sz="2800" smtClean="0"/>
              <a:t>ВОДА – РАСТВОРИТЕЛЬ</a:t>
            </a:r>
          </a:p>
          <a:p>
            <a:pPr marL="0" indent="182563" algn="just" eaLnBrk="1" hangingPunct="1">
              <a:buFontTx/>
              <a:buNone/>
            </a:pPr>
            <a:r>
              <a:rPr lang="ru-RU" sz="2000" smtClean="0"/>
              <a:t>Вода – самое важное химическое соединение на Земле и является практически универсальным растворителем. В ней растворены, например, азот, кислород и другие примеси, которые находятся в воздухе. Особенно ярко свойства растворителя проявляются в морской воде, в которой растворяются практически все вещества.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4-ое свойство воды:</a:t>
            </a:r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1600200"/>
            <a:ext cx="4824413" cy="4525963"/>
          </a:xfrm>
        </p:spPr>
        <p:txBody>
          <a:bodyPr/>
          <a:lstStyle/>
          <a:p>
            <a:pPr marL="0" indent="182563" algn="just"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Вода НЕ ИМЕЕТ ЗАПАХА</a:t>
            </a:r>
          </a:p>
          <a:p>
            <a:pPr marL="0" indent="182563" algn="just"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Так ли это? Да, чистая вода не имеет запаха. </a:t>
            </a:r>
          </a:p>
          <a:p>
            <a:pPr marL="0" indent="182563" algn="just"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Но, вода из-под крана пахнет хлоркой, а газированная вода, к примеру, ягодами.</a:t>
            </a:r>
          </a:p>
          <a:p>
            <a:pPr marL="0" indent="182563" algn="just"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Значит, запах ей придают различные, растворенные в ней, вещества. </a:t>
            </a:r>
          </a:p>
        </p:txBody>
      </p:sp>
      <p:pic>
        <p:nvPicPr>
          <p:cNvPr id="8196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3800" y="1600200"/>
            <a:ext cx="3683000" cy="3989388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5-е свойство воды:</a:t>
            </a:r>
          </a:p>
        </p:txBody>
      </p:sp>
      <p:pic>
        <p:nvPicPr>
          <p:cNvPr id="9219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600200"/>
            <a:ext cx="4038600" cy="3989388"/>
          </a:xfrm>
        </p:spPr>
      </p:pic>
      <p:sp>
        <p:nvSpPr>
          <p:cNvPr id="9220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244975" cy="4525963"/>
          </a:xfrm>
        </p:spPr>
        <p:txBody>
          <a:bodyPr/>
          <a:lstStyle/>
          <a:p>
            <a:pPr marL="0" indent="195263" eaLnBrk="1" hangingPunct="1">
              <a:buFontTx/>
              <a:buNone/>
            </a:pPr>
            <a:endParaRPr lang="ru-RU" sz="2800" smtClean="0"/>
          </a:p>
          <a:p>
            <a:pPr marL="0" indent="195263" eaLnBrk="1" hangingPunct="1">
              <a:buFontTx/>
              <a:buNone/>
            </a:pPr>
            <a:r>
              <a:rPr lang="ru-RU" sz="2800" smtClean="0"/>
              <a:t>ТЕКУЧЕСТЬ</a:t>
            </a:r>
          </a:p>
          <a:p>
            <a:pPr marL="0" indent="195263" algn="just" eaLnBrk="1" hangingPunct="1">
              <a:buFontTx/>
              <a:buNone/>
            </a:pPr>
            <a:r>
              <a:rPr lang="ru-RU" sz="2000" smtClean="0"/>
              <a:t>Это свойство воды сделало ее символом изменчивости и быстротечности</a:t>
            </a:r>
            <a:r>
              <a:rPr lang="ru-RU" sz="2400" smtClean="0"/>
              <a:t>.</a:t>
            </a:r>
          </a:p>
          <a:p>
            <a:pPr marL="0" indent="195263" algn="just" eaLnBrk="1" hangingPunct="1">
              <a:buFontTx/>
              <a:buNone/>
            </a:pPr>
            <a:r>
              <a:rPr lang="ru-RU" sz="2000" smtClean="0"/>
              <a:t>Вода – в одном из состояний – жидкость, а основным свойством жидкостей является текучесть.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6-е свойство воды:</a:t>
            </a:r>
          </a:p>
        </p:txBody>
      </p:sp>
      <p:sp>
        <p:nvSpPr>
          <p:cNvPr id="1024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475163" cy="4525963"/>
          </a:xfrm>
        </p:spPr>
        <p:txBody>
          <a:bodyPr/>
          <a:lstStyle/>
          <a:p>
            <a:pPr marL="0" indent="195263" algn="just" eaLnBrk="1" hangingPunct="1">
              <a:lnSpc>
                <a:spcPct val="90000"/>
              </a:lnSpc>
              <a:buFontTx/>
              <a:buNone/>
            </a:pPr>
            <a:endParaRPr lang="ru-RU" sz="2200" smtClean="0"/>
          </a:p>
          <a:p>
            <a:pPr marL="0" indent="195263" algn="just" eaLnBrk="1" hangingPunct="1">
              <a:lnSpc>
                <a:spcPct val="90000"/>
              </a:lnSpc>
              <a:buFontTx/>
              <a:buNone/>
            </a:pPr>
            <a:r>
              <a:rPr lang="ru-RU" sz="2200" smtClean="0"/>
              <a:t>Вода ПРИ НАГРЕВАНИИ РАСШИРЯЕТСЯ</a:t>
            </a:r>
          </a:p>
          <a:p>
            <a:pPr marL="0" indent="195263" algn="just" eaLnBrk="1" hangingPunct="1">
              <a:lnSpc>
                <a:spcPct val="90000"/>
              </a:lnSpc>
              <a:buFontTx/>
              <a:buNone/>
            </a:pPr>
            <a:r>
              <a:rPr lang="ru-RU" sz="2200" smtClean="0"/>
              <a:t>При нагревании воды частицы, из которых она состоит, движутся быстрее. Они сталкиваются, отталкиваются и отскакивают друг от друга. Расстояние между молекулами увеличивается, и они занимают больший объём.</a:t>
            </a:r>
          </a:p>
        </p:txBody>
      </p:sp>
      <p:pic>
        <p:nvPicPr>
          <p:cNvPr id="10244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5452" t="5815" r="7269" b="5815"/>
          <a:stretch>
            <a:fillRect/>
          </a:stretch>
        </p:blipFill>
        <p:spPr>
          <a:xfrm>
            <a:off x="5210175" y="1819275"/>
            <a:ext cx="3224213" cy="35544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7-ое свойство воды:</a:t>
            </a:r>
          </a:p>
        </p:txBody>
      </p:sp>
      <p:pic>
        <p:nvPicPr>
          <p:cNvPr id="11267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1484313"/>
            <a:ext cx="3394075" cy="4133850"/>
          </a:xfrm>
        </p:spPr>
      </p:pic>
      <p:sp>
        <p:nvSpPr>
          <p:cNvPr id="11268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140200" y="1600200"/>
            <a:ext cx="4546600" cy="4060825"/>
          </a:xfrm>
        </p:spPr>
        <p:txBody>
          <a:bodyPr/>
          <a:lstStyle/>
          <a:p>
            <a:pPr marL="0" indent="195263" eaLnBrk="1" hangingPunct="1">
              <a:buFontTx/>
              <a:buNone/>
            </a:pPr>
            <a:r>
              <a:rPr lang="ru-RU" sz="2400" smtClean="0"/>
              <a:t>Вода ПРИ ОХЛАЖДЕНИИ СУЖАЕТСЯ.</a:t>
            </a:r>
          </a:p>
          <a:p>
            <a:pPr marL="0" indent="195263" algn="just" eaLnBrk="1" hangingPunct="1">
              <a:buFontTx/>
              <a:buNone/>
            </a:pPr>
            <a:r>
              <a:rPr lang="ru-RU" sz="2200" smtClean="0"/>
              <a:t>При охлаждении воды частицы, из которых она состоит, движутся медленнее, меньше сталкиваются и меньше отскакивают друг от друга. Расстояние между ними уменьшается, поэтому вода занимает меньше места, т.е. сжимается.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mtClean="0"/>
              <a:t>Мы говорим: она течет,</a:t>
            </a:r>
          </a:p>
          <a:p>
            <a:pPr algn="ctr" eaLnBrk="1" hangingPunct="1">
              <a:buFontTx/>
              <a:buNone/>
            </a:pPr>
            <a:r>
              <a:rPr lang="ru-RU" smtClean="0"/>
              <a:t> Мы говорим: она играет,</a:t>
            </a:r>
          </a:p>
          <a:p>
            <a:pPr algn="ctr" eaLnBrk="1" hangingPunct="1">
              <a:buFontTx/>
              <a:buNone/>
            </a:pPr>
            <a:r>
              <a:rPr lang="ru-RU" smtClean="0"/>
              <a:t> Она бежит всегда вперед,</a:t>
            </a:r>
          </a:p>
          <a:p>
            <a:pPr algn="ctr" eaLnBrk="1" hangingPunct="1">
              <a:buFontTx/>
              <a:buNone/>
            </a:pPr>
            <a:r>
              <a:rPr lang="ru-RU" smtClean="0"/>
              <a:t> Но никуда не убегает</a:t>
            </a:r>
          </a:p>
          <a:p>
            <a:pPr algn="ctr" eaLnBrk="1" hangingPunct="1">
              <a:buFontTx/>
              <a:buNone/>
            </a:pPr>
            <a:endParaRPr lang="ru-RU" smtClean="0"/>
          </a:p>
          <a:p>
            <a:pPr algn="ctr" eaLnBrk="1" hangingPunct="1">
              <a:buFontTx/>
              <a:buNone/>
            </a:pPr>
            <a:r>
              <a:rPr lang="ru-RU" smtClean="0"/>
              <a:t>ВОТ ТАКАЯ ИНТЕРЕСНАЯ ВОДА!!!</a:t>
            </a:r>
          </a:p>
          <a:p>
            <a:pPr algn="ctr" eaLnBrk="1" hangingPunct="1">
              <a:buFontTx/>
              <a:buNone/>
            </a:pPr>
            <a:endParaRPr lang="ru-RU" smtClean="0"/>
          </a:p>
        </p:txBody>
      </p:sp>
      <p:pic>
        <p:nvPicPr>
          <p:cNvPr id="12291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8038" y="4005263"/>
            <a:ext cx="2447925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4005263"/>
            <a:ext cx="2447925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7763" y="4005263"/>
            <a:ext cx="2232025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да и ее значение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вода и ее значение</Template>
  <TotalTime>12</TotalTime>
  <Words>407</Words>
  <Application>Microsoft Office PowerPoint</Application>
  <PresentationFormat>Экран (4:3)</PresentationFormat>
  <Paragraphs>44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Arial</vt:lpstr>
      <vt:lpstr>вода и ее значение</vt:lpstr>
      <vt:lpstr>   Муниципальное автономное образовательное учреждение -  Лицей №62    Тема: Вода: её значение и свойства                                                                                               Выполнила: Учитель начальных классов Зотова Л. Н.   2012 </vt:lpstr>
      <vt:lpstr>Презентация PowerPoint</vt:lpstr>
      <vt:lpstr>Свойства воды:</vt:lpstr>
      <vt:lpstr>1-ое свойство воды:</vt:lpstr>
      <vt:lpstr>2-ое свойство воды:</vt:lpstr>
      <vt:lpstr>3-е свойство воды:</vt:lpstr>
      <vt:lpstr>4-ое свойство воды:</vt:lpstr>
      <vt:lpstr>5-е свойство воды:</vt:lpstr>
      <vt:lpstr>6-е свойство воды:</vt:lpstr>
      <vt:lpstr>7-ое свойство воды: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Муниципальное автономное образовательное учреждение -  Лицей №62    Тема: Вода: её значение и свойства                                                                                               Выполнила: Учитель начальных классов Зотова Л. Н.   2012 </dc:title>
  <dc:creator>viki</dc:creator>
  <cp:lastModifiedBy>Сергей</cp:lastModifiedBy>
  <cp:revision>2</cp:revision>
  <dcterms:created xsi:type="dcterms:W3CDTF">2012-03-11T21:17:08Z</dcterms:created>
  <dcterms:modified xsi:type="dcterms:W3CDTF">2015-08-22T11:51:53Z</dcterms:modified>
</cp:coreProperties>
</file>