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0" r:id="rId3"/>
    <p:sldId id="258" r:id="rId4"/>
    <p:sldId id="261" r:id="rId5"/>
    <p:sldId id="262" r:id="rId6"/>
    <p:sldId id="263" r:id="rId7"/>
    <p:sldId id="259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108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61C9C5-15E1-45EB-928E-1A835CC3FE4B}" type="doc">
      <dgm:prSet loTypeId="urn:microsoft.com/office/officeart/2005/8/layout/hList3" loCatId="list" qsTypeId="urn:microsoft.com/office/officeart/2005/8/quickstyle/3d2" qsCatId="3D" csTypeId="urn:microsoft.com/office/officeart/2005/8/colors/accent2_5" csCatId="accent2" phldr="1"/>
      <dgm:spPr/>
      <dgm:t>
        <a:bodyPr/>
        <a:lstStyle/>
        <a:p>
          <a:endParaRPr lang="ru-RU"/>
        </a:p>
      </dgm:t>
    </dgm:pt>
    <dgm:pt modelId="{043B135A-8C99-4765-A333-10A17FD8960E}">
      <dgm:prSet phldrT="[Текст]" custT="1"/>
      <dgm:spPr/>
      <dgm:t>
        <a:bodyPr/>
        <a:lstStyle/>
        <a:p>
          <a:r>
            <a:rPr lang="ru-RU" sz="4000" b="1" spc="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Разряды</a:t>
          </a:r>
          <a:endParaRPr lang="ru-RU" sz="4000" b="1" spc="6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06E023E-A659-49F5-BD73-D00C5280E186}" type="parTrans" cxnId="{65E90E01-75F7-429F-9056-B33E7C4EEA92}">
      <dgm:prSet/>
      <dgm:spPr/>
      <dgm:t>
        <a:bodyPr/>
        <a:lstStyle/>
        <a:p>
          <a:endParaRPr lang="ru-RU"/>
        </a:p>
      </dgm:t>
    </dgm:pt>
    <dgm:pt modelId="{9A2E86F6-8772-4062-B8C8-06E8F3C27400}" type="sibTrans" cxnId="{65E90E01-75F7-429F-9056-B33E7C4EEA92}">
      <dgm:prSet/>
      <dgm:spPr/>
      <dgm:t>
        <a:bodyPr/>
        <a:lstStyle/>
        <a:p>
          <a:endParaRPr lang="ru-RU"/>
        </a:p>
      </dgm:t>
    </dgm:pt>
    <dgm:pt modelId="{AACFDFA8-700E-4D24-8DC1-264E5CEB0086}">
      <dgm:prSet phldrT="[Текст]"/>
      <dgm:spPr/>
      <dgm:t>
        <a:bodyPr/>
        <a:lstStyle/>
        <a:p>
          <a:r>
            <a:rPr lang="ru-RU" dirty="0" smtClean="0"/>
            <a:t>сотни</a:t>
          </a:r>
          <a:endParaRPr lang="ru-RU" dirty="0"/>
        </a:p>
      </dgm:t>
    </dgm:pt>
    <dgm:pt modelId="{A9FC498D-25EC-4537-8075-42842C46728C}" type="parTrans" cxnId="{87CA2F2D-4963-4A21-93B5-906C6CAE3DA9}">
      <dgm:prSet/>
      <dgm:spPr/>
      <dgm:t>
        <a:bodyPr/>
        <a:lstStyle/>
        <a:p>
          <a:endParaRPr lang="ru-RU"/>
        </a:p>
      </dgm:t>
    </dgm:pt>
    <dgm:pt modelId="{AAFE3380-3F4E-4463-96CF-FC092028B025}" type="sibTrans" cxnId="{87CA2F2D-4963-4A21-93B5-906C6CAE3DA9}">
      <dgm:prSet/>
      <dgm:spPr/>
      <dgm:t>
        <a:bodyPr/>
        <a:lstStyle/>
        <a:p>
          <a:endParaRPr lang="ru-RU"/>
        </a:p>
      </dgm:t>
    </dgm:pt>
    <dgm:pt modelId="{294C2467-E363-4800-A35E-14E8E3E52115}">
      <dgm:prSet phldrT="[Текст]"/>
      <dgm:spPr/>
      <dgm:t>
        <a:bodyPr/>
        <a:lstStyle/>
        <a:p>
          <a:r>
            <a:rPr lang="ru-RU" dirty="0" smtClean="0"/>
            <a:t>десятки</a:t>
          </a:r>
          <a:endParaRPr lang="ru-RU" dirty="0"/>
        </a:p>
      </dgm:t>
    </dgm:pt>
    <dgm:pt modelId="{DD00892B-89CA-4F63-BCD9-E3EB8AAD0864}" type="parTrans" cxnId="{D1684586-6D5D-40F6-B03E-B8C738F07E5A}">
      <dgm:prSet/>
      <dgm:spPr/>
      <dgm:t>
        <a:bodyPr/>
        <a:lstStyle/>
        <a:p>
          <a:endParaRPr lang="ru-RU"/>
        </a:p>
      </dgm:t>
    </dgm:pt>
    <dgm:pt modelId="{6DDBF432-9EA4-4E45-B37A-C0848FF63E69}" type="sibTrans" cxnId="{D1684586-6D5D-40F6-B03E-B8C738F07E5A}">
      <dgm:prSet/>
      <dgm:spPr/>
      <dgm:t>
        <a:bodyPr/>
        <a:lstStyle/>
        <a:p>
          <a:endParaRPr lang="ru-RU"/>
        </a:p>
      </dgm:t>
    </dgm:pt>
    <dgm:pt modelId="{43CE3EFF-89C3-493B-82EB-0BD25087CD5E}">
      <dgm:prSet phldrT="[Текст]"/>
      <dgm:spPr/>
      <dgm:t>
        <a:bodyPr/>
        <a:lstStyle/>
        <a:p>
          <a:r>
            <a:rPr lang="ru-RU" dirty="0" smtClean="0"/>
            <a:t>единицы</a:t>
          </a:r>
          <a:endParaRPr lang="ru-RU" dirty="0"/>
        </a:p>
      </dgm:t>
    </dgm:pt>
    <dgm:pt modelId="{73CF80E1-7F98-4D78-9D8F-7477B5B64A4B}" type="parTrans" cxnId="{1A011D88-AD04-4C80-A70B-4B856056F1B3}">
      <dgm:prSet/>
      <dgm:spPr/>
      <dgm:t>
        <a:bodyPr/>
        <a:lstStyle/>
        <a:p>
          <a:endParaRPr lang="ru-RU"/>
        </a:p>
      </dgm:t>
    </dgm:pt>
    <dgm:pt modelId="{0ADB7E83-82F0-4A67-BF84-A994663053B1}" type="sibTrans" cxnId="{1A011D88-AD04-4C80-A70B-4B856056F1B3}">
      <dgm:prSet/>
      <dgm:spPr/>
      <dgm:t>
        <a:bodyPr/>
        <a:lstStyle/>
        <a:p>
          <a:endParaRPr lang="ru-RU"/>
        </a:p>
      </dgm:t>
    </dgm:pt>
    <dgm:pt modelId="{19DBBC75-CEA7-435C-9AF4-DA08BF788CD0}" type="pres">
      <dgm:prSet presAssocID="{6161C9C5-15E1-45EB-928E-1A835CC3FE4B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6CF1B69-0D76-4500-9AC2-C364B2087B9F}" type="pres">
      <dgm:prSet presAssocID="{043B135A-8C99-4765-A333-10A17FD8960E}" presName="roof" presStyleLbl="dkBgShp" presStyleIdx="0" presStyleCnt="2" custScaleY="174988"/>
      <dgm:spPr/>
      <dgm:t>
        <a:bodyPr/>
        <a:lstStyle/>
        <a:p>
          <a:endParaRPr lang="ru-RU"/>
        </a:p>
      </dgm:t>
    </dgm:pt>
    <dgm:pt modelId="{99F11B2E-B9F9-46D6-8BAE-FD3192736284}" type="pres">
      <dgm:prSet presAssocID="{043B135A-8C99-4765-A333-10A17FD8960E}" presName="pillars" presStyleCnt="0"/>
      <dgm:spPr/>
      <dgm:t>
        <a:bodyPr/>
        <a:lstStyle/>
        <a:p>
          <a:endParaRPr lang="ru-RU"/>
        </a:p>
      </dgm:t>
    </dgm:pt>
    <dgm:pt modelId="{F7F2CAB2-9C4C-4119-BDA4-95E7783E0ADF}" type="pres">
      <dgm:prSet presAssocID="{043B135A-8C99-4765-A333-10A17FD8960E}" presName="pillar1" presStyleLbl="node1" presStyleIdx="0" presStyleCnt="3" custScaleY="51740" custLinFactNeighborY="-78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F07AFA-E282-496E-9245-F3A6E42949E3}" type="pres">
      <dgm:prSet presAssocID="{294C2467-E363-4800-A35E-14E8E3E52115}" presName="pillarX" presStyleLbl="node1" presStyleIdx="1" presStyleCnt="3" custScaleY="51740" custLinFactNeighborY="-78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D06E1A-1E95-4332-81F0-B10314AACBA9}" type="pres">
      <dgm:prSet presAssocID="{43CE3EFF-89C3-493B-82EB-0BD25087CD5E}" presName="pillarX" presStyleLbl="node1" presStyleIdx="2" presStyleCnt="3" custScaleY="51740" custLinFactNeighborY="-78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7DB029-B10C-45AD-BBC3-0DF088D412E6}" type="pres">
      <dgm:prSet presAssocID="{043B135A-8C99-4765-A333-10A17FD8960E}" presName="base" presStyleLbl="dkBgShp" presStyleIdx="1" presStyleCnt="2" custFlipVert="1" custScaleY="51022" custLinFactY="-100000" custLinFactNeighborY="-193663"/>
      <dgm:spPr/>
      <dgm:t>
        <a:bodyPr/>
        <a:lstStyle/>
        <a:p>
          <a:endParaRPr lang="ru-RU"/>
        </a:p>
      </dgm:t>
    </dgm:pt>
  </dgm:ptLst>
  <dgm:cxnLst>
    <dgm:cxn modelId="{FE152DBC-C82A-4D0E-B69B-10C4C9C49666}" type="presOf" srcId="{043B135A-8C99-4765-A333-10A17FD8960E}" destId="{16CF1B69-0D76-4500-9AC2-C364B2087B9F}" srcOrd="0" destOrd="0" presId="urn:microsoft.com/office/officeart/2005/8/layout/hList3"/>
    <dgm:cxn modelId="{B8402C4B-C1E6-471C-92A4-B2A0350DB993}" type="presOf" srcId="{6161C9C5-15E1-45EB-928E-1A835CC3FE4B}" destId="{19DBBC75-CEA7-435C-9AF4-DA08BF788CD0}" srcOrd="0" destOrd="0" presId="urn:microsoft.com/office/officeart/2005/8/layout/hList3"/>
    <dgm:cxn modelId="{65E90E01-75F7-429F-9056-B33E7C4EEA92}" srcId="{6161C9C5-15E1-45EB-928E-1A835CC3FE4B}" destId="{043B135A-8C99-4765-A333-10A17FD8960E}" srcOrd="0" destOrd="0" parTransId="{206E023E-A659-49F5-BD73-D00C5280E186}" sibTransId="{9A2E86F6-8772-4062-B8C8-06E8F3C27400}"/>
    <dgm:cxn modelId="{C9161B7A-4420-4DB8-9BB7-60E2333A740F}" type="presOf" srcId="{AACFDFA8-700E-4D24-8DC1-264E5CEB0086}" destId="{F7F2CAB2-9C4C-4119-BDA4-95E7783E0ADF}" srcOrd="0" destOrd="0" presId="urn:microsoft.com/office/officeart/2005/8/layout/hList3"/>
    <dgm:cxn modelId="{1A011D88-AD04-4C80-A70B-4B856056F1B3}" srcId="{043B135A-8C99-4765-A333-10A17FD8960E}" destId="{43CE3EFF-89C3-493B-82EB-0BD25087CD5E}" srcOrd="2" destOrd="0" parTransId="{73CF80E1-7F98-4D78-9D8F-7477B5B64A4B}" sibTransId="{0ADB7E83-82F0-4A67-BF84-A994663053B1}"/>
    <dgm:cxn modelId="{D1684586-6D5D-40F6-B03E-B8C738F07E5A}" srcId="{043B135A-8C99-4765-A333-10A17FD8960E}" destId="{294C2467-E363-4800-A35E-14E8E3E52115}" srcOrd="1" destOrd="0" parTransId="{DD00892B-89CA-4F63-BCD9-E3EB8AAD0864}" sibTransId="{6DDBF432-9EA4-4E45-B37A-C0848FF63E69}"/>
    <dgm:cxn modelId="{87CA2F2D-4963-4A21-93B5-906C6CAE3DA9}" srcId="{043B135A-8C99-4765-A333-10A17FD8960E}" destId="{AACFDFA8-700E-4D24-8DC1-264E5CEB0086}" srcOrd="0" destOrd="0" parTransId="{A9FC498D-25EC-4537-8075-42842C46728C}" sibTransId="{AAFE3380-3F4E-4463-96CF-FC092028B025}"/>
    <dgm:cxn modelId="{B4302A2D-8F70-47E5-B3C3-02126D0D0DA0}" type="presOf" srcId="{43CE3EFF-89C3-493B-82EB-0BD25087CD5E}" destId="{68D06E1A-1E95-4332-81F0-B10314AACBA9}" srcOrd="0" destOrd="0" presId="urn:microsoft.com/office/officeart/2005/8/layout/hList3"/>
    <dgm:cxn modelId="{A10DE765-935F-4EDD-A75F-39DA63342B00}" type="presOf" srcId="{294C2467-E363-4800-A35E-14E8E3E52115}" destId="{D4F07AFA-E282-496E-9245-F3A6E42949E3}" srcOrd="0" destOrd="0" presId="urn:microsoft.com/office/officeart/2005/8/layout/hList3"/>
    <dgm:cxn modelId="{3AB4310B-CEA2-4EEA-B85E-5C3816A92166}" type="presParOf" srcId="{19DBBC75-CEA7-435C-9AF4-DA08BF788CD0}" destId="{16CF1B69-0D76-4500-9AC2-C364B2087B9F}" srcOrd="0" destOrd="0" presId="urn:microsoft.com/office/officeart/2005/8/layout/hList3"/>
    <dgm:cxn modelId="{0368F5E0-1EDA-44B0-8587-2E48FE8459BD}" type="presParOf" srcId="{19DBBC75-CEA7-435C-9AF4-DA08BF788CD0}" destId="{99F11B2E-B9F9-46D6-8BAE-FD3192736284}" srcOrd="1" destOrd="0" presId="urn:microsoft.com/office/officeart/2005/8/layout/hList3"/>
    <dgm:cxn modelId="{86CB8A3B-FFEF-411D-9840-C0CCABA54BCF}" type="presParOf" srcId="{99F11B2E-B9F9-46D6-8BAE-FD3192736284}" destId="{F7F2CAB2-9C4C-4119-BDA4-95E7783E0ADF}" srcOrd="0" destOrd="0" presId="urn:microsoft.com/office/officeart/2005/8/layout/hList3"/>
    <dgm:cxn modelId="{17EB53B4-40B9-4685-811E-D076872FD2EE}" type="presParOf" srcId="{99F11B2E-B9F9-46D6-8BAE-FD3192736284}" destId="{D4F07AFA-E282-496E-9245-F3A6E42949E3}" srcOrd="1" destOrd="0" presId="urn:microsoft.com/office/officeart/2005/8/layout/hList3"/>
    <dgm:cxn modelId="{29963022-1952-472B-A3BB-AD880D6E476F}" type="presParOf" srcId="{99F11B2E-B9F9-46D6-8BAE-FD3192736284}" destId="{68D06E1A-1E95-4332-81F0-B10314AACBA9}" srcOrd="2" destOrd="0" presId="urn:microsoft.com/office/officeart/2005/8/layout/hList3"/>
    <dgm:cxn modelId="{F4F5AE6C-B555-4F5C-B01C-194B40D81BFC}" type="presParOf" srcId="{19DBBC75-CEA7-435C-9AF4-DA08BF788CD0}" destId="{FD7DB029-B10C-45AD-BBC3-0DF088D412E6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161C9C5-15E1-45EB-928E-1A835CC3FE4B}" type="doc">
      <dgm:prSet loTypeId="urn:microsoft.com/office/officeart/2005/8/layout/hList3" loCatId="list" qsTypeId="urn:microsoft.com/office/officeart/2005/8/quickstyle/3d2" qsCatId="3D" csTypeId="urn:microsoft.com/office/officeart/2005/8/colors/accent2_5" csCatId="accent2" phldr="1"/>
      <dgm:spPr/>
      <dgm:t>
        <a:bodyPr/>
        <a:lstStyle/>
        <a:p>
          <a:endParaRPr lang="ru-RU"/>
        </a:p>
      </dgm:t>
    </dgm:pt>
    <dgm:pt modelId="{043B135A-8C99-4765-A333-10A17FD8960E}">
      <dgm:prSet phldrT="[Текст]" custT="1"/>
      <dgm:spPr/>
      <dgm:t>
        <a:bodyPr/>
        <a:lstStyle/>
        <a:p>
          <a:r>
            <a:rPr lang="ru-RU" sz="4000" b="1" spc="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Разряды</a:t>
          </a:r>
          <a:endParaRPr lang="ru-RU" sz="4000" b="1" spc="6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06E023E-A659-49F5-BD73-D00C5280E186}" type="parTrans" cxnId="{65E90E01-75F7-429F-9056-B33E7C4EEA92}">
      <dgm:prSet/>
      <dgm:spPr/>
      <dgm:t>
        <a:bodyPr/>
        <a:lstStyle/>
        <a:p>
          <a:endParaRPr lang="ru-RU"/>
        </a:p>
      </dgm:t>
    </dgm:pt>
    <dgm:pt modelId="{9A2E86F6-8772-4062-B8C8-06E8F3C27400}" type="sibTrans" cxnId="{65E90E01-75F7-429F-9056-B33E7C4EEA92}">
      <dgm:prSet/>
      <dgm:spPr/>
      <dgm:t>
        <a:bodyPr/>
        <a:lstStyle/>
        <a:p>
          <a:endParaRPr lang="ru-RU"/>
        </a:p>
      </dgm:t>
    </dgm:pt>
    <dgm:pt modelId="{AACFDFA8-700E-4D24-8DC1-264E5CEB0086}">
      <dgm:prSet phldrT="[Текст]"/>
      <dgm:spPr/>
      <dgm:t>
        <a:bodyPr/>
        <a:lstStyle/>
        <a:p>
          <a:r>
            <a:rPr lang="ru-RU" dirty="0" smtClean="0"/>
            <a:t>сотни</a:t>
          </a:r>
          <a:endParaRPr lang="ru-RU" dirty="0"/>
        </a:p>
      </dgm:t>
    </dgm:pt>
    <dgm:pt modelId="{A9FC498D-25EC-4537-8075-42842C46728C}" type="parTrans" cxnId="{87CA2F2D-4963-4A21-93B5-906C6CAE3DA9}">
      <dgm:prSet/>
      <dgm:spPr/>
      <dgm:t>
        <a:bodyPr/>
        <a:lstStyle/>
        <a:p>
          <a:endParaRPr lang="ru-RU"/>
        </a:p>
      </dgm:t>
    </dgm:pt>
    <dgm:pt modelId="{AAFE3380-3F4E-4463-96CF-FC092028B025}" type="sibTrans" cxnId="{87CA2F2D-4963-4A21-93B5-906C6CAE3DA9}">
      <dgm:prSet/>
      <dgm:spPr/>
      <dgm:t>
        <a:bodyPr/>
        <a:lstStyle/>
        <a:p>
          <a:endParaRPr lang="ru-RU"/>
        </a:p>
      </dgm:t>
    </dgm:pt>
    <dgm:pt modelId="{294C2467-E363-4800-A35E-14E8E3E52115}">
      <dgm:prSet phldrT="[Текст]"/>
      <dgm:spPr/>
      <dgm:t>
        <a:bodyPr/>
        <a:lstStyle/>
        <a:p>
          <a:r>
            <a:rPr lang="ru-RU" dirty="0" smtClean="0"/>
            <a:t>десятки</a:t>
          </a:r>
          <a:endParaRPr lang="ru-RU" dirty="0"/>
        </a:p>
      </dgm:t>
    </dgm:pt>
    <dgm:pt modelId="{DD00892B-89CA-4F63-BCD9-E3EB8AAD0864}" type="parTrans" cxnId="{D1684586-6D5D-40F6-B03E-B8C738F07E5A}">
      <dgm:prSet/>
      <dgm:spPr/>
      <dgm:t>
        <a:bodyPr/>
        <a:lstStyle/>
        <a:p>
          <a:endParaRPr lang="ru-RU"/>
        </a:p>
      </dgm:t>
    </dgm:pt>
    <dgm:pt modelId="{6DDBF432-9EA4-4E45-B37A-C0848FF63E69}" type="sibTrans" cxnId="{D1684586-6D5D-40F6-B03E-B8C738F07E5A}">
      <dgm:prSet/>
      <dgm:spPr/>
      <dgm:t>
        <a:bodyPr/>
        <a:lstStyle/>
        <a:p>
          <a:endParaRPr lang="ru-RU"/>
        </a:p>
      </dgm:t>
    </dgm:pt>
    <dgm:pt modelId="{43CE3EFF-89C3-493B-82EB-0BD25087CD5E}">
      <dgm:prSet phldrT="[Текст]"/>
      <dgm:spPr/>
      <dgm:t>
        <a:bodyPr/>
        <a:lstStyle/>
        <a:p>
          <a:r>
            <a:rPr lang="ru-RU" dirty="0" smtClean="0"/>
            <a:t>единицы</a:t>
          </a:r>
          <a:endParaRPr lang="ru-RU" dirty="0"/>
        </a:p>
      </dgm:t>
    </dgm:pt>
    <dgm:pt modelId="{73CF80E1-7F98-4D78-9D8F-7477B5B64A4B}" type="parTrans" cxnId="{1A011D88-AD04-4C80-A70B-4B856056F1B3}">
      <dgm:prSet/>
      <dgm:spPr/>
      <dgm:t>
        <a:bodyPr/>
        <a:lstStyle/>
        <a:p>
          <a:endParaRPr lang="ru-RU"/>
        </a:p>
      </dgm:t>
    </dgm:pt>
    <dgm:pt modelId="{0ADB7E83-82F0-4A67-BF84-A994663053B1}" type="sibTrans" cxnId="{1A011D88-AD04-4C80-A70B-4B856056F1B3}">
      <dgm:prSet/>
      <dgm:spPr/>
      <dgm:t>
        <a:bodyPr/>
        <a:lstStyle/>
        <a:p>
          <a:endParaRPr lang="ru-RU"/>
        </a:p>
      </dgm:t>
    </dgm:pt>
    <dgm:pt modelId="{19DBBC75-CEA7-435C-9AF4-DA08BF788CD0}" type="pres">
      <dgm:prSet presAssocID="{6161C9C5-15E1-45EB-928E-1A835CC3FE4B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6CF1B69-0D76-4500-9AC2-C364B2087B9F}" type="pres">
      <dgm:prSet presAssocID="{043B135A-8C99-4765-A333-10A17FD8960E}" presName="roof" presStyleLbl="dkBgShp" presStyleIdx="0" presStyleCnt="2" custScaleY="174988"/>
      <dgm:spPr/>
      <dgm:t>
        <a:bodyPr/>
        <a:lstStyle/>
        <a:p>
          <a:endParaRPr lang="ru-RU"/>
        </a:p>
      </dgm:t>
    </dgm:pt>
    <dgm:pt modelId="{99F11B2E-B9F9-46D6-8BAE-FD3192736284}" type="pres">
      <dgm:prSet presAssocID="{043B135A-8C99-4765-A333-10A17FD8960E}" presName="pillars" presStyleCnt="0"/>
      <dgm:spPr/>
      <dgm:t>
        <a:bodyPr/>
        <a:lstStyle/>
        <a:p>
          <a:endParaRPr lang="ru-RU"/>
        </a:p>
      </dgm:t>
    </dgm:pt>
    <dgm:pt modelId="{F7F2CAB2-9C4C-4119-BDA4-95E7783E0ADF}" type="pres">
      <dgm:prSet presAssocID="{043B135A-8C99-4765-A333-10A17FD8960E}" presName="pillar1" presStyleLbl="node1" presStyleIdx="0" presStyleCnt="3" custScaleY="51740" custLinFactNeighborY="-78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F07AFA-E282-496E-9245-F3A6E42949E3}" type="pres">
      <dgm:prSet presAssocID="{294C2467-E363-4800-A35E-14E8E3E52115}" presName="pillarX" presStyleLbl="node1" presStyleIdx="1" presStyleCnt="3" custScaleY="51740" custLinFactNeighborY="-78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D06E1A-1E95-4332-81F0-B10314AACBA9}" type="pres">
      <dgm:prSet presAssocID="{43CE3EFF-89C3-493B-82EB-0BD25087CD5E}" presName="pillarX" presStyleLbl="node1" presStyleIdx="2" presStyleCnt="3" custScaleY="51740" custLinFactNeighborY="-78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7DB029-B10C-45AD-BBC3-0DF088D412E6}" type="pres">
      <dgm:prSet presAssocID="{043B135A-8C99-4765-A333-10A17FD8960E}" presName="base" presStyleLbl="dkBgShp" presStyleIdx="1" presStyleCnt="2" custFlipVert="1" custScaleY="351777" custLinFactY="-67453" custLinFactNeighborY="-100000"/>
      <dgm:spPr/>
      <dgm:t>
        <a:bodyPr/>
        <a:lstStyle/>
        <a:p>
          <a:endParaRPr lang="ru-RU"/>
        </a:p>
      </dgm:t>
    </dgm:pt>
  </dgm:ptLst>
  <dgm:cxnLst>
    <dgm:cxn modelId="{270FEED1-DF5B-4EF1-8A25-86BABE189083}" type="presOf" srcId="{294C2467-E363-4800-A35E-14E8E3E52115}" destId="{D4F07AFA-E282-496E-9245-F3A6E42949E3}" srcOrd="0" destOrd="0" presId="urn:microsoft.com/office/officeart/2005/8/layout/hList3"/>
    <dgm:cxn modelId="{65E90E01-75F7-429F-9056-B33E7C4EEA92}" srcId="{6161C9C5-15E1-45EB-928E-1A835CC3FE4B}" destId="{043B135A-8C99-4765-A333-10A17FD8960E}" srcOrd="0" destOrd="0" parTransId="{206E023E-A659-49F5-BD73-D00C5280E186}" sibTransId="{9A2E86F6-8772-4062-B8C8-06E8F3C27400}"/>
    <dgm:cxn modelId="{5A4D861B-D48F-4096-B5DD-DA484944A0CF}" type="presOf" srcId="{AACFDFA8-700E-4D24-8DC1-264E5CEB0086}" destId="{F7F2CAB2-9C4C-4119-BDA4-95E7783E0ADF}" srcOrd="0" destOrd="0" presId="urn:microsoft.com/office/officeart/2005/8/layout/hList3"/>
    <dgm:cxn modelId="{C6AEF709-2EE1-4874-9BDD-01F54CCFE64C}" type="presOf" srcId="{43CE3EFF-89C3-493B-82EB-0BD25087CD5E}" destId="{68D06E1A-1E95-4332-81F0-B10314AACBA9}" srcOrd="0" destOrd="0" presId="urn:microsoft.com/office/officeart/2005/8/layout/hList3"/>
    <dgm:cxn modelId="{1A011D88-AD04-4C80-A70B-4B856056F1B3}" srcId="{043B135A-8C99-4765-A333-10A17FD8960E}" destId="{43CE3EFF-89C3-493B-82EB-0BD25087CD5E}" srcOrd="2" destOrd="0" parTransId="{73CF80E1-7F98-4D78-9D8F-7477B5B64A4B}" sibTransId="{0ADB7E83-82F0-4A67-BF84-A994663053B1}"/>
    <dgm:cxn modelId="{D1684586-6D5D-40F6-B03E-B8C738F07E5A}" srcId="{043B135A-8C99-4765-A333-10A17FD8960E}" destId="{294C2467-E363-4800-A35E-14E8E3E52115}" srcOrd="1" destOrd="0" parTransId="{DD00892B-89CA-4F63-BCD9-E3EB8AAD0864}" sibTransId="{6DDBF432-9EA4-4E45-B37A-C0848FF63E69}"/>
    <dgm:cxn modelId="{7468DADB-A0B9-4614-9F00-249CB78B549B}" type="presOf" srcId="{6161C9C5-15E1-45EB-928E-1A835CC3FE4B}" destId="{19DBBC75-CEA7-435C-9AF4-DA08BF788CD0}" srcOrd="0" destOrd="0" presId="urn:microsoft.com/office/officeart/2005/8/layout/hList3"/>
    <dgm:cxn modelId="{87CA2F2D-4963-4A21-93B5-906C6CAE3DA9}" srcId="{043B135A-8C99-4765-A333-10A17FD8960E}" destId="{AACFDFA8-700E-4D24-8DC1-264E5CEB0086}" srcOrd="0" destOrd="0" parTransId="{A9FC498D-25EC-4537-8075-42842C46728C}" sibTransId="{AAFE3380-3F4E-4463-96CF-FC092028B025}"/>
    <dgm:cxn modelId="{19FA86EC-4A26-4FFB-9686-6F1EE2C32534}" type="presOf" srcId="{043B135A-8C99-4765-A333-10A17FD8960E}" destId="{16CF1B69-0D76-4500-9AC2-C364B2087B9F}" srcOrd="0" destOrd="0" presId="urn:microsoft.com/office/officeart/2005/8/layout/hList3"/>
    <dgm:cxn modelId="{D9709D82-7A10-4EF9-9926-9E2657ED9A3D}" type="presParOf" srcId="{19DBBC75-CEA7-435C-9AF4-DA08BF788CD0}" destId="{16CF1B69-0D76-4500-9AC2-C364B2087B9F}" srcOrd="0" destOrd="0" presId="urn:microsoft.com/office/officeart/2005/8/layout/hList3"/>
    <dgm:cxn modelId="{934B8573-2BE4-490B-83CE-843FE7F869B8}" type="presParOf" srcId="{19DBBC75-CEA7-435C-9AF4-DA08BF788CD0}" destId="{99F11B2E-B9F9-46D6-8BAE-FD3192736284}" srcOrd="1" destOrd="0" presId="urn:microsoft.com/office/officeart/2005/8/layout/hList3"/>
    <dgm:cxn modelId="{E89A7B3A-8F61-469A-9AEA-331CF6B364FC}" type="presParOf" srcId="{99F11B2E-B9F9-46D6-8BAE-FD3192736284}" destId="{F7F2CAB2-9C4C-4119-BDA4-95E7783E0ADF}" srcOrd="0" destOrd="0" presId="urn:microsoft.com/office/officeart/2005/8/layout/hList3"/>
    <dgm:cxn modelId="{C5E9C5C8-B2A8-4462-9479-C02A18DE0235}" type="presParOf" srcId="{99F11B2E-B9F9-46D6-8BAE-FD3192736284}" destId="{D4F07AFA-E282-496E-9245-F3A6E42949E3}" srcOrd="1" destOrd="0" presId="urn:microsoft.com/office/officeart/2005/8/layout/hList3"/>
    <dgm:cxn modelId="{2B71E878-3636-482E-9EEF-61346AF6286A}" type="presParOf" srcId="{99F11B2E-B9F9-46D6-8BAE-FD3192736284}" destId="{68D06E1A-1E95-4332-81F0-B10314AACBA9}" srcOrd="2" destOrd="0" presId="urn:microsoft.com/office/officeart/2005/8/layout/hList3"/>
    <dgm:cxn modelId="{EC2A9C03-2467-41F1-951F-F50AD1D7C5E9}" type="presParOf" srcId="{19DBBC75-CEA7-435C-9AF4-DA08BF788CD0}" destId="{FD7DB029-B10C-45AD-BBC3-0DF088D412E6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161C9C5-15E1-45EB-928E-1A835CC3FE4B}" type="doc">
      <dgm:prSet loTypeId="urn:microsoft.com/office/officeart/2005/8/layout/hList3" loCatId="list" qsTypeId="urn:microsoft.com/office/officeart/2005/8/quickstyle/3d2" qsCatId="3D" csTypeId="urn:microsoft.com/office/officeart/2005/8/colors/accent2_5" csCatId="accent2" phldr="1"/>
      <dgm:spPr/>
      <dgm:t>
        <a:bodyPr/>
        <a:lstStyle/>
        <a:p>
          <a:endParaRPr lang="ru-RU"/>
        </a:p>
      </dgm:t>
    </dgm:pt>
    <dgm:pt modelId="{043B135A-8C99-4765-A333-10A17FD8960E}">
      <dgm:prSet phldrT="[Текст]" custT="1"/>
      <dgm:spPr/>
      <dgm:t>
        <a:bodyPr/>
        <a:lstStyle/>
        <a:p>
          <a:r>
            <a:rPr lang="ru-RU" sz="4000" b="1" spc="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Разряды</a:t>
          </a:r>
          <a:endParaRPr lang="ru-RU" sz="4000" b="1" spc="6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06E023E-A659-49F5-BD73-D00C5280E186}" type="parTrans" cxnId="{65E90E01-75F7-429F-9056-B33E7C4EEA92}">
      <dgm:prSet/>
      <dgm:spPr/>
      <dgm:t>
        <a:bodyPr/>
        <a:lstStyle/>
        <a:p>
          <a:endParaRPr lang="ru-RU"/>
        </a:p>
      </dgm:t>
    </dgm:pt>
    <dgm:pt modelId="{9A2E86F6-8772-4062-B8C8-06E8F3C27400}" type="sibTrans" cxnId="{65E90E01-75F7-429F-9056-B33E7C4EEA92}">
      <dgm:prSet/>
      <dgm:spPr/>
      <dgm:t>
        <a:bodyPr/>
        <a:lstStyle/>
        <a:p>
          <a:endParaRPr lang="ru-RU"/>
        </a:p>
      </dgm:t>
    </dgm:pt>
    <dgm:pt modelId="{AACFDFA8-700E-4D24-8DC1-264E5CEB0086}">
      <dgm:prSet phldrT="[Текст]"/>
      <dgm:spPr/>
      <dgm:t>
        <a:bodyPr/>
        <a:lstStyle/>
        <a:p>
          <a:r>
            <a:rPr lang="ru-RU" dirty="0" smtClean="0"/>
            <a:t>сотни</a:t>
          </a:r>
          <a:endParaRPr lang="ru-RU" dirty="0"/>
        </a:p>
      </dgm:t>
    </dgm:pt>
    <dgm:pt modelId="{A9FC498D-25EC-4537-8075-42842C46728C}" type="parTrans" cxnId="{87CA2F2D-4963-4A21-93B5-906C6CAE3DA9}">
      <dgm:prSet/>
      <dgm:spPr/>
      <dgm:t>
        <a:bodyPr/>
        <a:lstStyle/>
        <a:p>
          <a:endParaRPr lang="ru-RU"/>
        </a:p>
      </dgm:t>
    </dgm:pt>
    <dgm:pt modelId="{AAFE3380-3F4E-4463-96CF-FC092028B025}" type="sibTrans" cxnId="{87CA2F2D-4963-4A21-93B5-906C6CAE3DA9}">
      <dgm:prSet/>
      <dgm:spPr/>
      <dgm:t>
        <a:bodyPr/>
        <a:lstStyle/>
        <a:p>
          <a:endParaRPr lang="ru-RU"/>
        </a:p>
      </dgm:t>
    </dgm:pt>
    <dgm:pt modelId="{294C2467-E363-4800-A35E-14E8E3E52115}">
      <dgm:prSet phldrT="[Текст]"/>
      <dgm:spPr/>
      <dgm:t>
        <a:bodyPr/>
        <a:lstStyle/>
        <a:p>
          <a:r>
            <a:rPr lang="ru-RU" dirty="0" smtClean="0"/>
            <a:t>десятки</a:t>
          </a:r>
          <a:endParaRPr lang="ru-RU" dirty="0"/>
        </a:p>
      </dgm:t>
    </dgm:pt>
    <dgm:pt modelId="{DD00892B-89CA-4F63-BCD9-E3EB8AAD0864}" type="parTrans" cxnId="{D1684586-6D5D-40F6-B03E-B8C738F07E5A}">
      <dgm:prSet/>
      <dgm:spPr/>
      <dgm:t>
        <a:bodyPr/>
        <a:lstStyle/>
        <a:p>
          <a:endParaRPr lang="ru-RU"/>
        </a:p>
      </dgm:t>
    </dgm:pt>
    <dgm:pt modelId="{6DDBF432-9EA4-4E45-B37A-C0848FF63E69}" type="sibTrans" cxnId="{D1684586-6D5D-40F6-B03E-B8C738F07E5A}">
      <dgm:prSet/>
      <dgm:spPr/>
      <dgm:t>
        <a:bodyPr/>
        <a:lstStyle/>
        <a:p>
          <a:endParaRPr lang="ru-RU"/>
        </a:p>
      </dgm:t>
    </dgm:pt>
    <dgm:pt modelId="{43CE3EFF-89C3-493B-82EB-0BD25087CD5E}">
      <dgm:prSet phldrT="[Текст]"/>
      <dgm:spPr/>
      <dgm:t>
        <a:bodyPr/>
        <a:lstStyle/>
        <a:p>
          <a:r>
            <a:rPr lang="ru-RU" dirty="0" smtClean="0"/>
            <a:t>единицы</a:t>
          </a:r>
          <a:endParaRPr lang="ru-RU" dirty="0"/>
        </a:p>
      </dgm:t>
    </dgm:pt>
    <dgm:pt modelId="{73CF80E1-7F98-4D78-9D8F-7477B5B64A4B}" type="parTrans" cxnId="{1A011D88-AD04-4C80-A70B-4B856056F1B3}">
      <dgm:prSet/>
      <dgm:spPr/>
      <dgm:t>
        <a:bodyPr/>
        <a:lstStyle/>
        <a:p>
          <a:endParaRPr lang="ru-RU"/>
        </a:p>
      </dgm:t>
    </dgm:pt>
    <dgm:pt modelId="{0ADB7E83-82F0-4A67-BF84-A994663053B1}" type="sibTrans" cxnId="{1A011D88-AD04-4C80-A70B-4B856056F1B3}">
      <dgm:prSet/>
      <dgm:spPr/>
      <dgm:t>
        <a:bodyPr/>
        <a:lstStyle/>
        <a:p>
          <a:endParaRPr lang="ru-RU"/>
        </a:p>
      </dgm:t>
    </dgm:pt>
    <dgm:pt modelId="{19DBBC75-CEA7-435C-9AF4-DA08BF788CD0}" type="pres">
      <dgm:prSet presAssocID="{6161C9C5-15E1-45EB-928E-1A835CC3FE4B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6CF1B69-0D76-4500-9AC2-C364B2087B9F}" type="pres">
      <dgm:prSet presAssocID="{043B135A-8C99-4765-A333-10A17FD8960E}" presName="roof" presStyleLbl="dkBgShp" presStyleIdx="0" presStyleCnt="2" custScaleY="174988"/>
      <dgm:spPr/>
      <dgm:t>
        <a:bodyPr/>
        <a:lstStyle/>
        <a:p>
          <a:endParaRPr lang="ru-RU"/>
        </a:p>
      </dgm:t>
    </dgm:pt>
    <dgm:pt modelId="{99F11B2E-B9F9-46D6-8BAE-FD3192736284}" type="pres">
      <dgm:prSet presAssocID="{043B135A-8C99-4765-A333-10A17FD8960E}" presName="pillars" presStyleCnt="0"/>
      <dgm:spPr/>
      <dgm:t>
        <a:bodyPr/>
        <a:lstStyle/>
        <a:p>
          <a:endParaRPr lang="ru-RU"/>
        </a:p>
      </dgm:t>
    </dgm:pt>
    <dgm:pt modelId="{F7F2CAB2-9C4C-4119-BDA4-95E7783E0ADF}" type="pres">
      <dgm:prSet presAssocID="{043B135A-8C99-4765-A333-10A17FD8960E}" presName="pillar1" presStyleLbl="node1" presStyleIdx="0" presStyleCnt="3" custScaleY="51740" custLinFactNeighborY="-78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F07AFA-E282-496E-9245-F3A6E42949E3}" type="pres">
      <dgm:prSet presAssocID="{294C2467-E363-4800-A35E-14E8E3E52115}" presName="pillarX" presStyleLbl="node1" presStyleIdx="1" presStyleCnt="3" custScaleY="51740" custLinFactNeighborY="-78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D06E1A-1E95-4332-81F0-B10314AACBA9}" type="pres">
      <dgm:prSet presAssocID="{43CE3EFF-89C3-493B-82EB-0BD25087CD5E}" presName="pillarX" presStyleLbl="node1" presStyleIdx="2" presStyleCnt="3" custScaleY="51740" custLinFactNeighborY="-78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7DB029-B10C-45AD-BBC3-0DF088D412E6}" type="pres">
      <dgm:prSet presAssocID="{043B135A-8C99-4765-A333-10A17FD8960E}" presName="base" presStyleLbl="dkBgShp" presStyleIdx="1" presStyleCnt="2" custFlipVert="1" custScaleY="51022" custLinFactY="-100000" custLinFactNeighborY="-193663"/>
      <dgm:spPr/>
      <dgm:t>
        <a:bodyPr/>
        <a:lstStyle/>
        <a:p>
          <a:endParaRPr lang="ru-RU"/>
        </a:p>
      </dgm:t>
    </dgm:pt>
  </dgm:ptLst>
  <dgm:cxnLst>
    <dgm:cxn modelId="{1A011D88-AD04-4C80-A70B-4B856056F1B3}" srcId="{043B135A-8C99-4765-A333-10A17FD8960E}" destId="{43CE3EFF-89C3-493B-82EB-0BD25087CD5E}" srcOrd="2" destOrd="0" parTransId="{73CF80E1-7F98-4D78-9D8F-7477B5B64A4B}" sibTransId="{0ADB7E83-82F0-4A67-BF84-A994663053B1}"/>
    <dgm:cxn modelId="{489BCAEF-57B4-46E8-8E79-55553B1D59A0}" type="presOf" srcId="{6161C9C5-15E1-45EB-928E-1A835CC3FE4B}" destId="{19DBBC75-CEA7-435C-9AF4-DA08BF788CD0}" srcOrd="0" destOrd="0" presId="urn:microsoft.com/office/officeart/2005/8/layout/hList3"/>
    <dgm:cxn modelId="{65E90E01-75F7-429F-9056-B33E7C4EEA92}" srcId="{6161C9C5-15E1-45EB-928E-1A835CC3FE4B}" destId="{043B135A-8C99-4765-A333-10A17FD8960E}" srcOrd="0" destOrd="0" parTransId="{206E023E-A659-49F5-BD73-D00C5280E186}" sibTransId="{9A2E86F6-8772-4062-B8C8-06E8F3C27400}"/>
    <dgm:cxn modelId="{021E738F-CBF4-4DE1-BE62-D6DF2EEFDABA}" type="presOf" srcId="{43CE3EFF-89C3-493B-82EB-0BD25087CD5E}" destId="{68D06E1A-1E95-4332-81F0-B10314AACBA9}" srcOrd="0" destOrd="0" presId="urn:microsoft.com/office/officeart/2005/8/layout/hList3"/>
    <dgm:cxn modelId="{87CA2F2D-4963-4A21-93B5-906C6CAE3DA9}" srcId="{043B135A-8C99-4765-A333-10A17FD8960E}" destId="{AACFDFA8-700E-4D24-8DC1-264E5CEB0086}" srcOrd="0" destOrd="0" parTransId="{A9FC498D-25EC-4537-8075-42842C46728C}" sibTransId="{AAFE3380-3F4E-4463-96CF-FC092028B025}"/>
    <dgm:cxn modelId="{D1684586-6D5D-40F6-B03E-B8C738F07E5A}" srcId="{043B135A-8C99-4765-A333-10A17FD8960E}" destId="{294C2467-E363-4800-A35E-14E8E3E52115}" srcOrd="1" destOrd="0" parTransId="{DD00892B-89CA-4F63-BCD9-E3EB8AAD0864}" sibTransId="{6DDBF432-9EA4-4E45-B37A-C0848FF63E69}"/>
    <dgm:cxn modelId="{729629D5-405A-427F-BAF1-14566EBA5517}" type="presOf" srcId="{AACFDFA8-700E-4D24-8DC1-264E5CEB0086}" destId="{F7F2CAB2-9C4C-4119-BDA4-95E7783E0ADF}" srcOrd="0" destOrd="0" presId="urn:microsoft.com/office/officeart/2005/8/layout/hList3"/>
    <dgm:cxn modelId="{1587CCF3-30F7-43AD-ADB2-E3418B1DEF03}" type="presOf" srcId="{294C2467-E363-4800-A35E-14E8E3E52115}" destId="{D4F07AFA-E282-496E-9245-F3A6E42949E3}" srcOrd="0" destOrd="0" presId="urn:microsoft.com/office/officeart/2005/8/layout/hList3"/>
    <dgm:cxn modelId="{01A7232F-EF6B-4401-82B5-F74C78183A99}" type="presOf" srcId="{043B135A-8C99-4765-A333-10A17FD8960E}" destId="{16CF1B69-0D76-4500-9AC2-C364B2087B9F}" srcOrd="0" destOrd="0" presId="urn:microsoft.com/office/officeart/2005/8/layout/hList3"/>
    <dgm:cxn modelId="{D1AAFECC-ACC5-4F3A-89D2-474456C19307}" type="presParOf" srcId="{19DBBC75-CEA7-435C-9AF4-DA08BF788CD0}" destId="{16CF1B69-0D76-4500-9AC2-C364B2087B9F}" srcOrd="0" destOrd="0" presId="urn:microsoft.com/office/officeart/2005/8/layout/hList3"/>
    <dgm:cxn modelId="{6C0F0F63-E9AC-4277-8D32-533ABD1F377C}" type="presParOf" srcId="{19DBBC75-CEA7-435C-9AF4-DA08BF788CD0}" destId="{99F11B2E-B9F9-46D6-8BAE-FD3192736284}" srcOrd="1" destOrd="0" presId="urn:microsoft.com/office/officeart/2005/8/layout/hList3"/>
    <dgm:cxn modelId="{199FB02F-6006-4053-9C0A-FAE6E2E23E97}" type="presParOf" srcId="{99F11B2E-B9F9-46D6-8BAE-FD3192736284}" destId="{F7F2CAB2-9C4C-4119-BDA4-95E7783E0ADF}" srcOrd="0" destOrd="0" presId="urn:microsoft.com/office/officeart/2005/8/layout/hList3"/>
    <dgm:cxn modelId="{CC155899-D470-4662-8BCD-89EBA9E58D5C}" type="presParOf" srcId="{99F11B2E-B9F9-46D6-8BAE-FD3192736284}" destId="{D4F07AFA-E282-496E-9245-F3A6E42949E3}" srcOrd="1" destOrd="0" presId="urn:microsoft.com/office/officeart/2005/8/layout/hList3"/>
    <dgm:cxn modelId="{5AD56493-21C7-4978-8D63-DF7BFFA0F3CA}" type="presParOf" srcId="{99F11B2E-B9F9-46D6-8BAE-FD3192736284}" destId="{68D06E1A-1E95-4332-81F0-B10314AACBA9}" srcOrd="2" destOrd="0" presId="urn:microsoft.com/office/officeart/2005/8/layout/hList3"/>
    <dgm:cxn modelId="{DAE45823-A49A-4169-AA00-121A30205360}" type="presParOf" srcId="{19DBBC75-CEA7-435C-9AF4-DA08BF788CD0}" destId="{FD7DB029-B10C-45AD-BBC3-0DF088D412E6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E622D7-89E5-4B49-AAF1-1CA8B1CA110E}" type="datetimeFigureOut">
              <a:rPr lang="ru-RU">
                <a:solidFill>
                  <a:prstClr val="black"/>
                </a:solidFill>
              </a:rPr>
              <a:pPr/>
              <a:t>20.08.2015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533C72-622A-4391-BAAF-CC450CB1EE60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  <p:grpSp>
        <p:nvGrpSpPr>
          <p:cNvPr id="9" name="Группа 8"/>
          <p:cNvGrpSpPr/>
          <p:nvPr userDrawn="1"/>
        </p:nvGrpSpPr>
        <p:grpSpPr>
          <a:xfrm>
            <a:off x="2915816" y="3356992"/>
            <a:ext cx="3024336" cy="3174603"/>
            <a:chOff x="3059832" y="3068960"/>
            <a:chExt cx="3373536" cy="3390627"/>
          </a:xfrm>
        </p:grpSpPr>
        <p:pic>
          <p:nvPicPr>
            <p:cNvPr id="10" name="Рисунок 1" descr="1.png"/>
            <p:cNvPicPr>
              <a:picLocks noChangeAspect="1"/>
            </p:cNvPicPr>
            <p:nvPr userDrawn="1"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3275856" y="3573016"/>
              <a:ext cx="493216" cy="472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Рисунок 2" descr="2.png"/>
            <p:cNvPicPr>
              <a:picLocks noChangeAspect="1"/>
            </p:cNvPicPr>
            <p:nvPr userDrawn="1"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5724128" y="3717032"/>
              <a:ext cx="493216" cy="472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Рисунок 3" descr="3.png"/>
            <p:cNvPicPr>
              <a:picLocks noChangeAspect="1"/>
            </p:cNvPicPr>
            <p:nvPr userDrawn="1"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5076056" y="3068960"/>
              <a:ext cx="463266" cy="4441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Рисунок 4" descr="4.png"/>
            <p:cNvPicPr>
              <a:picLocks noChangeAspect="1"/>
            </p:cNvPicPr>
            <p:nvPr userDrawn="1"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>
              <a:off x="4067944" y="3068960"/>
              <a:ext cx="493216" cy="472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Рисунок 5" descr="5.png"/>
            <p:cNvPicPr>
              <a:picLocks noChangeAspect="1"/>
            </p:cNvPicPr>
            <p:nvPr userDrawn="1"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5940152" y="4581128"/>
              <a:ext cx="493216" cy="472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Рисунок 6" descr="6.png"/>
            <p:cNvPicPr>
              <a:picLocks noChangeAspect="1"/>
            </p:cNvPicPr>
            <p:nvPr userDrawn="1"/>
          </p:nvPicPr>
          <p:blipFill>
            <a:blip r:embed="rId7" cstate="screen"/>
            <a:srcRect/>
            <a:stretch>
              <a:fillRect/>
            </a:stretch>
          </p:blipFill>
          <p:spPr bwMode="auto">
            <a:xfrm>
              <a:off x="3059832" y="4437112"/>
              <a:ext cx="493216" cy="472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Рисунок 16" descr="95181562_large_3.png"/>
            <p:cNvPicPr>
              <a:picLocks noChangeAspect="1"/>
            </p:cNvPicPr>
            <p:nvPr userDrawn="1"/>
          </p:nvPicPr>
          <p:blipFill>
            <a:blip r:embed="rId8" cstate="screen"/>
            <a:stretch>
              <a:fillRect/>
            </a:stretch>
          </p:blipFill>
          <p:spPr>
            <a:xfrm>
              <a:off x="3491880" y="3789040"/>
              <a:ext cx="2670547" cy="2670547"/>
            </a:xfrm>
            <a:prstGeom prst="rect">
              <a:avLst/>
            </a:prstGeom>
          </p:spPr>
        </p:pic>
      </p:grpSp>
      <p:pic>
        <p:nvPicPr>
          <p:cNvPr id="1026" name="Picture 2" descr="D:\Лидия\шаблоны\Авторские шаблоны\мои блёстки\Безимени-4.png"/>
          <p:cNvPicPr>
            <a:picLocks noChangeAspect="1" noChangeArrowheads="1"/>
          </p:cNvPicPr>
          <p:nvPr userDrawn="1"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0" y="0"/>
            <a:ext cx="4332287" cy="6858000"/>
          </a:xfrm>
          <a:prstGeom prst="rect">
            <a:avLst/>
          </a:prstGeom>
          <a:noFill/>
        </p:spPr>
      </p:pic>
      <p:pic>
        <p:nvPicPr>
          <p:cNvPr id="18" name="Picture 2" descr="D:\Лидия\шаблоны\Авторские шаблоны\мои блёстки\Безимени-4.png"/>
          <p:cNvPicPr>
            <a:picLocks noChangeAspect="1" noChangeArrowheads="1"/>
          </p:cNvPicPr>
          <p:nvPr userDrawn="1"/>
        </p:nvPicPr>
        <p:blipFill>
          <a:blip r:embed="rId9" cstate="screen"/>
          <a:srcRect/>
          <a:stretch>
            <a:fillRect/>
          </a:stretch>
        </p:blipFill>
        <p:spPr bwMode="auto">
          <a:xfrm flipH="1">
            <a:off x="4811711" y="0"/>
            <a:ext cx="4332287" cy="68580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E622D7-89E5-4B49-AAF1-1CA8B1CA110E}" type="datetimeFigureOut">
              <a:rPr lang="ru-RU">
                <a:solidFill>
                  <a:prstClr val="black"/>
                </a:solidFill>
              </a:rPr>
              <a:pPr/>
              <a:t>20.08.2015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533C72-622A-4391-BAAF-CC450CB1EE60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E622D7-89E5-4B49-AAF1-1CA8B1CA110E}" type="datetimeFigureOut">
              <a:rPr lang="ru-RU">
                <a:solidFill>
                  <a:prstClr val="black"/>
                </a:solidFill>
              </a:rPr>
              <a:pPr/>
              <a:t>20.08.2015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533C72-622A-4391-BAAF-CC450CB1EE60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E622D7-89E5-4B49-AAF1-1CA8B1CA110E}" type="datetimeFigureOut">
              <a:rPr lang="ru-RU">
                <a:solidFill>
                  <a:prstClr val="black"/>
                </a:solidFill>
              </a:rPr>
              <a:pPr/>
              <a:t>20.08.2015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533C72-622A-4391-BAAF-CC450CB1EE60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E622D7-89E5-4B49-AAF1-1CA8B1CA110E}" type="datetimeFigureOut">
              <a:rPr lang="ru-RU">
                <a:solidFill>
                  <a:prstClr val="black"/>
                </a:solidFill>
              </a:rPr>
              <a:pPr/>
              <a:t>20.08.2015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533C72-622A-4391-BAAF-CC450CB1EE60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E622D7-89E5-4B49-AAF1-1CA8B1CA110E}" type="datetimeFigureOut">
              <a:rPr lang="ru-RU">
                <a:solidFill>
                  <a:prstClr val="black"/>
                </a:solidFill>
              </a:rPr>
              <a:pPr/>
              <a:t>20.08.2015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533C72-622A-4391-BAAF-CC450CB1EE60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E622D7-89E5-4B49-AAF1-1CA8B1CA110E}" type="datetimeFigureOut">
              <a:rPr lang="ru-RU">
                <a:solidFill>
                  <a:prstClr val="black"/>
                </a:solidFill>
              </a:rPr>
              <a:pPr/>
              <a:t>20.08.2015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533C72-622A-4391-BAAF-CC450CB1EE60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E622D7-89E5-4B49-AAF1-1CA8B1CA110E}" type="datetimeFigureOut">
              <a:rPr lang="ru-RU">
                <a:solidFill>
                  <a:prstClr val="black"/>
                </a:solidFill>
              </a:rPr>
              <a:pPr/>
              <a:t>20.08.2015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533C72-622A-4391-BAAF-CC450CB1EE60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E622D7-89E5-4B49-AAF1-1CA8B1CA110E}" type="datetimeFigureOut">
              <a:rPr lang="ru-RU">
                <a:solidFill>
                  <a:prstClr val="black"/>
                </a:solidFill>
              </a:rPr>
              <a:pPr/>
              <a:t>20.08.2015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533C72-622A-4391-BAAF-CC450CB1EE60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E622D7-89E5-4B49-AAF1-1CA8B1CA110E}" type="datetimeFigureOut">
              <a:rPr lang="ru-RU">
                <a:solidFill>
                  <a:prstClr val="black"/>
                </a:solidFill>
              </a:rPr>
              <a:pPr/>
              <a:t>20.08.2015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533C72-622A-4391-BAAF-CC450CB1EE60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E622D7-89E5-4B49-AAF1-1CA8B1CA110E}" type="datetimeFigureOut">
              <a:rPr lang="ru-RU">
                <a:solidFill>
                  <a:prstClr val="black"/>
                </a:solidFill>
              </a:rPr>
              <a:pPr/>
              <a:t>20.08.2015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533C72-622A-4391-BAAF-CC450CB1EE60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/>
          <p:cNvGrpSpPr/>
          <p:nvPr userDrawn="1"/>
        </p:nvGrpSpPr>
        <p:grpSpPr>
          <a:xfrm>
            <a:off x="2915816" y="3356992"/>
            <a:ext cx="3024336" cy="3174603"/>
            <a:chOff x="3059832" y="3068960"/>
            <a:chExt cx="3373536" cy="3390627"/>
          </a:xfrm>
        </p:grpSpPr>
        <p:pic>
          <p:nvPicPr>
            <p:cNvPr id="12" name="Рисунок 1" descr="1.png"/>
            <p:cNvPicPr>
              <a:picLocks noChangeAspect="1"/>
            </p:cNvPicPr>
            <p:nvPr userDrawn="1"/>
          </p:nvPicPr>
          <p:blipFill>
            <a:blip r:embed="rId13" cstate="screen"/>
            <a:srcRect/>
            <a:stretch>
              <a:fillRect/>
            </a:stretch>
          </p:blipFill>
          <p:spPr bwMode="auto">
            <a:xfrm>
              <a:off x="3275856" y="3573016"/>
              <a:ext cx="493216" cy="472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Рисунок 2" descr="2.png"/>
            <p:cNvPicPr>
              <a:picLocks noChangeAspect="1"/>
            </p:cNvPicPr>
            <p:nvPr userDrawn="1"/>
          </p:nvPicPr>
          <p:blipFill>
            <a:blip r:embed="rId14" cstate="screen"/>
            <a:srcRect/>
            <a:stretch>
              <a:fillRect/>
            </a:stretch>
          </p:blipFill>
          <p:spPr bwMode="auto">
            <a:xfrm>
              <a:off x="5724128" y="3717032"/>
              <a:ext cx="493216" cy="472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Рисунок 3" descr="3.png"/>
            <p:cNvPicPr>
              <a:picLocks noChangeAspect="1"/>
            </p:cNvPicPr>
            <p:nvPr userDrawn="1"/>
          </p:nvPicPr>
          <p:blipFill>
            <a:blip r:embed="rId15" cstate="screen"/>
            <a:srcRect/>
            <a:stretch>
              <a:fillRect/>
            </a:stretch>
          </p:blipFill>
          <p:spPr bwMode="auto">
            <a:xfrm>
              <a:off x="5076056" y="3068960"/>
              <a:ext cx="463266" cy="4441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Рисунок 4" descr="4.png"/>
            <p:cNvPicPr>
              <a:picLocks noChangeAspect="1"/>
            </p:cNvPicPr>
            <p:nvPr userDrawn="1"/>
          </p:nvPicPr>
          <p:blipFill>
            <a:blip r:embed="rId16" cstate="screen"/>
            <a:srcRect/>
            <a:stretch>
              <a:fillRect/>
            </a:stretch>
          </p:blipFill>
          <p:spPr bwMode="auto">
            <a:xfrm>
              <a:off x="4067944" y="3068960"/>
              <a:ext cx="493216" cy="472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Рисунок 5" descr="5.png"/>
            <p:cNvPicPr>
              <a:picLocks noChangeAspect="1"/>
            </p:cNvPicPr>
            <p:nvPr userDrawn="1"/>
          </p:nvPicPr>
          <p:blipFill>
            <a:blip r:embed="rId17" cstate="screen"/>
            <a:srcRect/>
            <a:stretch>
              <a:fillRect/>
            </a:stretch>
          </p:blipFill>
          <p:spPr bwMode="auto">
            <a:xfrm>
              <a:off x="5940152" y="4581128"/>
              <a:ext cx="493216" cy="472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" name="Рисунок 6" descr="6.png"/>
            <p:cNvPicPr>
              <a:picLocks noChangeAspect="1"/>
            </p:cNvPicPr>
            <p:nvPr userDrawn="1"/>
          </p:nvPicPr>
          <p:blipFill>
            <a:blip r:embed="rId18" cstate="screen"/>
            <a:srcRect/>
            <a:stretch>
              <a:fillRect/>
            </a:stretch>
          </p:blipFill>
          <p:spPr bwMode="auto">
            <a:xfrm>
              <a:off x="3059832" y="4437112"/>
              <a:ext cx="493216" cy="472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Рисунок 22" descr="95181562_large_3.png"/>
            <p:cNvPicPr>
              <a:picLocks noChangeAspect="1"/>
            </p:cNvPicPr>
            <p:nvPr userDrawn="1"/>
          </p:nvPicPr>
          <p:blipFill>
            <a:blip r:embed="rId19" cstate="screen"/>
            <a:stretch>
              <a:fillRect/>
            </a:stretch>
          </p:blipFill>
          <p:spPr>
            <a:xfrm>
              <a:off x="3491880" y="3789040"/>
              <a:ext cx="2670547" cy="2670547"/>
            </a:xfrm>
            <a:prstGeom prst="rect">
              <a:avLst/>
            </a:prstGeom>
          </p:spPr>
        </p:pic>
      </p:grpSp>
      <p:sp>
        <p:nvSpPr>
          <p:cNvPr id="17" name="Прямоугольник 16"/>
          <p:cNvSpPr/>
          <p:nvPr userDrawn="1"/>
        </p:nvSpPr>
        <p:spPr>
          <a:xfrm>
            <a:off x="251520" y="260648"/>
            <a:ext cx="8640960" cy="6336704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2" name="Группа 12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10" name="Половина рамки 9"/>
            <p:cNvSpPr/>
            <p:nvPr userDrawn="1"/>
          </p:nvSpPr>
          <p:spPr>
            <a:xfrm>
              <a:off x="0" y="0"/>
              <a:ext cx="755576" cy="6858000"/>
            </a:xfrm>
            <a:prstGeom prst="halfFrame">
              <a:avLst/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1" name="Половина рамки 10"/>
            <p:cNvSpPr/>
            <p:nvPr userDrawn="1"/>
          </p:nvSpPr>
          <p:spPr>
            <a:xfrm rot="5400000" flipH="1">
              <a:off x="4194212" y="1908212"/>
              <a:ext cx="755576" cy="9144000"/>
            </a:xfrm>
            <a:prstGeom prst="halfFrame">
              <a:avLst/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</p:grpSp>
      <p:grpSp>
        <p:nvGrpSpPr>
          <p:cNvPr id="3" name="Группа 13"/>
          <p:cNvGrpSpPr/>
          <p:nvPr userDrawn="1"/>
        </p:nvGrpSpPr>
        <p:grpSpPr>
          <a:xfrm flipH="1" flipV="1">
            <a:off x="0" y="0"/>
            <a:ext cx="9144000" cy="6858000"/>
            <a:chOff x="0" y="0"/>
            <a:chExt cx="9144000" cy="6858000"/>
          </a:xfrm>
        </p:grpSpPr>
        <p:sp>
          <p:nvSpPr>
            <p:cNvPr id="15" name="Половина рамки 14"/>
            <p:cNvSpPr/>
            <p:nvPr userDrawn="1"/>
          </p:nvSpPr>
          <p:spPr>
            <a:xfrm>
              <a:off x="0" y="0"/>
              <a:ext cx="755576" cy="6858000"/>
            </a:xfrm>
            <a:prstGeom prst="halfFrame">
              <a:avLst/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6" name="Половина рамки 15"/>
            <p:cNvSpPr/>
            <p:nvPr userDrawn="1"/>
          </p:nvSpPr>
          <p:spPr>
            <a:xfrm rot="5400000" flipH="1">
              <a:off x="4194212" y="1908212"/>
              <a:ext cx="755576" cy="9144000"/>
            </a:xfrm>
            <a:prstGeom prst="halfFrame">
              <a:avLst/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</p:grpSp>
      <p:sp>
        <p:nvSpPr>
          <p:cNvPr id="16385" name="Rectangle 1"/>
          <p:cNvSpPr>
            <a:spLocks noChangeArrowheads="1"/>
          </p:cNvSpPr>
          <p:nvPr userDrawn="1"/>
        </p:nvSpPr>
        <p:spPr bwMode="auto">
          <a:xfrm>
            <a:off x="0" y="6642556"/>
            <a:ext cx="1245854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solidFill>
                  <a:prstClr val="white">
                    <a:lumMod val="65000"/>
                  </a:prst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FokinaLida.75@mail.ru</a:t>
            </a:r>
            <a:endParaRPr lang="en-US" sz="800" dirty="0">
              <a:solidFill>
                <a:prstClr val="white">
                  <a:lumMod val="6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img0.liveinternet.ru/images/attach/c/7/95/181/95181562_large_3.png" TargetMode="External"/><Relationship Id="rId2" Type="http://schemas.openxmlformats.org/officeDocument/2006/relationships/hyperlink" Target="http://antalpiti.ru/kartinki/shablony-dlya-detskih-shkolnyh-prezentaciy/raznocvetnye-puzyri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office.ru/image/cache/data/101829_x-500x500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0034" y="1219503"/>
            <a:ext cx="8215370" cy="2923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Урок  №18(99)</a:t>
            </a:r>
          </a:p>
          <a:p>
            <a:pPr algn="ctr">
              <a:defRPr/>
            </a:pPr>
            <a:r>
              <a:rPr lang="ru-RU" sz="48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Анализ структуры трёхзначного числа.  Понятия «цифра» и «число». Разрядные слагаемые</a:t>
            </a:r>
            <a:endParaRPr lang="ru-RU" sz="4800" b="1" dirty="0">
              <a:ln w="19050">
                <a:solidFill>
                  <a:prstClr val="white"/>
                </a:solidFill>
                <a:prstDash val="solid"/>
              </a:ln>
              <a:solidFill>
                <a:srgbClr val="7030A0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/>
        </p:nvGraphicFramePr>
        <p:xfrm>
          <a:off x="1214414" y="1643050"/>
          <a:ext cx="6929486" cy="1357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57158" y="285728"/>
            <a:ext cx="84296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Чем похожи и чем отличаются друг от друга </a:t>
            </a:r>
          </a:p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числа каждой пары?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71472" y="3000372"/>
            <a:ext cx="23326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 и 101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71472" y="3929066"/>
            <a:ext cx="23326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 и 102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643570" y="3000372"/>
            <a:ext cx="278608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10 и 110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715008" y="3929066"/>
            <a:ext cx="285779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11 и 111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071802" y="4714884"/>
            <a:ext cx="278608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32 и 132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025127" y="5791818"/>
            <a:ext cx="276131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54 и 154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214290"/>
            <a:ext cx="84296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Запиши все трёхзначные числа, у которых в разряде единиц цифра </a:t>
            </a:r>
            <a:r>
              <a:rPr lang="ru-RU" sz="2800" b="1" dirty="0" smtClean="0"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а в разряде сотен цифра </a:t>
            </a:r>
            <a:r>
              <a:rPr lang="ru-RU" sz="2800" b="1" dirty="0" smtClean="0"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1214414" y="1428736"/>
          <a:ext cx="6929486" cy="1357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143108" y="2285992"/>
            <a:ext cx="785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72264" y="2285992"/>
            <a:ext cx="785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20" y="3786190"/>
            <a:ext cx="83582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108, 118, 128, 138, 148, 158, 168, 178, 188, 198</a:t>
            </a:r>
            <a:endParaRPr lang="ru-RU" sz="32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472" y="2786058"/>
            <a:ext cx="81439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3200" dirty="0" smtClean="0"/>
              <a:t> Сколько чисел у тебя получилось?</a:t>
            </a:r>
            <a:endParaRPr lang="ru-RU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571472" y="3286124"/>
            <a:ext cx="81439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3200" dirty="0" smtClean="0"/>
              <a:t> Чем они отличаются друг от друга?</a:t>
            </a:r>
            <a:endParaRPr lang="ru-RU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500034" y="2857496"/>
            <a:ext cx="81439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3200" dirty="0" smtClean="0"/>
              <a:t> Сколько можно записать различных трёхзначных чисел, у которых в разряде единиц цифра </a:t>
            </a:r>
            <a:r>
              <a:rPr lang="ru-RU" sz="3200" b="1" dirty="0" smtClean="0"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6</a:t>
            </a:r>
            <a:r>
              <a:rPr lang="ru-RU" sz="3200" dirty="0" smtClean="0"/>
              <a:t>, а в разряде сотен цифра </a:t>
            </a:r>
            <a:r>
              <a:rPr lang="ru-RU" sz="3200" b="1" dirty="0" smtClean="0"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2</a:t>
            </a:r>
            <a:r>
              <a:rPr lang="ru-RU" sz="3200" dirty="0" smtClean="0"/>
              <a:t>?</a:t>
            </a:r>
            <a:endParaRPr lang="ru-RU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500034" y="4429132"/>
            <a:ext cx="81439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3200" dirty="0" smtClean="0"/>
              <a:t> Запиши эти числа и прочитай их.</a:t>
            </a:r>
            <a:endParaRPr lang="ru-RU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2214546" y="2285992"/>
            <a:ext cx="785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15140" y="2285992"/>
            <a:ext cx="785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5720" y="5130241"/>
            <a:ext cx="83582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206, 216, 226, 236, 246, 256, 266, 276, 286, 296</a:t>
            </a:r>
            <a:endParaRPr lang="ru-RU" sz="32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10" grpId="0"/>
      <p:bldP spid="11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01829_x-500x500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43372" y="1500174"/>
            <a:ext cx="4762500" cy="4762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7158" y="214290"/>
            <a:ext cx="84296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Запиши цифрами числа и прочитай их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2910" y="1500174"/>
            <a:ext cx="3429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сот. 2 </a:t>
            </a:r>
            <a:r>
              <a:rPr lang="ru-RU" sz="32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дес</a:t>
            </a:r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1 ед.</a:t>
            </a:r>
            <a:endParaRPr lang="ru-RU" sz="32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0" y="2071678"/>
            <a:ext cx="15716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321</a:t>
            </a:r>
            <a:endParaRPr lang="ru-RU" sz="54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2910" y="2362794"/>
            <a:ext cx="3429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сот. 5 </a:t>
            </a:r>
            <a:r>
              <a:rPr lang="ru-RU" sz="32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дес</a:t>
            </a:r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2 ед.</a:t>
            </a:r>
            <a:endParaRPr lang="ru-RU" sz="32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929454" y="2071678"/>
            <a:ext cx="15716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452</a:t>
            </a:r>
            <a:endParaRPr lang="ru-RU" sz="54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2910" y="3291488"/>
            <a:ext cx="3429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сот. 6 </a:t>
            </a:r>
            <a:r>
              <a:rPr lang="ru-RU" sz="32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дес</a:t>
            </a:r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8 ед.</a:t>
            </a:r>
            <a:endParaRPr lang="ru-RU" sz="32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86446" y="3857628"/>
            <a:ext cx="15716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spc="3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568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71736" y="285728"/>
            <a:ext cx="447949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закономерность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7158" y="857232"/>
            <a:ext cx="85011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Найди правило, по которому записан ряд чисел, и запиши в нём ещё 4 числа</a:t>
            </a:r>
            <a:endParaRPr lang="ru-RU" sz="2800" dirty="0">
              <a:effectLst>
                <a:glow rad="101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2844" y="2000240"/>
            <a:ext cx="128112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199,</a:t>
            </a:r>
            <a:endParaRPr lang="ru-RU" sz="4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14414" y="2000240"/>
            <a:ext cx="128112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299,</a:t>
            </a:r>
            <a:endParaRPr lang="ru-RU" sz="4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5984" y="2000240"/>
            <a:ext cx="128112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399,</a:t>
            </a:r>
            <a:endParaRPr lang="ru-RU" sz="4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428992" y="2000240"/>
            <a:ext cx="128112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499,</a:t>
            </a:r>
            <a:endParaRPr lang="ru-RU" sz="4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00562" y="2000240"/>
            <a:ext cx="128112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599,</a:t>
            </a:r>
            <a:endParaRPr lang="ru-RU" sz="4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643570" y="2000240"/>
            <a:ext cx="128112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699,</a:t>
            </a:r>
            <a:endParaRPr lang="ru-RU" sz="4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715140" y="2000240"/>
            <a:ext cx="1236236" cy="8002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799,</a:t>
            </a:r>
            <a:endParaRPr lang="ru-RU" sz="4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1472" y="3143248"/>
            <a:ext cx="76438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Увеличь каждое число на 1 </a:t>
            </a:r>
          </a:p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запиши новый ряд чисел</a:t>
            </a:r>
            <a:endParaRPr lang="ru-RU" sz="2800" dirty="0">
              <a:effectLst>
                <a:glow rad="101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4282" y="4500570"/>
            <a:ext cx="128112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200,</a:t>
            </a:r>
            <a:endParaRPr lang="ru-RU" sz="4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285852" y="4486169"/>
            <a:ext cx="1236237" cy="8002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300,</a:t>
            </a:r>
            <a:endParaRPr lang="ru-RU" sz="4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357422" y="4486169"/>
            <a:ext cx="1236237" cy="8002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400,</a:t>
            </a:r>
            <a:endParaRPr lang="ru-RU" sz="4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428992" y="4486169"/>
            <a:ext cx="1236237" cy="8002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500,</a:t>
            </a:r>
            <a:endParaRPr lang="ru-RU" sz="4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500562" y="4486169"/>
            <a:ext cx="1369286" cy="8002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600, </a:t>
            </a:r>
            <a:endParaRPr lang="ru-RU" sz="4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572132" y="4486169"/>
            <a:ext cx="1236237" cy="8002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700,</a:t>
            </a:r>
            <a:endParaRPr lang="ru-RU" sz="4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643702" y="4486169"/>
            <a:ext cx="1236236" cy="8002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800,</a:t>
            </a:r>
            <a:endParaRPr lang="ru-RU" sz="4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785061" y="2000240"/>
            <a:ext cx="128753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899.</a:t>
            </a:r>
            <a:endParaRPr lang="ru-RU" sz="4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715272" y="4500570"/>
            <a:ext cx="1241045" cy="8002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900</a:t>
            </a:r>
            <a:r>
              <a:rPr lang="ru-RU" sz="4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  <a:endParaRPr lang="ru-RU" sz="4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/>
        </p:nvGraphicFramePr>
        <p:xfrm>
          <a:off x="1785918" y="1643050"/>
          <a:ext cx="5143536" cy="1357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57158" y="285728"/>
            <a:ext cx="84296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Догадайся, как записать числа </a:t>
            </a:r>
            <a:r>
              <a:rPr lang="ru-RU" sz="2800" dirty="0" smtClean="0"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154, 278, 392 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виде суммы разрядных слагаемых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71472" y="3214686"/>
            <a:ext cx="12570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154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00034" y="4291620"/>
            <a:ext cx="12570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278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0035" y="5363190"/>
            <a:ext cx="171451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392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743289" y="3214686"/>
            <a:ext cx="690067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= 100 + 50 + 4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743289" y="4291620"/>
            <a:ext cx="690067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= 200 + 70 + 8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743289" y="5357826"/>
            <a:ext cx="690067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= 300 + 90 + 2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0" grpId="0"/>
      <p:bldP spid="18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9912"/>
            <a:ext cx="8363272" cy="720080"/>
          </a:xfrm>
        </p:spPr>
        <p:txBody>
          <a:bodyPr/>
          <a:lstStyle/>
          <a:p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Используемые источники:</a:t>
            </a:r>
            <a:endParaRPr lang="ru-RU" sz="2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564904"/>
            <a:ext cx="8424936" cy="2307106"/>
          </a:xfrm>
        </p:spPr>
        <p:txBody>
          <a:bodyPr/>
          <a:lstStyle/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Шары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  <a:hlinkClick r:id="rId2"/>
              </a:rPr>
              <a:t>http://antalpiti.ru/kartinki/shablony-dlya-detskih-shkolnyh-prezentaciy/raznocvetnye-puzyri/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Клоун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  <a:hlinkClick r:id="rId3"/>
              </a:rPr>
              <a:t>http://img0.liveinternet.ru/images/attach/c/7/95/181/95181562_large_3.png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Шарики  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  <a:hlinkClick r:id="rId4"/>
              </a:rPr>
              <a:t>http://www.proffice.ru/image/cache/data/101829_x-500x500.jpg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600" b="1" dirty="0" smtClean="0"/>
              <a:t>Задания для презентации:</a:t>
            </a:r>
          </a:p>
          <a:p>
            <a:pPr lvl="0"/>
            <a:r>
              <a:rPr lang="ru-RU" sz="1600" dirty="0" smtClean="0"/>
              <a:t>Н.Б.Истомина Математика 2 класс /ч.2/Смоленск: Ассоциация </a:t>
            </a:r>
            <a:r>
              <a:rPr lang="en-US" sz="1600" dirty="0" smtClean="0"/>
              <a:t>XXI</a:t>
            </a:r>
            <a:r>
              <a:rPr lang="ru-RU" sz="1600" dirty="0" smtClean="0"/>
              <a:t> век, 2012г. </a:t>
            </a:r>
          </a:p>
          <a:p>
            <a:pPr>
              <a:buNone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333</Words>
  <Application>Microsoft Office PowerPoint</Application>
  <PresentationFormat>Экран (4:3)</PresentationFormat>
  <Paragraphs>73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Monotype Corsiva</vt:lpstr>
      <vt:lpstr>Times New Roman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Используемые источники: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 класс 3 четверть</dc:title>
  <dc:subject>математика</dc:subject>
  <dc:creator>corowina</dc:creator>
  <cp:lastModifiedBy>Сергей</cp:lastModifiedBy>
  <cp:revision>10</cp:revision>
  <dcterms:created xsi:type="dcterms:W3CDTF">2014-03-06T17:24:22Z</dcterms:created>
  <dcterms:modified xsi:type="dcterms:W3CDTF">2015-08-20T11:15:19Z</dcterms:modified>
</cp:coreProperties>
</file>