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0" r:id="rId4"/>
    <p:sldId id="291" r:id="rId5"/>
    <p:sldId id="292" r:id="rId6"/>
    <p:sldId id="293" r:id="rId7"/>
    <p:sldId id="294" r:id="rId8"/>
    <p:sldId id="285" r:id="rId9"/>
    <p:sldId id="286" r:id="rId10"/>
    <p:sldId id="287" r:id="rId11"/>
    <p:sldId id="288" r:id="rId12"/>
    <p:sldId id="289" r:id="rId13"/>
    <p:sldId id="296" r:id="rId14"/>
    <p:sldId id="301" r:id="rId15"/>
    <p:sldId id="297" r:id="rId16"/>
    <p:sldId id="298" r:id="rId17"/>
    <p:sldId id="300" r:id="rId18"/>
    <p:sldId id="299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800000"/>
    <a:srgbClr val="990099"/>
    <a:srgbClr val="FF3399"/>
    <a:srgbClr val="66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4E59A-CAB1-4836-AC65-CB5250B999C9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5EF26-CE3E-490E-AAE0-8184221D5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 dir="l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47.png"/><Relationship Id="rId5" Type="http://schemas.openxmlformats.org/officeDocument/2006/relationships/image" Target="../media/image46.gif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3.jpeg"/><Relationship Id="rId7" Type="http://schemas.openxmlformats.org/officeDocument/2006/relationships/image" Target="../media/image5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34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7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6" Type="http://schemas.openxmlformats.org/officeDocument/2006/relationships/image" Target="../media/image70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6" Type="http://schemas.openxmlformats.org/officeDocument/2006/relationships/image" Target="../media/image34.png"/><Relationship Id="rId5" Type="http://schemas.openxmlformats.org/officeDocument/2006/relationships/image" Target="../media/image70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70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8.jpeg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6" Type="http://schemas.openxmlformats.org/officeDocument/2006/relationships/image" Target="../media/image34.png"/><Relationship Id="rId5" Type="http://schemas.openxmlformats.org/officeDocument/2006/relationships/image" Target="../media/image70.png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0.wav"/><Relationship Id="rId6" Type="http://schemas.openxmlformats.org/officeDocument/2006/relationships/image" Target="../media/image34.png"/><Relationship Id="rId5" Type="http://schemas.openxmlformats.org/officeDocument/2006/relationships/image" Target="../media/image85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jpeg"/><Relationship Id="rId7" Type="http://schemas.openxmlformats.org/officeDocument/2006/relationships/image" Target="../media/image8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6" Type="http://schemas.openxmlformats.org/officeDocument/2006/relationships/image" Target="../media/image88.png"/><Relationship Id="rId5" Type="http://schemas.openxmlformats.org/officeDocument/2006/relationships/image" Target="../media/image70.png"/><Relationship Id="rId10" Type="http://schemas.openxmlformats.org/officeDocument/2006/relationships/image" Target="../media/image34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7.png"/><Relationship Id="rId4" Type="http://schemas.openxmlformats.org/officeDocument/2006/relationships/image" Target="../media/image93.png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8.jpeg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../media/image100.png"/><Relationship Id="rId5" Type="http://schemas.openxmlformats.org/officeDocument/2006/relationships/image" Target="../media/image88.png"/><Relationship Id="rId10" Type="http://schemas.openxmlformats.org/officeDocument/2006/relationships/image" Target="../media/image34.png"/><Relationship Id="rId4" Type="http://schemas.openxmlformats.org/officeDocument/2006/relationships/image" Target="../media/image99.png"/><Relationship Id="rId9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53.jpeg"/><Relationship Id="rId7" Type="http://schemas.openxmlformats.org/officeDocument/2006/relationships/image" Target="../media/image105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70.png"/><Relationship Id="rId9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jpeg"/><Relationship Id="rId7" Type="http://schemas.openxmlformats.org/officeDocument/2006/relationships/image" Target="../media/image114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5.wav"/><Relationship Id="rId6" Type="http://schemas.openxmlformats.org/officeDocument/2006/relationships/image" Target="../media/image113.png"/><Relationship Id="rId11" Type="http://schemas.openxmlformats.org/officeDocument/2006/relationships/image" Target="../media/image117.png"/><Relationship Id="rId5" Type="http://schemas.openxmlformats.org/officeDocument/2006/relationships/image" Target="../media/image112.png"/><Relationship Id="rId10" Type="http://schemas.openxmlformats.org/officeDocument/2006/relationships/image" Target="../media/image70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jpeg"/><Relationship Id="rId7" Type="http://schemas.openxmlformats.org/officeDocument/2006/relationships/image" Target="../media/image1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6" Type="http://schemas.openxmlformats.org/officeDocument/2006/relationships/image" Target="../media/image121.png"/><Relationship Id="rId11" Type="http://schemas.openxmlformats.org/officeDocument/2006/relationships/image" Target="../media/image34.png"/><Relationship Id="rId5" Type="http://schemas.openxmlformats.org/officeDocument/2006/relationships/image" Target="../media/image120.png"/><Relationship Id="rId10" Type="http://schemas.openxmlformats.org/officeDocument/2006/relationships/image" Target="../media/image70.png"/><Relationship Id="rId4" Type="http://schemas.openxmlformats.org/officeDocument/2006/relationships/image" Target="../media/image119.png"/><Relationship Id="rId9" Type="http://schemas.openxmlformats.org/officeDocument/2006/relationships/image" Target="../media/image12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3429025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8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8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8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8800" b="1" dirty="0" smtClean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8800" b="1" dirty="0" smtClean="0">
                <a:solidFill>
                  <a:srgbClr val="66FFFF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8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8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357166"/>
            <a:ext cx="15261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В.Степанов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050" y="4214818"/>
            <a:ext cx="4864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(Часть вторая)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~PP1372.WAV">
            <a:hlinkClick r:id="" action="ppaction://media"/>
          </p:cNvPr>
          <p:cNvPicPr>
            <a:picLocks noRot="1" noChangeAspect="1"/>
          </p:cNvPicPr>
          <p:nvPr>
            <a:wavAudioFile r:embed="rId1" name="~PP1372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1071546"/>
            <a:ext cx="6500858" cy="2800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8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r>
              <a:rPr lang="ru-RU" sz="88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картинках</a:t>
            </a:r>
            <a:endParaRPr lang="ru-RU" sz="88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~PP2323.WAV">
            <a:hlinkClick r:id="" action="ppaction://media"/>
          </p:cNvPr>
          <p:cNvPicPr>
            <a:picLocks noRot="1" noChangeAspect="1"/>
          </p:cNvPicPr>
          <p:nvPr>
            <a:wavAudioFile r:embed="rId1" name="~PP2323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4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143272" cy="1714512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петушок.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петушок –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Золотой гребешок.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картинки\блестяшки- цветочки\d0a1d0bed0bbd0bdd0b5d187d0bdd0b0d18f20d180d0b0d0b4d0bed181d182d18c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16" y="-214338"/>
            <a:ext cx="2071692" cy="207859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29058" y="428604"/>
            <a:ext cx="1143008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картинки\детские картинки-блестяшки анимашки\fb00948c8538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5591182"/>
            <a:ext cx="1629526" cy="1266818"/>
          </a:xfrm>
          <a:prstGeom prst="rect">
            <a:avLst/>
          </a:prstGeom>
          <a:noFill/>
        </p:spPr>
      </p:pic>
      <p:pic>
        <p:nvPicPr>
          <p:cNvPr id="8" name="Picture 4" descr="D:\картинки\детские картинки-блестяшки анимашки\fb00948c8538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00562" y="5591182"/>
            <a:ext cx="1629526" cy="1266818"/>
          </a:xfrm>
          <a:prstGeom prst="rect">
            <a:avLst/>
          </a:prstGeom>
          <a:noFill/>
        </p:spPr>
      </p:pic>
      <p:pic>
        <p:nvPicPr>
          <p:cNvPr id="1029" name="Picture 5" descr="D:\картинки\детские картинки-блестяшки анимашки\a88c65ab1eee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57818" y="1785926"/>
            <a:ext cx="2047094" cy="4086016"/>
          </a:xfrm>
          <a:prstGeom prst="rect">
            <a:avLst/>
          </a:prstGeom>
          <a:noFill/>
        </p:spPr>
      </p:pic>
      <p:pic>
        <p:nvPicPr>
          <p:cNvPr id="1030" name="Picture 6" descr="D:\картинки\фоны\Новая папка\клипарт 3\Vesely_horovod3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857355" y="3000373"/>
            <a:ext cx="2874533" cy="3429024"/>
          </a:xfrm>
          <a:prstGeom prst="rect">
            <a:avLst/>
          </a:prstGeom>
          <a:noFill/>
        </p:spPr>
      </p:pic>
      <p:pic>
        <p:nvPicPr>
          <p:cNvPr id="9" name="~PP3881.WAV">
            <a:hlinkClick r:id="" action="ppaction://media"/>
          </p:cNvPr>
          <p:cNvPicPr>
            <a:picLocks noRot="1" noChangeAspect="1"/>
          </p:cNvPicPr>
          <p:nvPr>
            <a:wavAudioFile r:embed="rId1" name="~PP3881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15018" y="0"/>
            <a:ext cx="3328982" cy="1757362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мишки-соседа: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лежебока,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непоседа.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D:\картинки\детские картинки-блестяшки анимашки\694ec243ecc7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76485" y="2857496"/>
            <a:ext cx="3595713" cy="2696785"/>
          </a:xfrm>
          <a:prstGeom prst="rect">
            <a:avLst/>
          </a:prstGeom>
          <a:noFill/>
        </p:spPr>
      </p:pic>
      <p:pic>
        <p:nvPicPr>
          <p:cNvPr id="2053" name="Picture 5" descr="D:\картинки\детские картинки-блестяшки анимашки\b09e60d2e2f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43636" y="4346430"/>
            <a:ext cx="2672740" cy="2511570"/>
          </a:xfrm>
          <a:prstGeom prst="rect">
            <a:avLst/>
          </a:prstGeom>
          <a:noFill/>
        </p:spPr>
      </p:pic>
      <p:pic>
        <p:nvPicPr>
          <p:cNvPr id="9" name="Picture 2" descr="D:\картинки\детские картинки-блестяшки анимашки\3bfe3c580ebd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3509" y="2143116"/>
            <a:ext cx="3274015" cy="3708448"/>
          </a:xfrm>
          <a:prstGeom prst="rect">
            <a:avLst/>
          </a:prstGeom>
          <a:noFill/>
        </p:spPr>
      </p:pic>
      <p:pic>
        <p:nvPicPr>
          <p:cNvPr id="10" name="Picture 2" descr="D:\картинки\детские картинки-блестяшки анимашки\3bfe3c580ebd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4643438" y="2143116"/>
            <a:ext cx="3143272" cy="3560360"/>
          </a:xfrm>
          <a:prstGeom prst="rect">
            <a:avLst/>
          </a:prstGeom>
          <a:noFill/>
        </p:spPr>
      </p:pic>
      <p:pic>
        <p:nvPicPr>
          <p:cNvPr id="2054" name="Picture 6" descr="D:\картинки\детские картинки-блестяшки анимашки\da9461d377f5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00034" y="4572008"/>
            <a:ext cx="3282901" cy="1285884"/>
          </a:xfrm>
          <a:prstGeom prst="rect">
            <a:avLst/>
          </a:prstGeom>
          <a:noFill/>
        </p:spPr>
      </p:pic>
      <p:pic>
        <p:nvPicPr>
          <p:cNvPr id="12" name="Picture 6" descr="D:\картинки\детские картинки-блестяшки анимашки\da9461d377f5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786314" y="4929198"/>
            <a:ext cx="2243263" cy="878667"/>
          </a:xfrm>
          <a:prstGeom prst="rect">
            <a:avLst/>
          </a:prstGeom>
          <a:noFill/>
        </p:spPr>
      </p:pic>
      <p:pic>
        <p:nvPicPr>
          <p:cNvPr id="13" name="Picture 6" descr="D:\картинки\детские картинки-блестяшки анимашки\da9461d377f5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00430" y="5500702"/>
            <a:ext cx="2857520" cy="111926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428860" y="571480"/>
            <a:ext cx="1214446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2=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571480"/>
            <a:ext cx="66717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43306" y="571480"/>
            <a:ext cx="642942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57752" y="571480"/>
            <a:ext cx="71438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~PP3015.WAV">
            <a:hlinkClick r:id="" action="ppaction://media"/>
          </p:cNvPr>
          <p:cNvPicPr>
            <a:picLocks noRot="1" noChangeAspect="1"/>
          </p:cNvPicPr>
          <p:nvPr>
            <a:wavAudioFile r:embed="rId1" name="~PP3015.WAV"/>
          </p:nvPr>
        </p:nvPicPr>
        <p:blipFill>
          <a:blip r:embed="rId11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757610" cy="1757362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белки-подружки: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белки – на ёлке,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на опушке.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D:\картинки\детские картинки-блестяшки анимашки\belka1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2214554"/>
            <a:ext cx="2877730" cy="1857388"/>
          </a:xfrm>
          <a:prstGeom prst="rect">
            <a:avLst/>
          </a:prstGeom>
          <a:noFill/>
        </p:spPr>
      </p:pic>
      <p:pic>
        <p:nvPicPr>
          <p:cNvPr id="3081" name="Picture 9" descr="D:\картинки\детские картинки-блестяшки анимашки\40a1855758f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58" y="4929174"/>
            <a:ext cx="3214710" cy="1928826"/>
          </a:xfrm>
          <a:prstGeom prst="rect">
            <a:avLst/>
          </a:prstGeom>
          <a:noFill/>
        </p:spPr>
      </p:pic>
      <p:pic>
        <p:nvPicPr>
          <p:cNvPr id="3082" name="Picture 10" descr="D:\картинки\детские картинки-блестяшки анимашки\fb00948c853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5786454"/>
            <a:ext cx="1071570" cy="833055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4143372" y="142852"/>
            <a:ext cx="142876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3=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72132" y="142852"/>
            <a:ext cx="71438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86512" y="142852"/>
            <a:ext cx="785818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072330" y="142852"/>
            <a:ext cx="785818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~PP2523.WAV">
            <a:hlinkClick r:id="" action="ppaction://media"/>
          </p:cNvPr>
          <p:cNvPicPr>
            <a:picLocks noRot="1" noChangeAspect="1"/>
          </p:cNvPicPr>
          <p:nvPr>
            <a:wavAudioFile r:embed="rId1" name="~PP2523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328982" cy="178592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ЧЕТЫРЕ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лисички: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вяжут платок.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рукавички.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D:\картинки\детские картинки-блестяшки анимашки\1e518fd1119d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5643578"/>
            <a:ext cx="1076564" cy="857256"/>
          </a:xfrm>
          <a:prstGeom prst="rect">
            <a:avLst/>
          </a:prstGeom>
          <a:noFill/>
        </p:spPr>
      </p:pic>
      <p:pic>
        <p:nvPicPr>
          <p:cNvPr id="11" name="Picture 2" descr="C:\Documents and Settings\Ольга\Рабочий стол\картинки\Новая папка (2)\b679d474138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28728" y="3786190"/>
            <a:ext cx="2282063" cy="2500330"/>
          </a:xfrm>
          <a:prstGeom prst="rect">
            <a:avLst/>
          </a:prstGeom>
          <a:noFill/>
        </p:spPr>
      </p:pic>
      <p:pic>
        <p:nvPicPr>
          <p:cNvPr id="14" name="Picture 3" descr="D:\картинки\детские картинки-блестяшки анимашки\cbe817ea7164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85918" y="1643050"/>
            <a:ext cx="2643206" cy="2214578"/>
          </a:xfrm>
          <a:prstGeom prst="rect">
            <a:avLst/>
          </a:prstGeom>
          <a:noFill/>
        </p:spPr>
      </p:pic>
      <p:pic>
        <p:nvPicPr>
          <p:cNvPr id="18" name="Picture 3" descr="D:\картинки\детские картинки-блестяшки анимашки\cbe817ea716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71472" y="2500306"/>
            <a:ext cx="2892423" cy="2705410"/>
          </a:xfrm>
          <a:prstGeom prst="rect">
            <a:avLst/>
          </a:prstGeom>
          <a:noFill/>
        </p:spPr>
      </p:pic>
      <p:pic>
        <p:nvPicPr>
          <p:cNvPr id="21" name="Picture 3" descr="D:\картинки\детские картинки-блестяшки анимашки\cbe817ea7164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10800000" flipV="1">
            <a:off x="5072066" y="1571612"/>
            <a:ext cx="2857520" cy="2143116"/>
          </a:xfrm>
          <a:prstGeom prst="rect">
            <a:avLst/>
          </a:prstGeom>
          <a:noFill/>
        </p:spPr>
      </p:pic>
      <p:pic>
        <p:nvPicPr>
          <p:cNvPr id="23" name="Picture 7" descr="D:\картинки\детские картинки-блестяшки анимашки\f4fb49413f24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286116" y="3071810"/>
            <a:ext cx="5072098" cy="3430236"/>
          </a:xfrm>
          <a:prstGeom prst="rect">
            <a:avLst/>
          </a:prstGeom>
          <a:noFill/>
        </p:spPr>
      </p:pic>
      <p:pic>
        <p:nvPicPr>
          <p:cNvPr id="24" name="Picture 3" descr="D:\картинки\детские картинки-блестяшки анимашки\cbe817ea7164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10800000" flipV="1">
            <a:off x="6000759" y="2357430"/>
            <a:ext cx="2987216" cy="2794075"/>
          </a:xfrm>
          <a:prstGeom prst="rect">
            <a:avLst/>
          </a:prstGeom>
          <a:noFill/>
        </p:spPr>
      </p:pic>
      <p:pic>
        <p:nvPicPr>
          <p:cNvPr id="25" name="Picture 5" descr="D:\картинки\детские картинки-блестяшки анимашки\28997fdec96a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flipH="1">
            <a:off x="3643306" y="2428868"/>
            <a:ext cx="2744162" cy="2075273"/>
          </a:xfrm>
          <a:prstGeom prst="rect">
            <a:avLst/>
          </a:prstGeom>
          <a:noFill/>
        </p:spPr>
      </p:pic>
      <p:pic>
        <p:nvPicPr>
          <p:cNvPr id="26" name="Picture 6" descr="D:\картинки\детские картинки-блестяшки анимашки\1e518fd1119d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715272" y="5786454"/>
            <a:ext cx="1076564" cy="857256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3786182" y="428604"/>
            <a:ext cx="1090363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57752" y="428604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0694" y="428604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72198" y="428604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~PP2626.WAV">
            <a:hlinkClick r:id="" action="ppaction://media"/>
          </p:cNvPr>
          <p:cNvPicPr>
            <a:picLocks noRot="1" noChangeAspect="1"/>
          </p:cNvPicPr>
          <p:nvPr>
            <a:wavAudioFile r:embed="rId1" name="~PP2626.WAV"/>
          </p:nvPr>
        </p:nvPicPr>
        <p:blipFill>
          <a:blip r:embed="rId12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2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2010" y="0"/>
            <a:ext cx="4471990" cy="1900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этой картинке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поросят: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в луже,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отрубями хрустят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D:\картинки\детские картинки-блестяшки анимашки\svin0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071670" y="2214554"/>
            <a:ext cx="1357322" cy="571504"/>
          </a:xfrm>
          <a:prstGeom prst="rect">
            <a:avLst/>
          </a:prstGeom>
          <a:noFill/>
        </p:spPr>
      </p:pic>
      <p:pic>
        <p:nvPicPr>
          <p:cNvPr id="10" name="Picture 3" descr="D:\картинки\детские картинки-блестяшки анимашки\svin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00430" y="2071678"/>
            <a:ext cx="1152533" cy="714380"/>
          </a:xfrm>
          <a:prstGeom prst="rect">
            <a:avLst/>
          </a:prstGeom>
          <a:noFill/>
        </p:spPr>
      </p:pic>
      <p:pic>
        <p:nvPicPr>
          <p:cNvPr id="5124" name="Picture 4" descr="D:\картинки\детские картинки-блестяшки анимашки\svin05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643438" y="4071942"/>
            <a:ext cx="2422174" cy="1785950"/>
          </a:xfrm>
          <a:prstGeom prst="rect">
            <a:avLst/>
          </a:prstGeom>
          <a:noFill/>
        </p:spPr>
      </p:pic>
      <p:pic>
        <p:nvPicPr>
          <p:cNvPr id="12" name="Picture 4" descr="D:\картинки\детские картинки-блестяшки анимашки\svin05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000628" y="2071678"/>
            <a:ext cx="2428892" cy="1790903"/>
          </a:xfrm>
          <a:prstGeom prst="rect">
            <a:avLst/>
          </a:prstGeom>
          <a:noFill/>
        </p:spPr>
      </p:pic>
      <p:pic>
        <p:nvPicPr>
          <p:cNvPr id="13" name="Picture 4" descr="D:\картинки\детские картинки-блестяшки анимашки\svin05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500034" y="4357694"/>
            <a:ext cx="2214578" cy="1632883"/>
          </a:xfrm>
          <a:prstGeom prst="rect">
            <a:avLst/>
          </a:prstGeom>
          <a:noFill/>
        </p:spPr>
      </p:pic>
      <p:pic>
        <p:nvPicPr>
          <p:cNvPr id="5126" name="Picture 6" descr="http://s52.radikal.ru/i137/0809/b8/e7e1f3f5213e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071670" y="5500702"/>
            <a:ext cx="1428760" cy="509186"/>
          </a:xfrm>
          <a:prstGeom prst="rect">
            <a:avLst/>
          </a:prstGeom>
          <a:noFill/>
        </p:spPr>
      </p:pic>
      <p:pic>
        <p:nvPicPr>
          <p:cNvPr id="15" name="Picture 6" descr="http://s52.radikal.ru/i137/0809/b8/e7e1f3f5213e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4000496" y="5429264"/>
            <a:ext cx="1500198" cy="534645"/>
          </a:xfrm>
          <a:prstGeom prst="rect">
            <a:avLst/>
          </a:prstGeom>
          <a:noFill/>
        </p:spPr>
      </p:pic>
      <p:pic>
        <p:nvPicPr>
          <p:cNvPr id="16" name="Picture 6" descr="http://s52.radikal.ru/i137/0809/b8/e7e1f3f5213e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286248" y="3429000"/>
            <a:ext cx="1285884" cy="458267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14282" y="142852"/>
            <a:ext cx="1090363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85852" y="142852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28794" y="142852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71736" y="142852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~PP1494.WAV">
            <a:hlinkClick r:id="" action="ppaction://media"/>
          </p:cNvPr>
          <p:cNvPicPr>
            <a:picLocks noRot="1" noChangeAspect="1"/>
          </p:cNvPicPr>
          <p:nvPr>
            <a:wavAudioFile r:embed="rId1" name="~PP1494.WAV"/>
          </p:nvPr>
        </p:nvPicPr>
        <p:blipFill>
          <a:blip r:embed="rId12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WdFq7o2LBM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ceb1be99af0d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428868"/>
            <a:ext cx="2892182" cy="4608000"/>
          </a:xfrm>
          <a:prstGeom prst="rect">
            <a:avLst/>
          </a:prstGeom>
          <a:noFill/>
        </p:spPr>
      </p:pic>
      <p:pic>
        <p:nvPicPr>
          <p:cNvPr id="1030" name="Picture 6" descr="C:\Documents and Settings\Кирилл\Рабочий стол\МАМА\детские презентации\Почемучка\checkers_board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4929198"/>
            <a:ext cx="952500" cy="7143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0"/>
            <a:ext cx="3714744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Шесть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зайцев в избушке: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 шашки играют,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Четыре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 игрушки.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0" y="357166"/>
            <a:ext cx="1090363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6512" y="357166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29454" y="357166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72396" y="357166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D:\картинки\детские картинки-блестяшки анимашки\155a296a767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929190" y="4286256"/>
            <a:ext cx="1714512" cy="2285512"/>
          </a:xfrm>
          <a:prstGeom prst="rect">
            <a:avLst/>
          </a:prstGeom>
          <a:noFill/>
        </p:spPr>
      </p:pic>
      <p:pic>
        <p:nvPicPr>
          <p:cNvPr id="14" name="Picture 1" descr="D:\картинки\детские картинки-блестяшки анимашки\155a296a7678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2714611" y="4238673"/>
            <a:ext cx="1750207" cy="2333095"/>
          </a:xfrm>
          <a:prstGeom prst="rect">
            <a:avLst/>
          </a:prstGeom>
          <a:noFill/>
        </p:spPr>
      </p:pic>
      <p:pic>
        <p:nvPicPr>
          <p:cNvPr id="15" name="~PP2331.WAV">
            <a:hlinkClick r:id="" action="ppaction://media"/>
          </p:cNvPr>
          <p:cNvPicPr>
            <a:picLocks noRot="1" noChangeAspect="1"/>
          </p:cNvPicPr>
          <p:nvPr>
            <a:wavAudioFile r:embed="rId1" name="~PP2331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3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  <p:bldP spid="9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Кирилл\Рабочий стол\МАМА\детские презентации\Почемучка\zanaves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001" y="0"/>
            <a:ext cx="9151001" cy="6858000"/>
          </a:xfrm>
          <a:prstGeom prst="rect">
            <a:avLst/>
          </a:prstGeom>
          <a:noFill/>
        </p:spPr>
      </p:pic>
      <p:pic>
        <p:nvPicPr>
          <p:cNvPr id="2051" name="Picture 3" descr="C:\Documents and Settings\Кирилл\Рабочий стол\МАМА\детские презентации\Почемучка\febbaf43c7c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2428868"/>
            <a:ext cx="2801942" cy="3924000"/>
          </a:xfrm>
          <a:prstGeom prst="rect">
            <a:avLst/>
          </a:prstGeom>
          <a:noFill/>
        </p:spPr>
      </p:pic>
      <p:pic>
        <p:nvPicPr>
          <p:cNvPr id="2052" name="Picture 4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29190" y="3571876"/>
            <a:ext cx="1752044" cy="2052000"/>
          </a:xfrm>
          <a:prstGeom prst="rect">
            <a:avLst/>
          </a:prstGeom>
          <a:noFill/>
        </p:spPr>
      </p:pic>
      <p:pic>
        <p:nvPicPr>
          <p:cNvPr id="5" name="Picture 4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71802" y="3571876"/>
            <a:ext cx="1752044" cy="2052000"/>
          </a:xfrm>
          <a:prstGeom prst="rect">
            <a:avLst/>
          </a:prstGeom>
          <a:noFill/>
        </p:spPr>
      </p:pic>
      <p:pic>
        <p:nvPicPr>
          <p:cNvPr id="6" name="Picture 4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28662" y="3500438"/>
            <a:ext cx="1752044" cy="2052000"/>
          </a:xfrm>
          <a:prstGeom prst="rect">
            <a:avLst/>
          </a:prstGeom>
          <a:noFill/>
        </p:spPr>
      </p:pic>
      <p:pic>
        <p:nvPicPr>
          <p:cNvPr id="7" name="Picture 4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000504"/>
            <a:ext cx="1752044" cy="2052000"/>
          </a:xfrm>
          <a:prstGeom prst="rect">
            <a:avLst/>
          </a:prstGeom>
          <a:noFill/>
        </p:spPr>
      </p:pic>
      <p:pic>
        <p:nvPicPr>
          <p:cNvPr id="8" name="Picture 4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71670" y="4071942"/>
            <a:ext cx="1752044" cy="2052000"/>
          </a:xfrm>
          <a:prstGeom prst="rect">
            <a:avLst/>
          </a:prstGeom>
          <a:noFill/>
        </p:spPr>
      </p:pic>
      <p:pic>
        <p:nvPicPr>
          <p:cNvPr id="9" name="Picture 4" descr="C:\Documents and Settings\Кирилл\Рабочий стол\МАМА\детские презентации\Почемучка\mysh0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43372" y="4143380"/>
            <a:ext cx="1752044" cy="2052000"/>
          </a:xfrm>
          <a:prstGeom prst="rect">
            <a:avLst/>
          </a:prstGeom>
          <a:noFill/>
        </p:spPr>
      </p:pic>
      <p:pic>
        <p:nvPicPr>
          <p:cNvPr id="2053" name="Picture 5" descr="C:\Documents and Settings\Кирилл\Рабочий стол\МАМА\детские презентации\Почемучка\51a6b005917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5143512"/>
            <a:ext cx="722610" cy="720000"/>
          </a:xfrm>
          <a:prstGeom prst="rect">
            <a:avLst/>
          </a:prstGeom>
          <a:noFill/>
        </p:spPr>
      </p:pic>
      <p:pic>
        <p:nvPicPr>
          <p:cNvPr id="11" name="Picture 5" descr="C:\Documents and Settings\Кирилл\Рабочий стол\МАМА\детские презентации\Почемучка\51a6b005917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15008" y="4572008"/>
            <a:ext cx="722610" cy="720000"/>
          </a:xfrm>
          <a:prstGeom prst="rect">
            <a:avLst/>
          </a:prstGeom>
          <a:noFill/>
        </p:spPr>
      </p:pic>
      <p:pic>
        <p:nvPicPr>
          <p:cNvPr id="12" name="Picture 5" descr="C:\Documents and Settings\Кирилл\Рабочий стол\МАМА\детские презентации\Почемучка\51a6b005917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57620" y="4572008"/>
            <a:ext cx="722610" cy="720000"/>
          </a:xfrm>
          <a:prstGeom prst="rect">
            <a:avLst/>
          </a:prstGeom>
          <a:noFill/>
        </p:spPr>
      </p:pic>
      <p:pic>
        <p:nvPicPr>
          <p:cNvPr id="13" name="Picture 5" descr="C:\Documents and Settings\Кирилл\Рабочий стол\МАМА\детские презентации\Почемучка\51a6b005917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857488" y="5072074"/>
            <a:ext cx="722610" cy="720000"/>
          </a:xfrm>
          <a:prstGeom prst="rect">
            <a:avLst/>
          </a:prstGeom>
          <a:noFill/>
        </p:spPr>
      </p:pic>
      <p:pic>
        <p:nvPicPr>
          <p:cNvPr id="14" name="Picture 5" descr="C:\Documents and Settings\Кирилл\Рабочий стол\МАМА\детские презентации\Почемучка\51a6b005917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643042" y="4500570"/>
            <a:ext cx="722610" cy="720000"/>
          </a:xfrm>
          <a:prstGeom prst="rect">
            <a:avLst/>
          </a:prstGeom>
          <a:noFill/>
        </p:spPr>
      </p:pic>
      <p:pic>
        <p:nvPicPr>
          <p:cNvPr id="15" name="Picture 5" descr="C:\Documents and Settings\Кирилл\Рабочий стол\МАМА\детские презентации\Почемучка\51a6b005917c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4348" y="5000636"/>
            <a:ext cx="722610" cy="720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" y="0"/>
            <a:ext cx="3714744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этой картинке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мышек – артисток: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пианистка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шесть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баянисток.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6380" y="285728"/>
            <a:ext cx="1090363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285728"/>
            <a:ext cx="571504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29454" y="285728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72396" y="285728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~PP1559.WAV">
            <a:hlinkClick r:id="" action="ppaction://media"/>
          </p:cNvPr>
          <p:cNvPicPr>
            <a:picLocks noRot="1" noChangeAspect="1"/>
          </p:cNvPicPr>
          <p:nvPr>
            <a:wavAudioFile r:embed="rId1" name="~PP1559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1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Кирилл\Рабочий стол\МАМА\детские презентации\Почемучка\CL-08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67999" cy="6875999"/>
          </a:xfrm>
          <a:prstGeom prst="rect">
            <a:avLst/>
          </a:prstGeom>
          <a:noFill/>
        </p:spPr>
      </p:pic>
      <p:pic>
        <p:nvPicPr>
          <p:cNvPr id="3075" name="Picture 3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15108" y="5500702"/>
            <a:ext cx="2428892" cy="1071570"/>
          </a:xfrm>
          <a:prstGeom prst="rect">
            <a:avLst/>
          </a:prstGeom>
          <a:noFill/>
        </p:spPr>
      </p:pic>
      <p:pic>
        <p:nvPicPr>
          <p:cNvPr id="4" name="Picture 3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00496" y="5286388"/>
            <a:ext cx="2428892" cy="1071570"/>
          </a:xfrm>
          <a:prstGeom prst="rect">
            <a:avLst/>
          </a:prstGeom>
          <a:noFill/>
        </p:spPr>
      </p:pic>
      <p:pic>
        <p:nvPicPr>
          <p:cNvPr id="5" name="Picture 3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428728" y="5500702"/>
            <a:ext cx="2214578" cy="1071570"/>
          </a:xfrm>
          <a:prstGeom prst="rect">
            <a:avLst/>
          </a:prstGeom>
          <a:noFill/>
        </p:spPr>
      </p:pic>
      <p:pic>
        <p:nvPicPr>
          <p:cNvPr id="6" name="Picture 3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066" y="3929066"/>
            <a:ext cx="2428892" cy="1071570"/>
          </a:xfrm>
          <a:prstGeom prst="rect">
            <a:avLst/>
          </a:prstGeom>
          <a:noFill/>
        </p:spPr>
      </p:pic>
      <p:pic>
        <p:nvPicPr>
          <p:cNvPr id="7" name="Picture 3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857488" y="4214818"/>
            <a:ext cx="2214578" cy="1071570"/>
          </a:xfrm>
          <a:prstGeom prst="rect">
            <a:avLst/>
          </a:prstGeom>
          <a:noFill/>
        </p:spPr>
      </p:pic>
      <p:pic>
        <p:nvPicPr>
          <p:cNvPr id="3076" name="Picture 4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1857356" y="1714488"/>
            <a:ext cx="1582670" cy="1404000"/>
          </a:xfrm>
          <a:prstGeom prst="rect">
            <a:avLst/>
          </a:prstGeom>
          <a:noFill/>
        </p:spPr>
      </p:pic>
      <p:pic>
        <p:nvPicPr>
          <p:cNvPr id="9" name="Picture 4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642910" y="2214554"/>
            <a:ext cx="1582670" cy="1404000"/>
          </a:xfrm>
          <a:prstGeom prst="rect">
            <a:avLst/>
          </a:prstGeom>
          <a:noFill/>
        </p:spPr>
      </p:pic>
      <p:pic>
        <p:nvPicPr>
          <p:cNvPr id="3077" name="Picture 5" descr="C:\Documents and Settings\Кирилл\Рабочий стол\МАМА\детские презентации\Почемучка\plot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2786058"/>
            <a:ext cx="1846150" cy="1152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0"/>
            <a:ext cx="4857752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этой картинке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восемь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тигрят: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Пять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плавают в речке,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плот мастерят.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43570" y="214290"/>
            <a:ext cx="1143007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6578" y="214290"/>
            <a:ext cx="714379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0958" y="214290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72462" y="214290"/>
            <a:ext cx="714381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4" descr="C:\Documents and Settings\Кирилл\Рабочий стол\МАМА\детские презентации\Почемучка\1b59ae46c9d6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-540000" flipH="1">
            <a:off x="1385925" y="3044083"/>
            <a:ext cx="1582670" cy="1404000"/>
          </a:xfrm>
          <a:prstGeom prst="rect">
            <a:avLst/>
          </a:prstGeom>
          <a:noFill/>
        </p:spPr>
      </p:pic>
      <p:pic>
        <p:nvPicPr>
          <p:cNvPr id="21" name="~PP3070.WAV">
            <a:hlinkClick r:id="" action="ppaction://media"/>
          </p:cNvPr>
          <p:cNvPicPr>
            <a:picLocks noRot="1" noChangeAspect="1"/>
          </p:cNvPicPr>
          <p:nvPr>
            <a:wavAudioFile r:embed="rId1" name="~PP3070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800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143116"/>
            <a:ext cx="1585843" cy="1980000"/>
          </a:xfrm>
          <a:prstGeom prst="rect">
            <a:avLst/>
          </a:prstGeom>
          <a:noFill/>
        </p:spPr>
      </p:pic>
      <p:pic>
        <p:nvPicPr>
          <p:cNvPr id="4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14480" y="2143116"/>
            <a:ext cx="1585843" cy="1980000"/>
          </a:xfrm>
          <a:prstGeom prst="rect">
            <a:avLst/>
          </a:prstGeom>
          <a:noFill/>
        </p:spPr>
      </p:pic>
      <p:pic>
        <p:nvPicPr>
          <p:cNvPr id="5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2143116"/>
            <a:ext cx="1585843" cy="1980000"/>
          </a:xfrm>
          <a:prstGeom prst="rect">
            <a:avLst/>
          </a:prstGeom>
          <a:noFill/>
        </p:spPr>
      </p:pic>
      <p:pic>
        <p:nvPicPr>
          <p:cNvPr id="6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29256" y="2143116"/>
            <a:ext cx="1585843" cy="1980000"/>
          </a:xfrm>
          <a:prstGeom prst="rect">
            <a:avLst/>
          </a:prstGeom>
          <a:noFill/>
        </p:spPr>
      </p:pic>
      <p:pic>
        <p:nvPicPr>
          <p:cNvPr id="7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358082" y="2214554"/>
            <a:ext cx="1585843" cy="1980000"/>
          </a:xfrm>
          <a:prstGeom prst="rect">
            <a:avLst/>
          </a:prstGeom>
          <a:noFill/>
        </p:spPr>
      </p:pic>
      <p:pic>
        <p:nvPicPr>
          <p:cNvPr id="8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357694"/>
            <a:ext cx="1585843" cy="1980000"/>
          </a:xfrm>
          <a:prstGeom prst="rect">
            <a:avLst/>
          </a:prstGeom>
          <a:noFill/>
        </p:spPr>
      </p:pic>
      <p:pic>
        <p:nvPicPr>
          <p:cNvPr id="9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15206" y="4429132"/>
            <a:ext cx="1585843" cy="1980000"/>
          </a:xfrm>
          <a:prstGeom prst="rect">
            <a:avLst/>
          </a:prstGeom>
          <a:noFill/>
        </p:spPr>
      </p:pic>
      <p:pic>
        <p:nvPicPr>
          <p:cNvPr id="10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4500570"/>
            <a:ext cx="1585843" cy="1980000"/>
          </a:xfrm>
          <a:prstGeom prst="rect">
            <a:avLst/>
          </a:prstGeom>
          <a:noFill/>
        </p:spPr>
      </p:pic>
      <p:pic>
        <p:nvPicPr>
          <p:cNvPr id="11" name="Picture 2" descr="D:\картинки\детские картинки-блестяшки анимашки\6e0d446e6e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6248" y="4500570"/>
            <a:ext cx="1585843" cy="1980000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360224" y="2151778"/>
            <a:ext cx="995672" cy="360000"/>
          </a:xfrm>
          <a:prstGeom prst="rect">
            <a:avLst/>
          </a:prstGeom>
          <a:noFill/>
        </p:spPr>
      </p:pic>
      <p:pic>
        <p:nvPicPr>
          <p:cNvPr id="13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2003298" y="2223215"/>
            <a:ext cx="995672" cy="360000"/>
          </a:xfrm>
          <a:prstGeom prst="rect">
            <a:avLst/>
          </a:prstGeom>
          <a:noFill/>
        </p:spPr>
      </p:pic>
      <p:pic>
        <p:nvPicPr>
          <p:cNvPr id="14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3789248" y="2223215"/>
            <a:ext cx="995672" cy="360000"/>
          </a:xfrm>
          <a:prstGeom prst="rect">
            <a:avLst/>
          </a:prstGeom>
          <a:noFill/>
        </p:spPr>
      </p:pic>
      <p:pic>
        <p:nvPicPr>
          <p:cNvPr id="15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7646900" y="2223215"/>
            <a:ext cx="995672" cy="360000"/>
          </a:xfrm>
          <a:prstGeom prst="rect">
            <a:avLst/>
          </a:prstGeom>
          <a:noFill/>
        </p:spPr>
      </p:pic>
      <p:pic>
        <p:nvPicPr>
          <p:cNvPr id="16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5789512" y="2223216"/>
            <a:ext cx="995672" cy="360000"/>
          </a:xfrm>
          <a:prstGeom prst="rect">
            <a:avLst/>
          </a:prstGeom>
          <a:noFill/>
        </p:spPr>
      </p:pic>
      <p:pic>
        <p:nvPicPr>
          <p:cNvPr id="17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7575461" y="4509231"/>
            <a:ext cx="995672" cy="360000"/>
          </a:xfrm>
          <a:prstGeom prst="rect">
            <a:avLst/>
          </a:prstGeom>
          <a:noFill/>
        </p:spPr>
      </p:pic>
      <p:pic>
        <p:nvPicPr>
          <p:cNvPr id="18" name="Picture 3" descr="C:\Documents and Settings\Кирилл\Рабочий стол\МАМА\детские презентации\Почемучка\4cb4d36ec82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0860000">
            <a:off x="288786" y="4437793"/>
            <a:ext cx="995672" cy="360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0" y="0"/>
            <a:ext cx="3390095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Девять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жучков: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ходят с очками,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без очков.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71935" y="571480"/>
            <a:ext cx="1143008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4943" y="571480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7884" y="571480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00827" y="571480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~PP1173.WAV">
            <a:hlinkClick r:id="" action="ppaction://media"/>
          </p:cNvPr>
          <p:cNvPicPr>
            <a:picLocks noRot="1" noChangeAspect="1"/>
          </p:cNvPicPr>
          <p:nvPr>
            <a:wavAudioFile r:embed="rId1" name="~PP1173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Кирилл\Рабочий стол\МАМА\детские презентации\Почемучка\5E8902FE1D3F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310844" cy="6876000"/>
          </a:xfrm>
          <a:prstGeom prst="rect">
            <a:avLst/>
          </a:prstGeom>
          <a:noFill/>
        </p:spPr>
      </p:pic>
      <p:pic>
        <p:nvPicPr>
          <p:cNvPr id="2051" name="Picture 3" descr="C:\Documents and Settings\Кирилл\Рабочий стол\МАМА\детские презентации\Почемучка\utka6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1857364"/>
            <a:ext cx="1614358" cy="2376000"/>
          </a:xfrm>
          <a:prstGeom prst="rect">
            <a:avLst/>
          </a:prstGeom>
          <a:noFill/>
        </p:spPr>
      </p:pic>
      <p:pic>
        <p:nvPicPr>
          <p:cNvPr id="4" name="Picture 3" descr="C:\Documents and Settings\Кирилл\Рабочий стол\МАМА\детские презентации\Почемучка\utka6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86710" y="2714620"/>
            <a:ext cx="1492058" cy="2196000"/>
          </a:xfrm>
          <a:prstGeom prst="rect">
            <a:avLst/>
          </a:prstGeom>
          <a:noFill/>
        </p:spPr>
      </p:pic>
      <p:pic>
        <p:nvPicPr>
          <p:cNvPr id="2052" name="Picture 4" descr="C:\Documents and Settings\Кирилл\Рабочий стол\МАМА\детские презентации\Почемучка\utka37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6572264" y="3857628"/>
            <a:ext cx="1728785" cy="1800000"/>
          </a:xfrm>
          <a:prstGeom prst="rect">
            <a:avLst/>
          </a:prstGeom>
          <a:noFill/>
        </p:spPr>
      </p:pic>
      <p:pic>
        <p:nvPicPr>
          <p:cNvPr id="6" name="Picture 3" descr="C:\Documents and Settings\Кирилл\Рабочий стол\МАМА\детские презентации\Почемучка\utka6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2786050" y="3286124"/>
            <a:ext cx="2143140" cy="2376000"/>
          </a:xfrm>
          <a:prstGeom prst="rect">
            <a:avLst/>
          </a:prstGeom>
          <a:noFill/>
        </p:spPr>
      </p:pic>
      <p:pic>
        <p:nvPicPr>
          <p:cNvPr id="7" name="Picture 3" descr="C:\Documents and Settings\Кирилл\Рабочий стол\МАМА\детские презентации\Почемучка\utka66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928662" y="4000504"/>
            <a:ext cx="1886104" cy="2376000"/>
          </a:xfrm>
          <a:prstGeom prst="rect">
            <a:avLst/>
          </a:prstGeom>
          <a:noFill/>
        </p:spPr>
      </p:pic>
      <p:pic>
        <p:nvPicPr>
          <p:cNvPr id="8" name="Picture 4" descr="C:\Documents and Settings\Кирилл\Рабочий стол\МАМА\детские презентации\Почемучка\utka37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4857760"/>
            <a:ext cx="1843115" cy="1800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3071802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этой картинке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Десять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гусей: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 гости идут,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Пять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из гостей.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357166"/>
            <a:ext cx="1571636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10=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1" y="357166"/>
            <a:ext cx="71438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00760" y="357166"/>
            <a:ext cx="71438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5141" y="357166"/>
            <a:ext cx="642942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~PP3278.WAV">
            <a:hlinkClick r:id="" action="ppaction://media"/>
          </p:cNvPr>
          <p:cNvPicPr>
            <a:picLocks noRot="1" noChangeAspect="1"/>
          </p:cNvPicPr>
          <p:nvPr>
            <a:wavAudioFile r:embed="rId1" name="~PP3278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071678"/>
            <a:ext cx="8215370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8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Весёлые задачи</a:t>
            </a:r>
            <a:endParaRPr lang="ru-RU" sz="88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~PP1065.WAV">
            <a:hlinkClick r:id="" action="ppaction://media"/>
          </p:cNvPr>
          <p:cNvPicPr>
            <a:picLocks noRot="1" noChangeAspect="1"/>
          </p:cNvPicPr>
          <p:nvPr>
            <a:wavAudioFile r:embed="rId1" name="~PP1065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4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15fdb011d12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1239" y="2500306"/>
            <a:ext cx="4182761" cy="4212000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fae41152b63f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0000">
            <a:off x="4860514" y="2794267"/>
            <a:ext cx="1344171" cy="1764000"/>
          </a:xfrm>
          <a:prstGeom prst="rect">
            <a:avLst/>
          </a:prstGeom>
          <a:noFill/>
        </p:spPr>
      </p:pic>
      <p:pic>
        <p:nvPicPr>
          <p:cNvPr id="4" name="Picture 15" descr="solnishko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pic>
        <p:nvPicPr>
          <p:cNvPr id="5" name="Picture 7" descr="D:\картинки\детские картинки-блестяшки анимашки\f4fb49413f2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282" y="3214686"/>
            <a:ext cx="5072098" cy="3430236"/>
          </a:xfrm>
          <a:prstGeom prst="rect">
            <a:avLst/>
          </a:prstGeom>
          <a:noFill/>
        </p:spPr>
      </p:pic>
      <p:pic>
        <p:nvPicPr>
          <p:cNvPr id="6" name="Picture 3" descr="C:\Documents and Settings\Кирилл\Рабочий стол\МАМА\детские презентации\Почемучка\fae41152b63f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 flipH="1">
            <a:off x="344276" y="5295432"/>
            <a:ext cx="1361136" cy="1764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214290"/>
            <a:ext cx="3467296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Мишка кеды надевал,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Надевал и горевал: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Здесь – один, а где второй?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Заглянул медведь под стол –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пропажу там нашёл.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642918"/>
            <a:ext cx="3286148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1+1=2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88000" y="6102000"/>
            <a:ext cx="756000" cy="756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~PP3309.WAV">
            <a:hlinkClick r:id="" action="ppaction://media"/>
          </p:cNvPr>
          <p:cNvPicPr>
            <a:picLocks noRot="1" noChangeAspect="1"/>
          </p:cNvPicPr>
          <p:nvPr>
            <a:wavAudioFile r:embed="rId1" name="~PP3309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7ec2893f0eb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000728" y="2643182"/>
            <a:ext cx="3143272" cy="3744000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65e70f0ab43e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596" y="3500438"/>
            <a:ext cx="1382870" cy="1908000"/>
          </a:xfrm>
          <a:prstGeom prst="rect">
            <a:avLst/>
          </a:prstGeom>
          <a:noFill/>
        </p:spPr>
      </p:pic>
      <p:pic>
        <p:nvPicPr>
          <p:cNvPr id="4" name="Picture 3" descr="C:\Documents and Settings\Кирилл\Рабочий стол\МАМА\детские презентации\Почемучка\65e70f0ab43e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71670" y="3500438"/>
            <a:ext cx="1382870" cy="1908000"/>
          </a:xfrm>
          <a:prstGeom prst="rect">
            <a:avLst/>
          </a:prstGeom>
          <a:noFill/>
        </p:spPr>
      </p:pic>
      <p:pic>
        <p:nvPicPr>
          <p:cNvPr id="5" name="Picture 3" descr="C:\Documents and Settings\Кирилл\Рабочий стол\МАМА\детские презентации\Почемучка\65e70f0ab43e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57620" y="3500438"/>
            <a:ext cx="1382870" cy="1908000"/>
          </a:xfrm>
          <a:prstGeom prst="rect">
            <a:avLst/>
          </a:prstGeom>
          <a:noFill/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58182" y="6175124"/>
            <a:ext cx="785818" cy="682876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" y="0"/>
            <a:ext cx="3571867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богатого волчонка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Было кваса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бочонка.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Тут ещё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бочонок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Прикатил домой волчонок.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Вместе складывать их стал –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бочонка насчитал.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5429264"/>
            <a:ext cx="3286148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2+1=3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5" descr="solnishko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pic>
        <p:nvPicPr>
          <p:cNvPr id="10" name="~PP3472.WAV">
            <a:hlinkClick r:id="" action="ppaction://media"/>
          </p:cNvPr>
          <p:cNvPicPr>
            <a:picLocks noRot="1" noChangeAspect="1"/>
          </p:cNvPicPr>
          <p:nvPr>
            <a:wavAudioFile r:embed="rId1" name="~PP3472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7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 isNarration="1"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786058"/>
            <a:ext cx="14795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6" descr="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928934"/>
            <a:ext cx="14795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" descr="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2928934"/>
            <a:ext cx="14795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 descr="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3929066"/>
            <a:ext cx="14795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 descr="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4286256"/>
            <a:ext cx="14795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4429132"/>
            <a:ext cx="14795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52000" y="6066000"/>
            <a:ext cx="792000" cy="792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5" descr="solnishk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5720" y="4357694"/>
            <a:ext cx="4143404" cy="1428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-2520000">
            <a:off x="1092351" y="4004357"/>
            <a:ext cx="1101384" cy="579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-9180000">
            <a:off x="1734851" y="4660302"/>
            <a:ext cx="1357322" cy="10089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-9180000">
            <a:off x="3383325" y="4660082"/>
            <a:ext cx="1028399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-600000">
            <a:off x="4706971" y="5501197"/>
            <a:ext cx="4143404" cy="27145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3357554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Муравьи в лесу густом</a:t>
            </a:r>
          </a:p>
          <a:p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Дружно строят новый дом.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Трое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тащат веточку,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Трое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тащат щепочку.</a:t>
            </a:r>
          </a:p>
          <a:p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Ускоряют дружно шаг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Шесть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весёлых работяг.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5357826"/>
            <a:ext cx="3357586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3+3=6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~PP460.WAV">
            <a:hlinkClick r:id="" action="ppaction://media"/>
          </p:cNvPr>
          <p:cNvPicPr>
            <a:picLocks noRot="1" noChangeAspect="1"/>
          </p:cNvPicPr>
          <p:nvPr>
            <a:wavAudioFile r:embed="rId1" name="~PP460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2857496"/>
            <a:ext cx="5028294" cy="3766512"/>
            <a:chOff x="0" y="2857496"/>
            <a:chExt cx="5028294" cy="3766512"/>
          </a:xfrm>
        </p:grpSpPr>
        <p:pic>
          <p:nvPicPr>
            <p:cNvPr id="2050" name="Picture 2" descr="C:\Documents and Settings\Кирилл\Рабочий стол\МАМА\детские презентации\Почемучка\kozel06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0" y="2857496"/>
              <a:ext cx="2599434" cy="2052000"/>
            </a:xfrm>
            <a:prstGeom prst="rect">
              <a:avLst/>
            </a:prstGeom>
            <a:noFill/>
          </p:spPr>
        </p:pic>
        <p:pic>
          <p:nvPicPr>
            <p:cNvPr id="3" name="Picture 2" descr="C:\Documents and Settings\Кирилл\Рабочий стол\МАМА\детские презентации\Почемучка\kozel06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0" y="4429132"/>
              <a:ext cx="2599434" cy="2052000"/>
            </a:xfrm>
            <a:prstGeom prst="rect">
              <a:avLst/>
            </a:prstGeom>
            <a:noFill/>
          </p:spPr>
        </p:pic>
        <p:pic>
          <p:nvPicPr>
            <p:cNvPr id="4" name="Picture 2" descr="C:\Documents and Settings\Кирилл\Рабочий стол\МАМА\детские презентации\Почемучка\kozel06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214546" y="3000372"/>
              <a:ext cx="2599434" cy="2052000"/>
            </a:xfrm>
            <a:prstGeom prst="rect">
              <a:avLst/>
            </a:prstGeom>
            <a:noFill/>
          </p:spPr>
        </p:pic>
        <p:pic>
          <p:nvPicPr>
            <p:cNvPr id="5" name="Picture 2" descr="C:\Documents and Settings\Кирилл\Рабочий стол\МАМА\детские презентации\Почемучка\kozel06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428860" y="4572008"/>
              <a:ext cx="2599434" cy="2052000"/>
            </a:xfrm>
            <a:prstGeom prst="rect">
              <a:avLst/>
            </a:prstGeom>
            <a:noFill/>
          </p:spPr>
        </p:pic>
      </p:grpSp>
      <p:grpSp>
        <p:nvGrpSpPr>
          <p:cNvPr id="14" name="Группа 13"/>
          <p:cNvGrpSpPr/>
          <p:nvPr/>
        </p:nvGrpSpPr>
        <p:grpSpPr>
          <a:xfrm>
            <a:off x="4929187" y="3214686"/>
            <a:ext cx="3976887" cy="3486942"/>
            <a:chOff x="4929187" y="3214686"/>
            <a:chExt cx="3976887" cy="3486942"/>
          </a:xfrm>
        </p:grpSpPr>
        <p:pic>
          <p:nvPicPr>
            <p:cNvPr id="2051" name="Picture 3" descr="C:\Documents and Settings\Кирилл\Рабочий стол\МАМА\детские презентации\Почемучка\9aec96588a9d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929187" y="3214686"/>
              <a:ext cx="1619430" cy="2844000"/>
            </a:xfrm>
            <a:prstGeom prst="rect">
              <a:avLst/>
            </a:prstGeom>
            <a:noFill/>
          </p:spPr>
        </p:pic>
        <p:pic>
          <p:nvPicPr>
            <p:cNvPr id="7" name="Picture 3" descr="C:\Documents and Settings\Кирилл\Рабочий стол\МАМА\детские презентации\Почемучка\9aec96588a9d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7286644" y="3357562"/>
              <a:ext cx="1619430" cy="2844000"/>
            </a:xfrm>
            <a:prstGeom prst="rect">
              <a:avLst/>
            </a:prstGeom>
            <a:noFill/>
          </p:spPr>
        </p:pic>
        <p:pic>
          <p:nvPicPr>
            <p:cNvPr id="8" name="Picture 3" descr="C:\Documents and Settings\Кирилл\Рабочий стол\МАМА\детские презентации\Почемучка\9aec96588a9d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6143636" y="3857628"/>
              <a:ext cx="1619430" cy="2844000"/>
            </a:xfrm>
            <a:prstGeom prst="rect">
              <a:avLst/>
            </a:prstGeom>
            <a:noFill/>
          </p:spPr>
        </p:pic>
      </p:grpSp>
      <p:sp>
        <p:nvSpPr>
          <p:cNvPr id="9" name="Управляющая кнопка: далее 8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16000" y="6030000"/>
            <a:ext cx="828000" cy="828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solnishko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" y="0"/>
            <a:ext cx="3000363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Идут гулять козлята,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Четыре</a:t>
            </a:r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 дружных брата.</a:t>
            </a:r>
          </a:p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А рядом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 сестрицы –</a:t>
            </a:r>
          </a:p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Три козочки идут.</a:t>
            </a:r>
          </a:p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И братья, и сестрицы</a:t>
            </a:r>
          </a:p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Отправились гулять.</a:t>
            </a:r>
          </a:p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Попробуй-ка, сумей-ка</a:t>
            </a:r>
          </a:p>
          <a:p>
            <a:r>
              <a:rPr lang="ru-RU" sz="2000" b="1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Их всех пересчитать.</a:t>
            </a:r>
            <a:endParaRPr lang="ru-RU" sz="2000" b="1" dirty="0">
              <a:solidFill>
                <a:srgbClr val="CC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1285860"/>
            <a:ext cx="3163045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4+3=7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~PP3358.WAV">
            <a:hlinkClick r:id="" action="ppaction://media"/>
          </p:cNvPr>
          <p:cNvPicPr>
            <a:picLocks noRot="1" noChangeAspect="1"/>
          </p:cNvPicPr>
          <p:nvPr>
            <a:wavAudioFile r:embed="rId1" name="~PP3358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 isNarration="1"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142844" y="2857496"/>
            <a:ext cx="4965998" cy="4000504"/>
            <a:chOff x="142844" y="2857496"/>
            <a:chExt cx="4965998" cy="4000504"/>
          </a:xfrm>
        </p:grpSpPr>
        <p:pic>
          <p:nvPicPr>
            <p:cNvPr id="2" name="Picture 7" descr="4bbb66284d15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42844" y="3429000"/>
              <a:ext cx="1822726" cy="2428892"/>
            </a:xfrm>
            <a:prstGeom prst="rect">
              <a:avLst/>
            </a:prstGeom>
            <a:noFill/>
          </p:spPr>
        </p:pic>
        <p:pic>
          <p:nvPicPr>
            <p:cNvPr id="3" name="Picture 7" descr="4bbb66284d15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857356" y="2857496"/>
              <a:ext cx="1822726" cy="2428892"/>
            </a:xfrm>
            <a:prstGeom prst="rect">
              <a:avLst/>
            </a:prstGeom>
            <a:noFill/>
          </p:spPr>
        </p:pic>
        <p:pic>
          <p:nvPicPr>
            <p:cNvPr id="4" name="Picture 7" descr="4bbb66284d15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286116" y="3000372"/>
              <a:ext cx="1822726" cy="2428892"/>
            </a:xfrm>
            <a:prstGeom prst="rect">
              <a:avLst/>
            </a:prstGeom>
            <a:noFill/>
          </p:spPr>
        </p:pic>
        <p:pic>
          <p:nvPicPr>
            <p:cNvPr id="5" name="Picture 7" descr="4bbb66284d15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928662" y="4429108"/>
              <a:ext cx="1822726" cy="2428892"/>
            </a:xfrm>
            <a:prstGeom prst="rect">
              <a:avLst/>
            </a:prstGeom>
            <a:noFill/>
          </p:spPr>
        </p:pic>
        <p:pic>
          <p:nvPicPr>
            <p:cNvPr id="6" name="Picture 7" descr="4bbb66284d15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428860" y="4429108"/>
              <a:ext cx="1822726" cy="2428892"/>
            </a:xfrm>
            <a:prstGeom prst="rect">
              <a:avLst/>
            </a:prstGeom>
            <a:noFill/>
          </p:spPr>
        </p:pic>
      </p:grpSp>
      <p:grpSp>
        <p:nvGrpSpPr>
          <p:cNvPr id="18" name="Группа 17"/>
          <p:cNvGrpSpPr/>
          <p:nvPr/>
        </p:nvGrpSpPr>
        <p:grpSpPr>
          <a:xfrm>
            <a:off x="5000628" y="3286124"/>
            <a:ext cx="3801036" cy="3339008"/>
            <a:chOff x="5000628" y="3286124"/>
            <a:chExt cx="3801036" cy="3339008"/>
          </a:xfrm>
        </p:grpSpPr>
        <p:pic>
          <p:nvPicPr>
            <p:cNvPr id="1026" name="Picture 2" descr="C:\Documents and Settings\Кирилл\Рабочий стол\МАМА\детские презентации\Почемучка\4a0cd197d2da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 flipH="1">
              <a:off x="5000628" y="3286124"/>
              <a:ext cx="1443582" cy="2196000"/>
            </a:xfrm>
            <a:prstGeom prst="rect">
              <a:avLst/>
            </a:prstGeom>
            <a:noFill/>
          </p:spPr>
        </p:pic>
        <p:pic>
          <p:nvPicPr>
            <p:cNvPr id="8" name="Picture 2" descr="C:\Documents and Settings\Кирилл\Рабочий стол\МАМА\детские презентации\Почемучка\4a0cd197d2da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 flipH="1">
              <a:off x="7358082" y="4000504"/>
              <a:ext cx="1443582" cy="2196000"/>
            </a:xfrm>
            <a:prstGeom prst="rect">
              <a:avLst/>
            </a:prstGeom>
            <a:noFill/>
          </p:spPr>
        </p:pic>
        <p:pic>
          <p:nvPicPr>
            <p:cNvPr id="9" name="Picture 2" descr="C:\Documents and Settings\Кирилл\Рабочий стол\МАМА\детские презентации\Почемучка\4a0cd197d2da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 flipH="1">
              <a:off x="6000760" y="4429132"/>
              <a:ext cx="1443582" cy="2196000"/>
            </a:xfrm>
            <a:prstGeom prst="rect">
              <a:avLst/>
            </a:prstGeom>
            <a:noFill/>
          </p:spPr>
        </p:pic>
        <p:pic>
          <p:nvPicPr>
            <p:cNvPr id="1027" name="Picture 3" descr="C:\Documents and Settings\Кирилл\Рабочий стол\МАМА\детские презентации\Почемучка\51a6b005917c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5000628" y="4357694"/>
              <a:ext cx="1083915" cy="1080000"/>
            </a:xfrm>
            <a:prstGeom prst="rect">
              <a:avLst/>
            </a:prstGeom>
            <a:noFill/>
          </p:spPr>
        </p:pic>
        <p:pic>
          <p:nvPicPr>
            <p:cNvPr id="11" name="Picture 3" descr="C:\Documents and Settings\Кирилл\Рабочий стол\МАМА\детские презентации\Почемучка\51a6b005917c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5857884" y="5429264"/>
              <a:ext cx="1083915" cy="1080000"/>
            </a:xfrm>
            <a:prstGeom prst="rect">
              <a:avLst/>
            </a:prstGeom>
            <a:noFill/>
          </p:spPr>
        </p:pic>
        <p:pic>
          <p:nvPicPr>
            <p:cNvPr id="12" name="Picture 3" descr="C:\Documents and Settings\Кирилл\Рабочий стол\МАМА\детские презентации\Почемучка\51a6b005917c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7286644" y="5000636"/>
              <a:ext cx="1083915" cy="1080000"/>
            </a:xfrm>
            <a:prstGeom prst="rect">
              <a:avLst/>
            </a:prstGeom>
            <a:noFill/>
          </p:spPr>
        </p:pic>
      </p:grpSp>
      <p:sp>
        <p:nvSpPr>
          <p:cNvPr id="13" name="Управляющая кнопка: далее 12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424000" y="6138000"/>
            <a:ext cx="720000" cy="720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15" descr="solnishko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0"/>
            <a:ext cx="3286116" cy="132343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ежей – с лукошками,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ежа – с гармошками.</a:t>
            </a:r>
          </a:p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среди сосен</a:t>
            </a:r>
          </a:p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Ежей гуляет?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Восемь.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2132" y="1500174"/>
            <a:ext cx="3214710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5+3=8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~PP3866.WAV">
            <a:hlinkClick r:id="" action="ppaction://media"/>
          </p:cNvPr>
          <p:cNvPicPr>
            <a:picLocks noRot="1" noChangeAspect="1"/>
          </p:cNvPicPr>
          <p:nvPr>
            <a:wavAudioFile r:embed="rId1" name="~PP3866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улитк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1357290" y="3429000"/>
            <a:ext cx="1622486" cy="1548000"/>
          </a:xfrm>
          <a:prstGeom prst="rect">
            <a:avLst/>
          </a:prstGeom>
          <a:noFill/>
        </p:spPr>
      </p:pic>
      <p:pic>
        <p:nvPicPr>
          <p:cNvPr id="3" name="Picture 13" descr="улитк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286116" y="3500438"/>
            <a:ext cx="1622486" cy="1548000"/>
          </a:xfrm>
          <a:prstGeom prst="rect">
            <a:avLst/>
          </a:prstGeom>
          <a:noFill/>
        </p:spPr>
      </p:pic>
      <p:pic>
        <p:nvPicPr>
          <p:cNvPr id="4" name="Picture 13" descr="улитк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000628" y="3857628"/>
            <a:ext cx="1622486" cy="1548000"/>
          </a:xfrm>
          <a:prstGeom prst="rect">
            <a:avLst/>
          </a:prstGeom>
          <a:noFill/>
        </p:spPr>
      </p:pic>
      <p:pic>
        <p:nvPicPr>
          <p:cNvPr id="5" name="Picture 13" descr="улитк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786578" y="4286256"/>
            <a:ext cx="1622486" cy="1548000"/>
          </a:xfrm>
          <a:prstGeom prst="rect">
            <a:avLst/>
          </a:prstGeom>
          <a:noFill/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52000" y="6066000"/>
            <a:ext cx="792000" cy="79200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5" descr="solnishk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" y="0"/>
            <a:ext cx="4214810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Четыре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улитки гуляли по саду.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Вдыхали улитки ночную прохладу.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Гуляли улитки всю ночь до зари.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заблудилась,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Осталось их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7290" y="5357826"/>
            <a:ext cx="2895344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4-1=3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~PP2967.WAV">
            <a:hlinkClick r:id="" action="ppaction://media"/>
          </p:cNvPr>
          <p:cNvPicPr>
            <a:picLocks noRot="1" noChangeAspect="1"/>
          </p:cNvPicPr>
          <p:nvPr>
            <a:wavAudioFile r:embed="rId1" name="~PP2967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428992" cy="2214554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 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восемь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черепах,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Восемь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костяных рубах.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Черепахи веселились,</a:t>
            </a:r>
          </a:p>
          <a:p>
            <a:pPr algn="l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 них в песок зарылись.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их осталось здесь?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Черепах осталось 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шесть. </a:t>
            </a:r>
          </a:p>
          <a:p>
            <a:pPr algn="l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5" descr="solnishk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pic>
        <p:nvPicPr>
          <p:cNvPr id="1026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3071810"/>
            <a:ext cx="1857388" cy="1578780"/>
          </a:xfrm>
          <a:prstGeom prst="rect">
            <a:avLst/>
          </a:prstGeom>
          <a:noFill/>
        </p:spPr>
      </p:pic>
      <p:pic>
        <p:nvPicPr>
          <p:cNvPr id="6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14546" y="3071810"/>
            <a:ext cx="1857388" cy="1578780"/>
          </a:xfrm>
          <a:prstGeom prst="rect">
            <a:avLst/>
          </a:prstGeom>
          <a:noFill/>
        </p:spPr>
      </p:pic>
      <p:pic>
        <p:nvPicPr>
          <p:cNvPr id="7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43372" y="3071810"/>
            <a:ext cx="1857388" cy="1578780"/>
          </a:xfrm>
          <a:prstGeom prst="rect">
            <a:avLst/>
          </a:prstGeom>
          <a:noFill/>
        </p:spPr>
      </p:pic>
      <p:pic>
        <p:nvPicPr>
          <p:cNvPr id="8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15074" y="3071810"/>
            <a:ext cx="1857388" cy="1578780"/>
          </a:xfrm>
          <a:prstGeom prst="rect">
            <a:avLst/>
          </a:prstGeom>
          <a:noFill/>
        </p:spPr>
      </p:pic>
      <p:pic>
        <p:nvPicPr>
          <p:cNvPr id="9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786322"/>
            <a:ext cx="1857388" cy="1578780"/>
          </a:xfrm>
          <a:prstGeom prst="rect">
            <a:avLst/>
          </a:prstGeom>
          <a:noFill/>
        </p:spPr>
      </p:pic>
      <p:pic>
        <p:nvPicPr>
          <p:cNvPr id="10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388" y="4857760"/>
            <a:ext cx="1857388" cy="1578780"/>
          </a:xfrm>
          <a:prstGeom prst="rect">
            <a:avLst/>
          </a:prstGeom>
          <a:noFill/>
        </p:spPr>
      </p:pic>
      <p:pic>
        <p:nvPicPr>
          <p:cNvPr id="11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357686" y="4857760"/>
            <a:ext cx="1857388" cy="1578780"/>
          </a:xfrm>
          <a:prstGeom prst="rect">
            <a:avLst/>
          </a:prstGeom>
          <a:noFill/>
        </p:spPr>
      </p:pic>
      <p:pic>
        <p:nvPicPr>
          <p:cNvPr id="12" name="Picture 2" descr="D:\картинки\детские картинки-блестяшки анимашки\a66c41780f2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3108" y="4786322"/>
            <a:ext cx="1857388" cy="157878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929058" y="428604"/>
            <a:ext cx="2895344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8-2=6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88000" y="6102000"/>
            <a:ext cx="756000" cy="756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~PP3114.WAV">
            <a:hlinkClick r:id="" action="ppaction://media"/>
          </p:cNvPr>
          <p:cNvPicPr>
            <a:picLocks noRot="1" noChangeAspect="1"/>
          </p:cNvPicPr>
          <p:nvPr>
            <a:wavAudioFile r:embed="rId1" name="~PP3114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картинки\детские картинки-блестяшки анимашки\VBRA_DS4All_abril2009_animal8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28596" y="3026520"/>
            <a:ext cx="4009750" cy="304568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3571900" cy="2357454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Торговал баран на рынке –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Продавал баран корзинки.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корзинок продавал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жевал, жевал, жевал…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Двух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корзинок больше нет,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Значит, пишем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 ответ.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5" descr="solnishk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pic>
        <p:nvPicPr>
          <p:cNvPr id="2052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4572000" y="1857365"/>
            <a:ext cx="1111803" cy="1428760"/>
          </a:xfrm>
          <a:prstGeom prst="rect">
            <a:avLst/>
          </a:prstGeom>
          <a:noFill/>
        </p:spPr>
      </p:pic>
      <p:pic>
        <p:nvPicPr>
          <p:cNvPr id="9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7" cstate="email"/>
          <a:stretch>
            <a:fillRect/>
          </a:stretch>
        </p:blipFill>
        <p:spPr bwMode="auto">
          <a:xfrm>
            <a:off x="6215075" y="1928802"/>
            <a:ext cx="1071570" cy="1377057"/>
          </a:xfrm>
          <a:prstGeom prst="rect">
            <a:avLst/>
          </a:prstGeom>
          <a:noFill/>
        </p:spPr>
      </p:pic>
      <p:pic>
        <p:nvPicPr>
          <p:cNvPr id="10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8" cstate="email"/>
          <a:stretch>
            <a:fillRect/>
          </a:stretch>
        </p:blipFill>
        <p:spPr bwMode="auto">
          <a:xfrm>
            <a:off x="7715272" y="1928803"/>
            <a:ext cx="1103971" cy="1418695"/>
          </a:xfrm>
          <a:prstGeom prst="rect">
            <a:avLst/>
          </a:prstGeom>
          <a:noFill/>
        </p:spPr>
      </p:pic>
      <p:pic>
        <p:nvPicPr>
          <p:cNvPr id="11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9" cstate="email"/>
          <a:stretch>
            <a:fillRect/>
          </a:stretch>
        </p:blipFill>
        <p:spPr bwMode="auto">
          <a:xfrm>
            <a:off x="5357818" y="3500438"/>
            <a:ext cx="1143007" cy="1468859"/>
          </a:xfrm>
          <a:prstGeom prst="rect">
            <a:avLst/>
          </a:prstGeom>
          <a:noFill/>
        </p:spPr>
      </p:pic>
      <p:pic>
        <p:nvPicPr>
          <p:cNvPr id="13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7072330" y="3571876"/>
            <a:ext cx="1111803" cy="1428760"/>
          </a:xfrm>
          <a:prstGeom prst="rect">
            <a:avLst/>
          </a:prstGeom>
          <a:noFill/>
        </p:spPr>
      </p:pic>
      <p:pic>
        <p:nvPicPr>
          <p:cNvPr id="14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5429256" y="5143512"/>
            <a:ext cx="1111803" cy="1428760"/>
          </a:xfrm>
          <a:prstGeom prst="rect">
            <a:avLst/>
          </a:prstGeom>
          <a:noFill/>
        </p:spPr>
      </p:pic>
      <p:pic>
        <p:nvPicPr>
          <p:cNvPr id="15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6929454" y="5143512"/>
            <a:ext cx="1111803" cy="142876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29058" y="428604"/>
            <a:ext cx="2895344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7-2=5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52000" y="6066000"/>
            <a:ext cx="792000" cy="792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~PP2603.WAV">
            <a:hlinkClick r:id="" action="ppaction://media"/>
          </p:cNvPr>
          <p:cNvPicPr>
            <a:picLocks noRot="1" noChangeAspect="1"/>
          </p:cNvPicPr>
          <p:nvPr>
            <a:wavAudioFile r:embed="rId1" name="~PP2603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500430" cy="271462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теперь пора бананы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Сосчитать у обезьяны: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Один, два, три, четыре, пять…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завтрак взять.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завтрак взять,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Их уже не будет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Обезьянка, ты права: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Их останется лишь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два.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5" descr="D:\картинки\детские картинки-блестяшки анимашки\c93099e8d47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230169" flipH="1">
            <a:off x="1081511" y="2452402"/>
            <a:ext cx="4668814" cy="4429132"/>
          </a:xfrm>
          <a:prstGeom prst="rect">
            <a:avLst/>
          </a:prstGeom>
          <a:noFill/>
        </p:spPr>
      </p:pic>
      <p:pic>
        <p:nvPicPr>
          <p:cNvPr id="12" name="Picture 4" descr="http://i015.radikal.ru/0801/c5/0504244df51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928794" y="3786190"/>
            <a:ext cx="2357454" cy="2687360"/>
          </a:xfrm>
          <a:prstGeom prst="rect">
            <a:avLst/>
          </a:prstGeom>
          <a:noFill/>
        </p:spPr>
      </p:pic>
      <p:pic>
        <p:nvPicPr>
          <p:cNvPr id="1030" name="Picture 6" descr="D:\картинки\детские картинки-блестяшки анимашки\afe1d34a6b0b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29058" y="4786322"/>
            <a:ext cx="2704336" cy="2071678"/>
          </a:xfrm>
          <a:prstGeom prst="rect">
            <a:avLst/>
          </a:prstGeom>
          <a:noFill/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9453844">
            <a:off x="4949305" y="3734866"/>
            <a:ext cx="22669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 descr="solnishko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929058" y="428604"/>
            <a:ext cx="2895344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5-3=2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286744" y="6030000"/>
            <a:ext cx="857256" cy="828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~PP714.WAV">
            <a:hlinkClick r:id="" action="ppaction://media"/>
          </p:cNvPr>
          <p:cNvPicPr>
            <a:picLocks noRot="1" noChangeAspect="1"/>
          </p:cNvPicPr>
          <p:nvPr>
            <a:wavAudioFile r:embed="rId1" name="~PP714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  <p:pic>
        <p:nvPicPr>
          <p:cNvPr id="1026" name="Picture 2" descr="D:\картинки\детские картинки-блестяшки анимашки\08e3cf61f2b4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14810" y="4714884"/>
            <a:ext cx="1525472" cy="7731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257544" cy="161448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дорожке мышка шла,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Четыре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яблока  несла,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– зайцу  отдала,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– в кладовку убрала.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4" name="Picture 6" descr="28cc48293f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5500694" y="1643050"/>
            <a:ext cx="2357454" cy="3608348"/>
          </a:xfrm>
          <a:prstGeom prst="rect">
            <a:avLst/>
          </a:prstGeom>
          <a:noFill/>
        </p:spPr>
      </p:pic>
      <p:pic>
        <p:nvPicPr>
          <p:cNvPr id="75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5" cstate="email"/>
          <a:stretch>
            <a:fillRect/>
          </a:stretch>
        </p:blipFill>
        <p:spPr bwMode="auto">
          <a:xfrm>
            <a:off x="5143504" y="3714752"/>
            <a:ext cx="1111803" cy="1428760"/>
          </a:xfrm>
          <a:prstGeom prst="rect">
            <a:avLst/>
          </a:prstGeom>
          <a:noFill/>
        </p:spPr>
      </p:pic>
      <p:pic>
        <p:nvPicPr>
          <p:cNvPr id="76" name="Picture 167" descr="Frukti i jagodi (22)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43504" y="4143380"/>
            <a:ext cx="1071570" cy="634084"/>
          </a:xfrm>
          <a:prstGeom prst="rect">
            <a:avLst/>
          </a:prstGeom>
          <a:noFill/>
        </p:spPr>
      </p:pic>
      <p:pic>
        <p:nvPicPr>
          <p:cNvPr id="35848" name="Picture 8" descr="http://i040.radikal.ru/0711/6e/bd4066a11cda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5720" y="2857496"/>
            <a:ext cx="3571875" cy="3724275"/>
          </a:xfrm>
          <a:prstGeom prst="rect">
            <a:avLst/>
          </a:prstGeom>
          <a:noFill/>
        </p:spPr>
      </p:pic>
      <p:pic>
        <p:nvPicPr>
          <p:cNvPr id="78" name="Picture 4" descr="D:\картинки\детские картинки-блестяшки анимашки\535f4c22808c.png"/>
          <p:cNvPicPr>
            <a:picLocks noChangeAspect="1" noChangeArrowheads="1"/>
          </p:cNvPicPr>
          <p:nvPr/>
        </p:nvPicPr>
        <p:blipFill>
          <a:blip r:embed="rId8" cstate="email"/>
          <a:stretch>
            <a:fillRect/>
          </a:stretch>
        </p:blipFill>
        <p:spPr bwMode="auto">
          <a:xfrm>
            <a:off x="2571736" y="5000636"/>
            <a:ext cx="1285884" cy="1652469"/>
          </a:xfrm>
          <a:prstGeom prst="rect">
            <a:avLst/>
          </a:prstGeom>
          <a:noFill/>
        </p:spPr>
      </p:pic>
      <p:pic>
        <p:nvPicPr>
          <p:cNvPr id="79" name="Picture 167" descr="Frukti i jagodi (22)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714612" y="5715016"/>
            <a:ext cx="1071570" cy="634084"/>
          </a:xfrm>
          <a:prstGeom prst="rect">
            <a:avLst/>
          </a:prstGeom>
          <a:noFill/>
        </p:spPr>
      </p:pic>
      <p:pic>
        <p:nvPicPr>
          <p:cNvPr id="80" name="Picture 167" descr="Frukti i jagodi (22)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643174" y="5286388"/>
            <a:ext cx="1071570" cy="634084"/>
          </a:xfrm>
          <a:prstGeom prst="rect">
            <a:avLst/>
          </a:prstGeom>
          <a:noFill/>
        </p:spPr>
      </p:pic>
      <p:pic>
        <p:nvPicPr>
          <p:cNvPr id="81" name="Picture 15" descr="solnishko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143768" y="0"/>
            <a:ext cx="1619250" cy="1393825"/>
          </a:xfrm>
          <a:prstGeom prst="rect">
            <a:avLst/>
          </a:prstGeom>
          <a:noFill/>
        </p:spPr>
      </p:pic>
      <p:sp>
        <p:nvSpPr>
          <p:cNvPr id="82" name="TextBox 81"/>
          <p:cNvSpPr txBox="1"/>
          <p:nvPr/>
        </p:nvSpPr>
        <p:spPr>
          <a:xfrm>
            <a:off x="3714744" y="214290"/>
            <a:ext cx="2895344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4-2=2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388000" y="6102000"/>
            <a:ext cx="756000" cy="756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~PP223.WAV">
            <a:hlinkClick r:id="" action="ppaction://media"/>
          </p:cNvPr>
          <p:cNvPicPr>
            <a:picLocks noRot="1" noChangeAspect="1"/>
          </p:cNvPicPr>
          <p:nvPr>
            <a:wavAudioFile r:embed="rId1" name="~PP223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757610" cy="218599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Друг за другом, ровно вряд,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плавало утят.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камыши заплыли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Их считать уже не стоит.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Было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отбросим.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Значит, пишем цифру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восемь.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5" descr="solnishk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68" y="0"/>
            <a:ext cx="1742799" cy="1500174"/>
          </a:xfrm>
          <a:prstGeom prst="rect">
            <a:avLst/>
          </a:prstGeom>
          <a:noFill/>
        </p:spPr>
      </p:pic>
      <p:pic>
        <p:nvPicPr>
          <p:cNvPr id="6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43504" y="5500702"/>
            <a:ext cx="1428760" cy="785818"/>
          </a:xfrm>
          <a:prstGeom prst="rect">
            <a:avLst/>
          </a:prstGeom>
          <a:noFill/>
        </p:spPr>
      </p:pic>
      <p:pic>
        <p:nvPicPr>
          <p:cNvPr id="7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868" y="2214554"/>
            <a:ext cx="1208951" cy="651704"/>
          </a:xfrm>
          <a:prstGeom prst="rect">
            <a:avLst/>
          </a:prstGeom>
          <a:noFill/>
        </p:spPr>
      </p:pic>
      <p:pic>
        <p:nvPicPr>
          <p:cNvPr id="8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286248" y="3214686"/>
            <a:ext cx="1428760" cy="857256"/>
          </a:xfrm>
          <a:prstGeom prst="rect">
            <a:avLst/>
          </a:prstGeom>
          <a:noFill/>
        </p:spPr>
      </p:pic>
      <p:pic>
        <p:nvPicPr>
          <p:cNvPr id="9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714612" y="4071942"/>
            <a:ext cx="1428760" cy="857256"/>
          </a:xfrm>
          <a:prstGeom prst="rect">
            <a:avLst/>
          </a:prstGeom>
          <a:noFill/>
        </p:spPr>
      </p:pic>
      <p:pic>
        <p:nvPicPr>
          <p:cNvPr id="10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714612" y="5143512"/>
            <a:ext cx="1428760" cy="809636"/>
          </a:xfrm>
          <a:prstGeom prst="rect">
            <a:avLst/>
          </a:prstGeom>
          <a:noFill/>
        </p:spPr>
      </p:pic>
      <p:pic>
        <p:nvPicPr>
          <p:cNvPr id="11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000364" y="3000372"/>
            <a:ext cx="1428760" cy="871550"/>
          </a:xfrm>
          <a:prstGeom prst="rect">
            <a:avLst/>
          </a:prstGeom>
          <a:noFill/>
        </p:spPr>
      </p:pic>
      <p:pic>
        <p:nvPicPr>
          <p:cNvPr id="12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428992" y="5643578"/>
            <a:ext cx="1428760" cy="857256"/>
          </a:xfrm>
          <a:prstGeom prst="rect">
            <a:avLst/>
          </a:prstGeom>
          <a:noFill/>
        </p:spPr>
      </p:pic>
      <p:pic>
        <p:nvPicPr>
          <p:cNvPr id="13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429124" y="4357694"/>
            <a:ext cx="1428760" cy="857256"/>
          </a:xfrm>
          <a:prstGeom prst="rect">
            <a:avLst/>
          </a:prstGeom>
          <a:noFill/>
        </p:spPr>
      </p:pic>
      <p:pic>
        <p:nvPicPr>
          <p:cNvPr id="14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6715140" y="3714752"/>
            <a:ext cx="1266401" cy="642942"/>
          </a:xfrm>
          <a:prstGeom prst="rect">
            <a:avLst/>
          </a:prstGeom>
          <a:noFill/>
        </p:spPr>
      </p:pic>
      <p:pic>
        <p:nvPicPr>
          <p:cNvPr id="15" name="Picture 2" descr="D:\картинки\детские картинки-блестяшки анимашки\Новая папка\утёнок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flipH="1">
            <a:off x="6929454" y="4429132"/>
            <a:ext cx="1262071" cy="64074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929058" y="500042"/>
            <a:ext cx="3357586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10-2=8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424000" y="6138000"/>
            <a:ext cx="720000" cy="720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~PP761.WAV">
            <a:hlinkClick r:id="" action="ppaction://media"/>
          </p:cNvPr>
          <p:cNvPicPr>
            <a:picLocks noRot="1" noChangeAspect="1"/>
          </p:cNvPicPr>
          <p:nvPr>
            <a:wavAudioFile r:embed="rId1" name="~PP761.WAV"/>
          </p:nvPr>
        </p:nvPicPr>
        <p:blipFill>
          <a:blip r:embed="rId12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414714" cy="2971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Солнце красное печёт,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Собирают пчёлы мёд.</a:t>
            </a:r>
          </a:p>
          <a:p>
            <a:pPr algn="l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Шесть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подруг на мяту сели,</a:t>
            </a:r>
          </a:p>
          <a:p>
            <a:pPr algn="l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на клевер луговой.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Сосчитать мы их успели,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забыли ни одной.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Вот какой весёлый луг – 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Ровно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девять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здесь подруг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картинки\детские картинки-блестяшки анимашки\da9461d377f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00530" y="5143512"/>
            <a:ext cx="4643470" cy="1544918"/>
          </a:xfrm>
          <a:prstGeom prst="rect">
            <a:avLst/>
          </a:prstGeom>
          <a:noFill/>
        </p:spPr>
      </p:pic>
      <p:pic>
        <p:nvPicPr>
          <p:cNvPr id="1030" name="Picture 6" descr="D:\картинки\детские картинки-блестяшки анимашки\d1a37f36361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86050" y="3000372"/>
            <a:ext cx="1643074" cy="1387551"/>
          </a:xfrm>
          <a:prstGeom prst="rect">
            <a:avLst/>
          </a:prstGeom>
          <a:noFill/>
        </p:spPr>
      </p:pic>
      <p:pic>
        <p:nvPicPr>
          <p:cNvPr id="9" name="Picture 4" descr="D:\картинки\детские картинки-блестяшки анимашки\da9461d377f5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4282" y="5072074"/>
            <a:ext cx="4786314" cy="1544918"/>
          </a:xfrm>
          <a:prstGeom prst="rect">
            <a:avLst/>
          </a:prstGeom>
          <a:noFill/>
        </p:spPr>
      </p:pic>
      <p:pic>
        <p:nvPicPr>
          <p:cNvPr id="15" name="Picture 6" descr="D:\картинки\детские картинки-блестяшки анимашки\d1a37f36361b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429124" y="2775368"/>
            <a:ext cx="1714512" cy="1447880"/>
          </a:xfrm>
          <a:prstGeom prst="rect">
            <a:avLst/>
          </a:prstGeom>
          <a:noFill/>
        </p:spPr>
      </p:pic>
      <p:pic>
        <p:nvPicPr>
          <p:cNvPr id="16" name="Picture 6" descr="D:\картинки\детские картинки-блестяшки анимашки\d1a37f36361b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286512" y="2857496"/>
            <a:ext cx="1857388" cy="1568536"/>
          </a:xfrm>
          <a:prstGeom prst="rect">
            <a:avLst/>
          </a:prstGeom>
          <a:noFill/>
        </p:spPr>
      </p:pic>
      <p:pic>
        <p:nvPicPr>
          <p:cNvPr id="17" name="Picture 6" descr="D:\картинки\детские картинки-блестяшки анимашки\d1a37f36361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71538" y="3143248"/>
            <a:ext cx="1643074" cy="1387551"/>
          </a:xfrm>
          <a:prstGeom prst="rect">
            <a:avLst/>
          </a:prstGeom>
          <a:noFill/>
        </p:spPr>
      </p:pic>
      <p:grpSp>
        <p:nvGrpSpPr>
          <p:cNvPr id="31" name="Группа 30"/>
          <p:cNvGrpSpPr/>
          <p:nvPr/>
        </p:nvGrpSpPr>
        <p:grpSpPr>
          <a:xfrm>
            <a:off x="3286116" y="1643050"/>
            <a:ext cx="4963700" cy="1785950"/>
            <a:chOff x="3286116" y="1643050"/>
            <a:chExt cx="4963700" cy="1785950"/>
          </a:xfrm>
        </p:grpSpPr>
        <p:pic>
          <p:nvPicPr>
            <p:cNvPr id="18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flipH="1">
              <a:off x="3286116" y="1714488"/>
              <a:ext cx="1391800" cy="1714512"/>
            </a:xfrm>
            <a:prstGeom prst="rect">
              <a:avLst/>
            </a:prstGeom>
            <a:noFill/>
          </p:spPr>
        </p:pic>
        <p:pic>
          <p:nvPicPr>
            <p:cNvPr id="19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flipH="1">
              <a:off x="5072066" y="1714488"/>
              <a:ext cx="1391800" cy="1714512"/>
            </a:xfrm>
            <a:prstGeom prst="rect">
              <a:avLst/>
            </a:prstGeom>
            <a:noFill/>
          </p:spPr>
        </p:pic>
        <p:pic>
          <p:nvPicPr>
            <p:cNvPr id="20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 flipH="1">
              <a:off x="6858016" y="1643050"/>
              <a:ext cx="1391800" cy="1714512"/>
            </a:xfrm>
            <a:prstGeom prst="rect">
              <a:avLst/>
            </a:prstGeom>
            <a:noFill/>
          </p:spPr>
        </p:pic>
      </p:grpSp>
      <p:pic>
        <p:nvPicPr>
          <p:cNvPr id="21" name="Picture 15" descr="solnishko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215206" y="285728"/>
            <a:ext cx="1619250" cy="1393825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3714744" y="214290"/>
            <a:ext cx="3181096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6+3=9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357158" y="4286256"/>
            <a:ext cx="7191724" cy="1714512"/>
            <a:chOff x="357158" y="4357694"/>
            <a:chExt cx="7191724" cy="1714512"/>
          </a:xfrm>
        </p:grpSpPr>
        <p:pic>
          <p:nvPicPr>
            <p:cNvPr id="10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357158" y="4429132"/>
              <a:ext cx="1333808" cy="1643074"/>
            </a:xfrm>
            <a:prstGeom prst="rect">
              <a:avLst/>
            </a:prstGeom>
            <a:noFill/>
          </p:spPr>
        </p:pic>
        <p:pic>
          <p:nvPicPr>
            <p:cNvPr id="11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1928794" y="4429132"/>
              <a:ext cx="1333808" cy="1643074"/>
            </a:xfrm>
            <a:prstGeom prst="rect">
              <a:avLst/>
            </a:prstGeom>
            <a:noFill/>
          </p:spPr>
        </p:pic>
        <p:pic>
          <p:nvPicPr>
            <p:cNvPr id="12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3357554" y="4429132"/>
              <a:ext cx="1333808" cy="1643074"/>
            </a:xfrm>
            <a:prstGeom prst="rect">
              <a:avLst/>
            </a:prstGeom>
            <a:noFill/>
          </p:spPr>
        </p:pic>
        <p:pic>
          <p:nvPicPr>
            <p:cNvPr id="13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6215074" y="4429132"/>
              <a:ext cx="1333808" cy="1643074"/>
            </a:xfrm>
            <a:prstGeom prst="rect">
              <a:avLst/>
            </a:prstGeom>
            <a:noFill/>
          </p:spPr>
        </p:pic>
        <p:pic>
          <p:nvPicPr>
            <p:cNvPr id="23" name="Picture 2" descr="D:\картинки\детские картинки-блестяшки анимашки\5b12a12fd5b2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4786314" y="4357694"/>
              <a:ext cx="1333808" cy="1643074"/>
            </a:xfrm>
            <a:prstGeom prst="rect">
              <a:avLst/>
            </a:prstGeom>
            <a:noFill/>
          </p:spPr>
        </p:pic>
      </p:grpSp>
      <p:sp>
        <p:nvSpPr>
          <p:cNvPr id="32" name="Управляющая кнопка: далее 31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280000" y="5994000"/>
            <a:ext cx="864000" cy="864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2" descr="D:\картинки\детские картинки-блестяшки анимашки\5b12a12fd5b2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500958" y="4429132"/>
            <a:ext cx="1333808" cy="1643074"/>
          </a:xfrm>
          <a:prstGeom prst="rect">
            <a:avLst/>
          </a:prstGeom>
          <a:noFill/>
        </p:spPr>
      </p:pic>
      <p:pic>
        <p:nvPicPr>
          <p:cNvPr id="24" name="~PP2908.WAV">
            <a:hlinkClick r:id="" action="ppaction://media"/>
          </p:cNvPr>
          <p:cNvPicPr>
            <a:picLocks noRot="1" noChangeAspect="1"/>
          </p:cNvPicPr>
          <p:nvPr>
            <a:wavAudioFile r:embed="rId1" name="~PP2908.WAV"/>
          </p:nvPr>
        </p:nvPicPr>
        <p:blipFill>
          <a:blip r:embed="rId12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 isNarration="1">
              <p:cMediaNode showWhenStopped="0">
                <p:cTn id="6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757610" cy="290037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Рано утром у реки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Распустились васильки.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– на левом берегу.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– на правом берегу.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 цветочки –василёчки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Сосчитать легко смогу,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Потому что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Будет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десять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… Как не знать!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4000504"/>
            <a:ext cx="785818" cy="1404977"/>
          </a:xfrm>
          <a:prstGeom prst="rect">
            <a:avLst/>
          </a:prstGeom>
          <a:noFill/>
        </p:spPr>
      </p:pic>
      <p:pic>
        <p:nvPicPr>
          <p:cNvPr id="5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786578" y="1571612"/>
            <a:ext cx="679252" cy="1214446"/>
          </a:xfrm>
          <a:prstGeom prst="rect">
            <a:avLst/>
          </a:prstGeom>
          <a:noFill/>
        </p:spPr>
      </p:pic>
      <p:pic>
        <p:nvPicPr>
          <p:cNvPr id="6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85918" y="4071942"/>
            <a:ext cx="785818" cy="1404977"/>
          </a:xfrm>
          <a:prstGeom prst="rect">
            <a:avLst/>
          </a:prstGeom>
          <a:noFill/>
        </p:spPr>
      </p:pic>
      <p:pic>
        <p:nvPicPr>
          <p:cNvPr id="7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58" y="5072074"/>
            <a:ext cx="857256" cy="1532702"/>
          </a:xfrm>
          <a:prstGeom prst="rect">
            <a:avLst/>
          </a:prstGeom>
          <a:noFill/>
        </p:spPr>
      </p:pic>
      <p:pic>
        <p:nvPicPr>
          <p:cNvPr id="8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57290" y="5143512"/>
            <a:ext cx="857256" cy="1532702"/>
          </a:xfrm>
          <a:prstGeom prst="rect">
            <a:avLst/>
          </a:prstGeom>
          <a:noFill/>
        </p:spPr>
      </p:pic>
      <p:pic>
        <p:nvPicPr>
          <p:cNvPr id="9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214546" y="5143512"/>
            <a:ext cx="857256" cy="1532702"/>
          </a:xfrm>
          <a:prstGeom prst="rect">
            <a:avLst/>
          </a:prstGeom>
          <a:noFill/>
        </p:spPr>
      </p:pic>
      <p:pic>
        <p:nvPicPr>
          <p:cNvPr id="10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86314" y="1643050"/>
            <a:ext cx="642942" cy="1149527"/>
          </a:xfrm>
          <a:prstGeom prst="rect">
            <a:avLst/>
          </a:prstGeom>
          <a:noFill/>
        </p:spPr>
      </p:pic>
      <p:pic>
        <p:nvPicPr>
          <p:cNvPr id="11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786182" y="1714488"/>
            <a:ext cx="642942" cy="1149527"/>
          </a:xfrm>
          <a:prstGeom prst="rect">
            <a:avLst/>
          </a:prstGeom>
          <a:noFill/>
        </p:spPr>
      </p:pic>
      <p:pic>
        <p:nvPicPr>
          <p:cNvPr id="12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429520" y="1500174"/>
            <a:ext cx="679252" cy="1214446"/>
          </a:xfrm>
          <a:prstGeom prst="rect">
            <a:avLst/>
          </a:prstGeom>
          <a:noFill/>
        </p:spPr>
      </p:pic>
      <p:pic>
        <p:nvPicPr>
          <p:cNvPr id="13" name="Picture 2" descr="D:\картинки\детские картинки-блестяшки анимашки\c4180a2ca83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143900" y="1500174"/>
            <a:ext cx="679252" cy="1214446"/>
          </a:xfrm>
          <a:prstGeom prst="rect">
            <a:avLst/>
          </a:prstGeom>
          <a:noFill/>
        </p:spPr>
      </p:pic>
      <p:pic>
        <p:nvPicPr>
          <p:cNvPr id="2053" name="Picture 5" descr="D:\картинки\детские картинки-блестяшки анимашки\da9461d377f5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6572266" y="5714968"/>
            <a:ext cx="2571734" cy="1143032"/>
          </a:xfrm>
          <a:prstGeom prst="rect">
            <a:avLst/>
          </a:prstGeom>
          <a:noFill/>
        </p:spPr>
      </p:pic>
      <p:pic>
        <p:nvPicPr>
          <p:cNvPr id="17" name="Picture 3" descr="D:\картинки\детские картинки-блестяшки анимашки\everyday19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58082" y="2928934"/>
            <a:ext cx="1472026" cy="3732636"/>
          </a:xfrm>
          <a:prstGeom prst="rect">
            <a:avLst/>
          </a:prstGeom>
          <a:noFill/>
        </p:spPr>
      </p:pic>
      <p:pic>
        <p:nvPicPr>
          <p:cNvPr id="18" name="Picture 15" descr="solnishko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524750" y="0"/>
            <a:ext cx="1619250" cy="1393825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714744" y="142852"/>
            <a:ext cx="3786214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5+5=10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>
            <a:spLocks noChangeAspect="1"/>
          </p:cNvSpPr>
          <p:nvPr/>
        </p:nvSpPr>
        <p:spPr>
          <a:xfrm>
            <a:off x="8496000" y="6210000"/>
            <a:ext cx="648000" cy="648000"/>
          </a:xfrm>
          <a:prstGeom prst="actionButtonForwardNext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~PP2225.WAV">
            <a:hlinkClick r:id="" action="ppaction://media"/>
          </p:cNvPr>
          <p:cNvPicPr>
            <a:picLocks noRot="1" noChangeAspect="1"/>
          </p:cNvPicPr>
          <p:nvPr>
            <a:wavAudioFile r:embed="rId1" name="~PP2225.WAV"/>
          </p:nvPr>
        </p:nvPicPr>
        <p:blipFill>
          <a:blip r:embed="rId11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 isNarration="1"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9832" y="2636912"/>
            <a:ext cx="3643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Конец</a:t>
            </a:r>
            <a:endParaRPr lang="ru-RU" sz="60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~PP1582.WAV">
            <a:hlinkClick r:id="" action="ppaction://media"/>
          </p:cNvPr>
          <p:cNvPicPr>
            <a:picLocks noRot="1" noChangeAspect="1"/>
          </p:cNvPicPr>
          <p:nvPr>
            <a:wavAudioFile r:embed="rId1" name="~PP1582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3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601</Words>
  <Application>Microsoft Office PowerPoint</Application>
  <PresentationFormat>Экран (4:3)</PresentationFormat>
  <Paragraphs>175</Paragraphs>
  <Slides>27</Slides>
  <Notes>0</Notes>
  <HiddenSlides>0</HiddenSlides>
  <MMClips>27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ДАВАЙ ПОСЧИТАЕМ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ДАВАЙ ПОСЧИТАЕМ</dc:title>
  <dc:creator>Ольга</dc:creator>
  <cp:lastModifiedBy>Сергей</cp:lastModifiedBy>
  <cp:revision>121</cp:revision>
  <dcterms:created xsi:type="dcterms:W3CDTF">2009-08-24T06:13:00Z</dcterms:created>
  <dcterms:modified xsi:type="dcterms:W3CDTF">2015-08-24T08:54:47Z</dcterms:modified>
</cp:coreProperties>
</file>