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  <p:sldMasterId id="2147483712" r:id="rId5"/>
    <p:sldMasterId id="2147483725" r:id="rId6"/>
    <p:sldMasterId id="2147483738" r:id="rId7"/>
  </p:sldMasterIdLst>
  <p:notesMasterIdLst>
    <p:notesMasterId r:id="rId24"/>
  </p:notesMasterIdLst>
  <p:sldIdLst>
    <p:sldId id="258" r:id="rId8"/>
    <p:sldId id="259" r:id="rId9"/>
    <p:sldId id="260" r:id="rId10"/>
    <p:sldId id="261" r:id="rId11"/>
    <p:sldId id="263" r:id="rId12"/>
    <p:sldId id="264" r:id="rId13"/>
    <p:sldId id="267" r:id="rId14"/>
    <p:sldId id="265" r:id="rId15"/>
    <p:sldId id="275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973EE2-80EE-4A96-9460-CF269EA2B5D5}" type="datetimeFigureOut">
              <a:rPr lang="ru-RU"/>
              <a:pPr>
                <a:defRPr/>
              </a:pPr>
              <a:t>20.08.2015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E44929F-D770-46C0-A1EA-AD6D0D040F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0180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3BDB1C-49A6-45B7-BF2F-2E83D9DA4D13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Составить и решить  уравнение на доске.</a:t>
            </a:r>
          </a:p>
        </p:txBody>
      </p:sp>
    </p:spTree>
    <p:extLst>
      <p:ext uri="{BB962C8B-B14F-4D97-AF65-F5344CB8AC3E}">
        <p14:creationId xmlns:p14="http://schemas.microsoft.com/office/powerpoint/2010/main" val="4087053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572B59E-7CF4-4634-8CC2-807BB2CF4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49A7DAB-0179-466E-B4C0-C6BB082F0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8C6916A-CD8A-4A44-B61E-E1DF4435C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9445761-59C8-4375-BC82-6595982904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191B649-C466-4195-93F9-0864BB0E61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4B7865C-B840-4C96-91CE-772A91339C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1468E6B-4006-430E-A32A-41CD3A573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0FEF0E6-E454-4C32-9D0B-F00FBD0110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09700DE-AF79-45EE-8608-DC49E7625E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C8CF84C-DED7-4EAB-AA99-2D6A5BD5E4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72703B-5D18-462C-9079-77A4E6DB2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4568608-C319-4791-BC7C-5D68454A55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8BE262-EDD3-4205-BEB6-AE56CAB20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382C09C-B4E9-446F-8DF4-AC0CC0F12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56DE81E-24E2-4143-8769-D32F2686A4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E40D09-76AD-4CE0-8880-0741F03B7C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A49500A-8F33-4E9D-AC27-402729A35D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6181F6D-CB96-4FA6-B4AA-34C573127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6EE4F7-0584-4184-80C4-F4F0998A0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3E236C0-5652-4D66-873A-4379D09A8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C9BCE1D-788E-48BE-A053-899A7A2A9C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A5BF53A-73D7-499F-ABA9-2B680EA68D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52266F3-D93B-4385-96F1-5A3003AFE6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B286920-167A-4D19-867A-C7E1E0026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0E63C5B-E3CD-46A7-8C76-C606E4B38F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2F98C7C-86DD-4DA6-A33E-F5CAE28659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1CB0AD2-9CA1-424B-B047-8D356DD4B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A44C0D-1012-4844-94C9-50FB46E076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E619D9A-7FF6-4B5F-B206-6D25499CE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4ACBA84-B987-4557-B1F1-BF7F88CA7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7CEB276-D857-438F-9EF3-D2A85D9D50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B515D4-C046-4A8B-AFE1-3670AEA336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EE6BBFF-0E37-40C3-B12A-45B13FE129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9048F29-B0B9-46F6-8040-4652902E11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5EF52DE-870C-40E7-A17C-1AEC2B8741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04FDD74-25DA-4710-B123-4C3B532C9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0F0EEDB-5C76-4663-AE76-238037C303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5D4DAD6-5A20-4E9C-A88C-4D5E4CEBC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051B535-8F89-4477-B54A-98ECBF8CC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23EA31B-A11E-4D9A-A8F1-AAA97057C3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68B2E4-BEA6-4C0E-8025-9CDD7BAB06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4FB3EA1-9616-460E-912E-3AAA9B1FBD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5DB0B53-C693-4A1B-BF0C-138857B4A7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88B76CA-1625-4815-B55C-F5EE38FE3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3DE1F0C-B6C7-40D2-8D2E-A3A15B0A5E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7E9BAA3-078F-4126-9F22-CE6CFCAD7B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1EF60C0-1AF2-4112-AE2A-35AEBAC38E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8703D77-4537-405E-979D-5F1F8E7A20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38D798B-BE8F-4ED1-BA29-E95BE93BFD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55B6D7D-5D55-4916-AF7B-3276BF55A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75A0FE3-5F50-4E87-ACEE-0E310A0213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E0C849E-07E0-425B-A576-A30DB67C46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F61B53C-5D5E-48F6-9C39-E504E32AD6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CA481EC-5EAA-41B5-BA73-6F29635EAD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85BD198-2855-458E-A402-F81943DDF9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F5AC08C-74A7-4F52-B96D-CE88FEBAD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618AFD9-F745-4D36-8F22-AAE95779C6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A6920FC-9D43-4983-A332-8370400E1E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748C239-100B-4DCB-8BBA-9416F898C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772E8FB-788F-4FCC-9B36-D8B7B261FD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ACBF1A0-D2C1-49CC-A87C-E9195381F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CAE57BB-3EE0-4AED-9E64-99298FFFD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B96561D-9A6E-4680-9D11-0492719FA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407404-314D-4348-A97A-CFDAB606F5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524974B-4667-406D-97CC-247067B3A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57FBD44-64B2-486C-9D53-2BD8BFCD7C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6C31496-8A7F-4F68-87CA-844AB6642F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A12EC9D-CA4B-4AFC-80CD-C9B8DA58F7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D12FCFB-A444-4157-914F-773412B428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917C2B0-89CC-454A-8487-474F4CC71E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1E88479-FCDD-4661-B855-8D829DD08C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83F997D-C9E4-48A4-A4C7-F4CDD2EDF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5E9449-2CC4-47C2-A26F-B564DBD50F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0AF39F7-E553-40FC-98D2-3DBE298270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C84609D-756C-4947-8793-51FF93780E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02E0A41-D0A7-4871-AE8C-C0453007A1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78456CC-E194-4BFF-B0E5-F7AC456AA5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27B889E-6AF8-4EC3-B948-5499347A05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CFC6A73-CAB7-435B-B18A-ABDF2B533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52979FA-F8EB-40CA-B4D4-97EA44A11A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002A5E1-97AB-4522-9624-5877FBC572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47A4D44-A6B0-4BC3-B659-D932C8312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8C5339E-6089-43E7-9B4C-B6DE4E1378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716299F-0B72-4F22-ACE5-36CDD5009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50000">
              <a:srgbClr val="FFFFCC"/>
            </a:gs>
            <a:gs pos="100000">
              <a:srgbClr val="FFC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6F8BFE9-6F94-45A3-BE76-084CC8ABC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50000">
              <a:srgbClr val="FFFFCC"/>
            </a:gs>
            <a:gs pos="100000">
              <a:srgbClr val="FFC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98FAA74-448E-475C-8138-217F5B2ED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50000">
              <a:srgbClr val="FFFFCC"/>
            </a:gs>
            <a:gs pos="100000">
              <a:srgbClr val="FFC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B4E128-4BB6-439A-817C-C8935AAB3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50000">
              <a:srgbClr val="FFFFCC"/>
            </a:gs>
            <a:gs pos="100000">
              <a:srgbClr val="FFC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601EC7-D255-479D-B440-D9DDACF3F1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50000">
              <a:srgbClr val="FFFFCC"/>
            </a:gs>
            <a:gs pos="100000">
              <a:srgbClr val="FFC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596A53-5C25-405A-A0C1-B94662AF5F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50000">
              <a:srgbClr val="FFFFCC"/>
            </a:gs>
            <a:gs pos="100000">
              <a:srgbClr val="FFC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84F8CE-D7C4-4A71-8E21-EED8621E49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50000">
              <a:srgbClr val="FFFFCC"/>
            </a:gs>
            <a:gs pos="100000">
              <a:srgbClr val="FFC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CDE396-555A-4CF0-8047-75F3C1F3EA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WordArt 8"/>
          <p:cNvSpPr>
            <a:spLocks noChangeArrowheads="1" noChangeShapeType="1" noTextEdit="1"/>
          </p:cNvSpPr>
          <p:nvPr/>
        </p:nvSpPr>
        <p:spPr bwMode="auto">
          <a:xfrm rot="-1063165">
            <a:off x="537043" y="2254574"/>
            <a:ext cx="7829550" cy="179672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FFCC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CC00"/>
                    </a:gs>
                    <a:gs pos="50000">
                      <a:srgbClr val="FF0000"/>
                    </a:gs>
                    <a:gs pos="100000">
                      <a:srgbClr val="FFCC00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eorgia"/>
              </a:rPr>
              <a:t>Упрощение выражений</a:t>
            </a:r>
          </a:p>
        </p:txBody>
      </p:sp>
      <p:pic>
        <p:nvPicPr>
          <p:cNvPr id="95237" name="Picture 5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98535" cy="342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8" name="Picture 6" descr="Рисунок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8263" y="2183420"/>
            <a:ext cx="2699014" cy="4109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6" name="Text Box 5"/>
          <p:cNvSpPr txBox="1">
            <a:spLocks noChangeArrowheads="1"/>
          </p:cNvSpPr>
          <p:nvPr/>
        </p:nvSpPr>
        <p:spPr bwMode="auto">
          <a:xfrm>
            <a:off x="7235825" y="187060"/>
            <a:ext cx="1479550" cy="514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</a:rPr>
              <a:t>5 класс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250825" y="5962354"/>
            <a:ext cx="7305675" cy="514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chemeClr val="accent2"/>
                </a:solidFill>
              </a:rPr>
              <a:t>Халяпова </a:t>
            </a:r>
            <a:r>
              <a:rPr lang="ru-RU" sz="2800" b="1">
                <a:solidFill>
                  <a:schemeClr val="accent2"/>
                </a:solidFill>
              </a:rPr>
              <a:t>М.В</a:t>
            </a:r>
            <a:r>
              <a:rPr lang="ru-RU">
                <a:solidFill>
                  <a:schemeClr val="accent2"/>
                </a:solidFill>
                <a:latin typeface="Georgia" pitchFamily="18" charset="0"/>
              </a:rPr>
              <a:t>., </a:t>
            </a:r>
            <a:r>
              <a:rPr lang="ru-RU" sz="2000" b="1">
                <a:solidFill>
                  <a:schemeClr val="accent2"/>
                </a:solidFill>
                <a:latin typeface="Georgia" pitchFamily="18" charset="0"/>
              </a:rPr>
              <a:t>учитель математики МОУ СОШ №3</a:t>
            </a:r>
            <a:r>
              <a:rPr lang="ru-RU" sz="2000">
                <a:solidFill>
                  <a:schemeClr val="accent2"/>
                </a:solidFill>
                <a:latin typeface="Georgia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 animBg="1"/>
      <p:bldP spid="95236" grpId="0"/>
      <p:bldP spid="952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2124075" y="260350"/>
            <a:ext cx="6805613" cy="1008063"/>
          </a:xfrm>
          <a:prstGeom prst="wedgeRoundRectCallout">
            <a:avLst>
              <a:gd name="adj1" fmla="val -62806"/>
              <a:gd name="adj2" fmla="val 86380"/>
              <a:gd name="adj3" fmla="val 16667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 i="1">
                <a:solidFill>
                  <a:srgbClr val="333399"/>
                </a:solidFill>
                <a:latin typeface="Georgia" pitchFamily="18" charset="0"/>
              </a:rPr>
              <a:t>Найдите значения выражений удобным способом</a:t>
            </a:r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0" y="2852738"/>
            <a:ext cx="8243888" cy="863600"/>
          </a:xfrm>
          <a:prstGeom prst="wedgeRoundRectCallout">
            <a:avLst>
              <a:gd name="adj1" fmla="val 48190"/>
              <a:gd name="adj2" fmla="val -102389"/>
              <a:gd name="adj3" fmla="val 16667"/>
            </a:avLst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 i="1">
                <a:solidFill>
                  <a:srgbClr val="000000"/>
                </a:solidFill>
                <a:latin typeface="Georgia" pitchFamily="18" charset="0"/>
              </a:rPr>
              <a:t>А  я  знаю, нужно использовать  распределительный закон  умножения.</a:t>
            </a:r>
          </a:p>
        </p:txBody>
      </p:sp>
      <p:sp>
        <p:nvSpPr>
          <p:cNvPr id="4104" name="WordArt 8"/>
          <p:cNvSpPr>
            <a:spLocks noChangeArrowheads="1" noChangeShapeType="1" noTextEdit="1"/>
          </p:cNvSpPr>
          <p:nvPr/>
        </p:nvSpPr>
        <p:spPr bwMode="auto">
          <a:xfrm>
            <a:off x="539750" y="3789363"/>
            <a:ext cx="5903913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</a:t>
            </a:r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 + ac = </a:t>
            </a:r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а(в + с)</a:t>
            </a:r>
          </a:p>
        </p:txBody>
      </p:sp>
      <p:sp>
        <p:nvSpPr>
          <p:cNvPr id="4106" name="WordArt 10"/>
          <p:cNvSpPr>
            <a:spLocks noChangeArrowheads="1" noChangeShapeType="1" noTextEdit="1"/>
          </p:cNvSpPr>
          <p:nvPr/>
        </p:nvSpPr>
        <p:spPr bwMode="auto">
          <a:xfrm>
            <a:off x="3419475" y="5229225"/>
            <a:ext cx="244951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15(83+17)=</a:t>
            </a:r>
          </a:p>
        </p:txBody>
      </p:sp>
      <p:sp>
        <p:nvSpPr>
          <p:cNvPr id="4107" name="WordArt 11"/>
          <p:cNvSpPr>
            <a:spLocks noChangeArrowheads="1" noChangeShapeType="1" noTextEdit="1"/>
          </p:cNvSpPr>
          <p:nvPr/>
        </p:nvSpPr>
        <p:spPr bwMode="auto">
          <a:xfrm>
            <a:off x="179388" y="6021388"/>
            <a:ext cx="30257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79*21-69*21=</a:t>
            </a:r>
          </a:p>
        </p:txBody>
      </p:sp>
      <p:sp>
        <p:nvSpPr>
          <p:cNvPr id="4108" name="WordArt 12"/>
          <p:cNvSpPr>
            <a:spLocks noChangeArrowheads="1" noChangeShapeType="1" noTextEdit="1"/>
          </p:cNvSpPr>
          <p:nvPr/>
        </p:nvSpPr>
        <p:spPr bwMode="auto">
          <a:xfrm>
            <a:off x="3276600" y="6021388"/>
            <a:ext cx="2592388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21(79-69)=</a:t>
            </a:r>
          </a:p>
        </p:txBody>
      </p:sp>
      <p:sp>
        <p:nvSpPr>
          <p:cNvPr id="4109" name="WordArt 13"/>
          <p:cNvSpPr>
            <a:spLocks noChangeArrowheads="1" noChangeShapeType="1" noTextEdit="1"/>
          </p:cNvSpPr>
          <p:nvPr/>
        </p:nvSpPr>
        <p:spPr bwMode="auto">
          <a:xfrm>
            <a:off x="5940425" y="6021388"/>
            <a:ext cx="1871663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21*10 =</a:t>
            </a:r>
          </a:p>
        </p:txBody>
      </p:sp>
      <p:sp>
        <p:nvSpPr>
          <p:cNvPr id="4110" name="WordArt 14"/>
          <p:cNvSpPr>
            <a:spLocks noChangeArrowheads="1" noChangeShapeType="1" noTextEdit="1"/>
          </p:cNvSpPr>
          <p:nvPr/>
        </p:nvSpPr>
        <p:spPr bwMode="auto">
          <a:xfrm>
            <a:off x="7956550" y="6021388"/>
            <a:ext cx="9715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210</a:t>
            </a:r>
          </a:p>
        </p:txBody>
      </p:sp>
      <p:sp>
        <p:nvSpPr>
          <p:cNvPr id="4111" name="WordArt 15"/>
          <p:cNvSpPr>
            <a:spLocks noChangeArrowheads="1" noChangeShapeType="1" noTextEdit="1"/>
          </p:cNvSpPr>
          <p:nvPr/>
        </p:nvSpPr>
        <p:spPr bwMode="auto">
          <a:xfrm>
            <a:off x="179388" y="5229225"/>
            <a:ext cx="31686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15*83+15*17 =</a:t>
            </a:r>
          </a:p>
        </p:txBody>
      </p:sp>
      <p:sp>
        <p:nvSpPr>
          <p:cNvPr id="4113" name="WordArt 17"/>
          <p:cNvSpPr>
            <a:spLocks noChangeArrowheads="1" noChangeShapeType="1" noTextEdit="1"/>
          </p:cNvSpPr>
          <p:nvPr/>
        </p:nvSpPr>
        <p:spPr bwMode="auto">
          <a:xfrm>
            <a:off x="1979613" y="1412875"/>
            <a:ext cx="3240087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15*83+15*17 =</a:t>
            </a:r>
          </a:p>
        </p:txBody>
      </p:sp>
      <p:sp>
        <p:nvSpPr>
          <p:cNvPr id="4114" name="WordArt 18"/>
          <p:cNvSpPr>
            <a:spLocks noChangeArrowheads="1" noChangeShapeType="1" noTextEdit="1"/>
          </p:cNvSpPr>
          <p:nvPr/>
        </p:nvSpPr>
        <p:spPr bwMode="auto">
          <a:xfrm>
            <a:off x="1979613" y="2205038"/>
            <a:ext cx="3240087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79*21-69*21=</a:t>
            </a:r>
          </a:p>
        </p:txBody>
      </p:sp>
      <p:sp>
        <p:nvSpPr>
          <p:cNvPr id="4115" name="WordArt 19"/>
          <p:cNvSpPr>
            <a:spLocks noChangeArrowheads="1" noChangeShapeType="1" noTextEdit="1"/>
          </p:cNvSpPr>
          <p:nvPr/>
        </p:nvSpPr>
        <p:spPr bwMode="auto">
          <a:xfrm>
            <a:off x="468313" y="4437063"/>
            <a:ext cx="5903912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</a:t>
            </a:r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 - ac = </a:t>
            </a:r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а(в - с)</a:t>
            </a:r>
          </a:p>
        </p:txBody>
      </p:sp>
      <p:sp>
        <p:nvSpPr>
          <p:cNvPr id="4124" name="WordArt 28"/>
          <p:cNvSpPr>
            <a:spLocks noChangeArrowheads="1" noChangeShapeType="1" noTextEdit="1"/>
          </p:cNvSpPr>
          <p:nvPr/>
        </p:nvSpPr>
        <p:spPr bwMode="auto">
          <a:xfrm>
            <a:off x="5940425" y="5300663"/>
            <a:ext cx="18732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15*100 =</a:t>
            </a:r>
          </a:p>
        </p:txBody>
      </p:sp>
      <p:sp>
        <p:nvSpPr>
          <p:cNvPr id="4125" name="WordArt 29"/>
          <p:cNvSpPr>
            <a:spLocks noChangeArrowheads="1" noChangeShapeType="1" noTextEdit="1"/>
          </p:cNvSpPr>
          <p:nvPr/>
        </p:nvSpPr>
        <p:spPr bwMode="auto">
          <a:xfrm>
            <a:off x="7812088" y="5300663"/>
            <a:ext cx="1116012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1500</a:t>
            </a:r>
          </a:p>
        </p:txBody>
      </p:sp>
      <p:pic>
        <p:nvPicPr>
          <p:cNvPr id="96274" name="Picture 18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81188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75" name="Picture 19" descr="Рисунок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1338" y="1341438"/>
            <a:ext cx="22526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6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  <p:bldP spid="4103" grpId="0" animBg="1"/>
      <p:bldP spid="4104" grpId="0" animBg="1"/>
      <p:bldP spid="4106" grpId="0" animBg="1"/>
      <p:bldP spid="4107" grpId="0" animBg="1"/>
      <p:bldP spid="4108" grpId="0" animBg="1"/>
      <p:bldP spid="4109" grpId="0" animBg="1"/>
      <p:bldP spid="4110" grpId="0" animBg="1"/>
      <p:bldP spid="4111" grpId="0" animBg="1"/>
      <p:bldP spid="4113" grpId="0" animBg="1"/>
      <p:bldP spid="4114" grpId="0" animBg="1"/>
      <p:bldP spid="4115" grpId="0" animBg="1"/>
      <p:bldP spid="4124" grpId="0" animBg="1"/>
      <p:bldP spid="41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1476375" y="2349500"/>
            <a:ext cx="5776913" cy="922338"/>
          </a:xfrm>
          <a:prstGeom prst="wedgeRoundRectCallout">
            <a:avLst>
              <a:gd name="adj1" fmla="val 67644"/>
              <a:gd name="adj2" fmla="val -82875"/>
              <a:gd name="adj3" fmla="val 16667"/>
            </a:avLst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Используем  </a:t>
            </a:r>
          </a:p>
          <a:p>
            <a:pPr algn="ctr"/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распределительный закон </a:t>
            </a:r>
          </a:p>
        </p:txBody>
      </p:sp>
      <p:sp>
        <p:nvSpPr>
          <p:cNvPr id="5128" name="WordArt 8"/>
          <p:cNvSpPr>
            <a:spLocks noChangeArrowheads="1" noChangeShapeType="1" noTextEdit="1"/>
          </p:cNvSpPr>
          <p:nvPr/>
        </p:nvSpPr>
        <p:spPr bwMode="auto">
          <a:xfrm>
            <a:off x="179388" y="3382963"/>
            <a:ext cx="60483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ab + </a:t>
            </a:r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</a:t>
            </a:r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c = </a:t>
            </a:r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а(</a:t>
            </a:r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 + c)</a:t>
            </a:r>
            <a:endParaRPr lang="ru-RU" sz="3600" b="1" i="1" kern="10">
              <a:ln w="19050">
                <a:solidFill>
                  <a:srgbClr val="FFCC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129" name="WordArt 9"/>
          <p:cNvSpPr>
            <a:spLocks noChangeArrowheads="1" noChangeShapeType="1" noTextEdit="1"/>
          </p:cNvSpPr>
          <p:nvPr/>
        </p:nvSpPr>
        <p:spPr bwMode="auto">
          <a:xfrm>
            <a:off x="223838" y="4765675"/>
            <a:ext cx="26622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2x + 3x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130" name="WordArt 10"/>
          <p:cNvSpPr>
            <a:spLocks noChangeArrowheads="1" noChangeShapeType="1" noTextEdit="1"/>
          </p:cNvSpPr>
          <p:nvPr/>
        </p:nvSpPr>
        <p:spPr bwMode="auto">
          <a:xfrm>
            <a:off x="3073400" y="4765675"/>
            <a:ext cx="2598738" cy="55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(2 + 3)*x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131" name="Oval 11"/>
          <p:cNvSpPr>
            <a:spLocks noChangeArrowheads="1"/>
          </p:cNvSpPr>
          <p:nvPr/>
        </p:nvSpPr>
        <p:spPr bwMode="auto">
          <a:xfrm>
            <a:off x="7816850" y="4678363"/>
            <a:ext cx="1049338" cy="519112"/>
          </a:xfrm>
          <a:prstGeom prst="ellipse">
            <a:avLst/>
          </a:prstGeom>
          <a:solidFill>
            <a:srgbClr val="FFCCFF"/>
          </a:solidFill>
          <a:ln w="9525">
            <a:solidFill>
              <a:srgbClr val="FFCC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i="1">
                <a:solidFill>
                  <a:srgbClr val="000099"/>
                </a:solidFill>
                <a:latin typeface="Times New Roman" pitchFamily="18" charset="0"/>
              </a:rPr>
              <a:t>5x</a:t>
            </a:r>
            <a:endParaRPr lang="ru-RU" sz="5400" b="1" i="1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5132" name="WordArt 12"/>
          <p:cNvSpPr>
            <a:spLocks noChangeArrowheads="1" noChangeShapeType="1" noTextEdit="1"/>
          </p:cNvSpPr>
          <p:nvPr/>
        </p:nvSpPr>
        <p:spPr bwMode="auto">
          <a:xfrm>
            <a:off x="323850" y="6113463"/>
            <a:ext cx="2662238" cy="411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2x + 3x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133" name="WordArt 13"/>
          <p:cNvSpPr>
            <a:spLocks noChangeArrowheads="1" noChangeShapeType="1" noTextEdit="1"/>
          </p:cNvSpPr>
          <p:nvPr/>
        </p:nvSpPr>
        <p:spPr bwMode="auto">
          <a:xfrm>
            <a:off x="3203575" y="6113463"/>
            <a:ext cx="781050" cy="411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5x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" name="WordArt 10"/>
          <p:cNvSpPr>
            <a:spLocks noChangeArrowheads="1" noChangeShapeType="1" noTextEdit="1"/>
          </p:cNvSpPr>
          <p:nvPr/>
        </p:nvSpPr>
        <p:spPr bwMode="auto">
          <a:xfrm>
            <a:off x="5835650" y="4765675"/>
            <a:ext cx="1725613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5*x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7" name="WordArt 15"/>
          <p:cNvSpPr>
            <a:spLocks noChangeArrowheads="1" noChangeShapeType="1" noTextEdit="1"/>
          </p:cNvSpPr>
          <p:nvPr/>
        </p:nvSpPr>
        <p:spPr bwMode="auto">
          <a:xfrm>
            <a:off x="2244725" y="1668463"/>
            <a:ext cx="266223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8y – 5y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8" name="WordArt 8"/>
          <p:cNvSpPr>
            <a:spLocks noChangeArrowheads="1" noChangeShapeType="1" noTextEdit="1"/>
          </p:cNvSpPr>
          <p:nvPr/>
        </p:nvSpPr>
        <p:spPr bwMode="auto">
          <a:xfrm>
            <a:off x="288925" y="4108450"/>
            <a:ext cx="60483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ab - </a:t>
            </a:r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</a:t>
            </a:r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c = </a:t>
            </a:r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а(</a:t>
            </a:r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 - c)</a:t>
            </a:r>
            <a:endParaRPr lang="ru-RU" sz="3600" b="1" i="1" kern="10">
              <a:ln w="19050">
                <a:solidFill>
                  <a:srgbClr val="FFCC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9" name="WordArt 15"/>
          <p:cNvSpPr>
            <a:spLocks noChangeArrowheads="1" noChangeShapeType="1" noTextEdit="1"/>
          </p:cNvSpPr>
          <p:nvPr/>
        </p:nvSpPr>
        <p:spPr bwMode="auto">
          <a:xfrm>
            <a:off x="249238" y="5403850"/>
            <a:ext cx="2662237" cy="488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8y – 5y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0" name="WordArt 15"/>
          <p:cNvSpPr>
            <a:spLocks noChangeArrowheads="1" noChangeShapeType="1" noTextEdit="1"/>
          </p:cNvSpPr>
          <p:nvPr/>
        </p:nvSpPr>
        <p:spPr bwMode="auto">
          <a:xfrm>
            <a:off x="3111500" y="5403850"/>
            <a:ext cx="2662238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CC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(8 – 5)*y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CC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1" name="WordArt 10"/>
          <p:cNvSpPr>
            <a:spLocks noChangeArrowheads="1" noChangeShapeType="1" noTextEdit="1"/>
          </p:cNvSpPr>
          <p:nvPr/>
        </p:nvSpPr>
        <p:spPr bwMode="auto">
          <a:xfrm>
            <a:off x="5884863" y="5365750"/>
            <a:ext cx="1724025" cy="569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CC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3*y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CC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2" name="Oval 11"/>
          <p:cNvSpPr>
            <a:spLocks noChangeArrowheads="1"/>
          </p:cNvSpPr>
          <p:nvPr/>
        </p:nvSpPr>
        <p:spPr bwMode="auto">
          <a:xfrm>
            <a:off x="7816850" y="5403850"/>
            <a:ext cx="858838" cy="346075"/>
          </a:xfrm>
          <a:prstGeom prst="ellipse">
            <a:avLst/>
          </a:prstGeom>
          <a:solidFill>
            <a:srgbClr val="FFCCFF"/>
          </a:solidFill>
          <a:ln w="9525">
            <a:solidFill>
              <a:srgbClr val="FFCC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i="1">
                <a:solidFill>
                  <a:srgbClr val="006600"/>
                </a:solidFill>
                <a:latin typeface="Times New Roman" pitchFamily="18" charset="0"/>
              </a:rPr>
              <a:t>3y</a:t>
            </a:r>
            <a:endParaRPr lang="ru-RU" sz="5400" b="1" i="1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23" name="WordArt 15"/>
          <p:cNvSpPr>
            <a:spLocks noChangeArrowheads="1" noChangeShapeType="1" noTextEdit="1"/>
          </p:cNvSpPr>
          <p:nvPr/>
        </p:nvSpPr>
        <p:spPr bwMode="auto">
          <a:xfrm>
            <a:off x="5006975" y="6113463"/>
            <a:ext cx="2662238" cy="487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8y – 5y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4" name="WordArt 13"/>
          <p:cNvSpPr>
            <a:spLocks noChangeArrowheads="1" noChangeShapeType="1" noTextEdit="1"/>
          </p:cNvSpPr>
          <p:nvPr/>
        </p:nvSpPr>
        <p:spPr bwMode="auto">
          <a:xfrm>
            <a:off x="7888288" y="6113463"/>
            <a:ext cx="715962" cy="487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3y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7302" name="Picture 22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19313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303" name="Picture 23" descr="Рисунок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981075"/>
            <a:ext cx="2411412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1763713" y="260350"/>
            <a:ext cx="7380287" cy="576263"/>
          </a:xfrm>
          <a:prstGeom prst="wedgeRoundRectCallout">
            <a:avLst>
              <a:gd name="adj1" fmla="val -57463"/>
              <a:gd name="adj2" fmla="val 206472"/>
              <a:gd name="adj3" fmla="val 16667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А  как  проще записать выражение?</a:t>
            </a:r>
          </a:p>
        </p:txBody>
      </p:sp>
      <p:sp>
        <p:nvSpPr>
          <p:cNvPr id="5135" name="WordArt 15"/>
          <p:cNvSpPr>
            <a:spLocks noChangeArrowheads="1" noChangeShapeType="1" noTextEdit="1"/>
          </p:cNvSpPr>
          <p:nvPr/>
        </p:nvSpPr>
        <p:spPr bwMode="auto">
          <a:xfrm>
            <a:off x="2195513" y="1052513"/>
            <a:ext cx="26622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2x + 3x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7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7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animBg="1"/>
      <p:bldP spid="5128" grpId="0" animBg="1"/>
      <p:bldP spid="5129" grpId="0" animBg="1"/>
      <p:bldP spid="5130" grpId="0" animBg="1"/>
      <p:bldP spid="5131" grpId="0" animBg="1"/>
      <p:bldP spid="5132" grpId="0" animBg="1"/>
      <p:bldP spid="513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5126" grpId="0" animBg="1"/>
      <p:bldP spid="51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WordArt 6"/>
          <p:cNvSpPr>
            <a:spLocks noChangeArrowheads="1" noChangeShapeType="1" noTextEdit="1"/>
          </p:cNvSpPr>
          <p:nvPr/>
        </p:nvSpPr>
        <p:spPr bwMode="auto">
          <a:xfrm>
            <a:off x="2065338" y="1573213"/>
            <a:ext cx="338455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12а + 7а =</a:t>
            </a:r>
          </a:p>
        </p:txBody>
      </p:sp>
      <p:sp>
        <p:nvSpPr>
          <p:cNvPr id="6151" name="WordArt 7"/>
          <p:cNvSpPr>
            <a:spLocks noChangeArrowheads="1" noChangeShapeType="1" noTextEdit="1"/>
          </p:cNvSpPr>
          <p:nvPr/>
        </p:nvSpPr>
        <p:spPr bwMode="auto">
          <a:xfrm>
            <a:off x="2051050" y="2517775"/>
            <a:ext cx="3529013" cy="514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24т + </a:t>
            </a:r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m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152" name="WordArt 8"/>
          <p:cNvSpPr>
            <a:spLocks noChangeArrowheads="1" noChangeShapeType="1" noTextEdit="1"/>
          </p:cNvSpPr>
          <p:nvPr/>
        </p:nvSpPr>
        <p:spPr bwMode="auto">
          <a:xfrm>
            <a:off x="2170113" y="3355975"/>
            <a:ext cx="3563937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16b -5b = 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153" name="WordArt 9"/>
          <p:cNvSpPr>
            <a:spLocks noChangeArrowheads="1" noChangeShapeType="1" noTextEdit="1"/>
          </p:cNvSpPr>
          <p:nvPr/>
        </p:nvSpPr>
        <p:spPr bwMode="auto">
          <a:xfrm>
            <a:off x="2195513" y="4221163"/>
            <a:ext cx="3384550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18n - n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154" name="WordArt 10"/>
          <p:cNvSpPr>
            <a:spLocks noChangeArrowheads="1" noChangeShapeType="1" noTextEdit="1"/>
          </p:cNvSpPr>
          <p:nvPr/>
        </p:nvSpPr>
        <p:spPr bwMode="auto">
          <a:xfrm>
            <a:off x="2159000" y="5229225"/>
            <a:ext cx="3457575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13а + 2</a:t>
            </a:r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155" name="WordArt 11"/>
          <p:cNvSpPr>
            <a:spLocks noChangeArrowheads="1" noChangeShapeType="1" noTextEdit="1"/>
          </p:cNvSpPr>
          <p:nvPr/>
        </p:nvSpPr>
        <p:spPr bwMode="auto">
          <a:xfrm>
            <a:off x="5795963" y="1573213"/>
            <a:ext cx="100965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19а</a:t>
            </a:r>
          </a:p>
        </p:txBody>
      </p:sp>
      <p:sp>
        <p:nvSpPr>
          <p:cNvPr id="6156" name="WordArt 12"/>
          <p:cNvSpPr>
            <a:spLocks noChangeArrowheads="1" noChangeShapeType="1" noTextEdit="1"/>
          </p:cNvSpPr>
          <p:nvPr/>
        </p:nvSpPr>
        <p:spPr bwMode="auto">
          <a:xfrm>
            <a:off x="5795963" y="2517775"/>
            <a:ext cx="11874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25т </a:t>
            </a:r>
          </a:p>
        </p:txBody>
      </p:sp>
      <p:sp>
        <p:nvSpPr>
          <p:cNvPr id="6157" name="WordArt 13"/>
          <p:cNvSpPr>
            <a:spLocks noChangeArrowheads="1" noChangeShapeType="1" noTextEdit="1"/>
          </p:cNvSpPr>
          <p:nvPr/>
        </p:nvSpPr>
        <p:spPr bwMode="auto">
          <a:xfrm>
            <a:off x="5734050" y="3357563"/>
            <a:ext cx="1081088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11b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158" name="WordArt 14"/>
          <p:cNvSpPr>
            <a:spLocks noChangeArrowheads="1" noChangeShapeType="1" noTextEdit="1"/>
          </p:cNvSpPr>
          <p:nvPr/>
        </p:nvSpPr>
        <p:spPr bwMode="auto">
          <a:xfrm>
            <a:off x="5795963" y="4257675"/>
            <a:ext cx="10096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17n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" name="WordArt 10"/>
          <p:cNvSpPr>
            <a:spLocks noChangeArrowheads="1" noChangeShapeType="1" noTextEdit="1"/>
          </p:cNvSpPr>
          <p:nvPr/>
        </p:nvSpPr>
        <p:spPr bwMode="auto">
          <a:xfrm>
            <a:off x="2222500" y="6021388"/>
            <a:ext cx="3357563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14а - 4</a:t>
            </a:r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7" name="WordArt 14"/>
          <p:cNvSpPr>
            <a:spLocks noChangeArrowheads="1" noChangeShapeType="1" noTextEdit="1"/>
          </p:cNvSpPr>
          <p:nvPr/>
        </p:nvSpPr>
        <p:spPr bwMode="auto">
          <a:xfrm>
            <a:off x="6084888" y="5229225"/>
            <a:ext cx="720725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18" name="WordArt 14"/>
          <p:cNvSpPr>
            <a:spLocks noChangeArrowheads="1" noChangeShapeType="1" noTextEdit="1"/>
          </p:cNvSpPr>
          <p:nvPr/>
        </p:nvSpPr>
        <p:spPr bwMode="auto">
          <a:xfrm>
            <a:off x="5922963" y="6018213"/>
            <a:ext cx="665162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?</a:t>
            </a:r>
          </a:p>
        </p:txBody>
      </p:sp>
      <p:pic>
        <p:nvPicPr>
          <p:cNvPr id="98320" name="Picture 16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19313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2195513" y="260350"/>
            <a:ext cx="6553200" cy="1081088"/>
          </a:xfrm>
          <a:prstGeom prst="wedgeRoundRectCallout">
            <a:avLst>
              <a:gd name="adj1" fmla="val -64898"/>
              <a:gd name="adj2" fmla="val 77315"/>
              <a:gd name="adj3" fmla="val 16667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FF0000"/>
                </a:solidFill>
                <a:latin typeface="Georgia" pitchFamily="18" charset="0"/>
              </a:rPr>
              <a:t>Тренируемся…</a:t>
            </a:r>
          </a:p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Упростите выражения: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8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/>
      <p:bldP spid="6151" grpId="0" animBg="1"/>
      <p:bldP spid="6152" grpId="0" animBg="1"/>
      <p:bldP spid="6153" grpId="0" animBg="1"/>
      <p:bldP spid="6154" grpId="0" animBg="1"/>
      <p:bldP spid="6155" grpId="0" animBg="1"/>
      <p:bldP spid="6156" grpId="0" animBg="1"/>
      <p:bldP spid="6157" grpId="0" animBg="1"/>
      <p:bldP spid="6158" grpId="0" animBg="1"/>
      <p:bldP spid="16" grpId="0" animBg="1"/>
      <p:bldP spid="17" grpId="0" animBg="1"/>
      <p:bldP spid="18" grpId="0" animBg="1"/>
      <p:bldP spid="61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AutoShape 4"/>
          <p:cNvSpPr>
            <a:spLocks noChangeArrowheads="1"/>
          </p:cNvSpPr>
          <p:nvPr/>
        </p:nvSpPr>
        <p:spPr bwMode="auto">
          <a:xfrm>
            <a:off x="2051050" y="2205038"/>
            <a:ext cx="6553200" cy="1439862"/>
          </a:xfrm>
          <a:prstGeom prst="wedgeRoundRectCallout">
            <a:avLst>
              <a:gd name="adj1" fmla="val -59449"/>
              <a:gd name="adj2" fmla="val -64773"/>
              <a:gd name="adj3" fmla="val 16667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 </a:t>
            </a:r>
            <a:r>
              <a:rPr lang="ru-RU" sz="2800" b="1" i="1">
                <a:solidFill>
                  <a:srgbClr val="0066CC"/>
                </a:solidFill>
                <a:latin typeface="Georgia" pitchFamily="18" charset="0"/>
              </a:rPr>
              <a:t>Эти выражения </a:t>
            </a:r>
            <a:r>
              <a:rPr lang="ru-RU" sz="2800" b="1" i="1">
                <a:solidFill>
                  <a:srgbClr val="FF0000"/>
                </a:solidFill>
                <a:latin typeface="Georgia" pitchFamily="18" charset="0"/>
              </a:rPr>
              <a:t>не упрощаются, </a:t>
            </a:r>
            <a:r>
              <a:rPr lang="ru-RU" sz="2800" b="1" i="1">
                <a:solidFill>
                  <a:srgbClr val="0066CC"/>
                </a:solidFill>
                <a:latin typeface="Georgia" pitchFamily="18" charset="0"/>
              </a:rPr>
              <a:t>так как </a:t>
            </a:r>
            <a:r>
              <a:rPr lang="ru-RU" sz="2800" b="1" i="1">
                <a:solidFill>
                  <a:srgbClr val="FF0000"/>
                </a:solidFill>
                <a:latin typeface="Georgia" pitchFamily="18" charset="0"/>
              </a:rPr>
              <a:t>буквенная часть не одинакова.</a:t>
            </a:r>
          </a:p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27653" name="AutoShape 5"/>
          <p:cNvSpPr>
            <a:spLocks noChangeArrowheads="1"/>
          </p:cNvSpPr>
          <p:nvPr/>
        </p:nvSpPr>
        <p:spPr bwMode="auto">
          <a:xfrm>
            <a:off x="323850" y="4797425"/>
            <a:ext cx="6619875" cy="1368425"/>
          </a:xfrm>
          <a:prstGeom prst="wedgeRoundRectCallout">
            <a:avLst>
              <a:gd name="adj1" fmla="val 67412"/>
              <a:gd name="adj2" fmla="val -83296"/>
              <a:gd name="adj3" fmla="val 16667"/>
            </a:avLst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0066CC"/>
                </a:solidFill>
                <a:latin typeface="Georgia" pitchFamily="18" charset="0"/>
              </a:rPr>
              <a:t>Слагаемые, у которых буквенная часть одинаковая, называются</a:t>
            </a:r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ru-RU" sz="2800" b="1" i="1">
                <a:solidFill>
                  <a:srgbClr val="FF0000"/>
                </a:solidFill>
                <a:latin typeface="Georgia" pitchFamily="18" charset="0"/>
              </a:rPr>
              <a:t>подобными</a:t>
            </a:r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.</a:t>
            </a:r>
          </a:p>
        </p:txBody>
      </p:sp>
      <p:sp>
        <p:nvSpPr>
          <p:cNvPr id="27655" name="WordArt 7"/>
          <p:cNvSpPr>
            <a:spLocks noChangeArrowheads="1" noChangeShapeType="1" noTextEdit="1"/>
          </p:cNvSpPr>
          <p:nvPr/>
        </p:nvSpPr>
        <p:spPr bwMode="auto">
          <a:xfrm>
            <a:off x="2128838" y="333375"/>
            <a:ext cx="26622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13а + 2</a:t>
            </a:r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 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7656" name="WordArt 8"/>
          <p:cNvSpPr>
            <a:spLocks noChangeArrowheads="1" noChangeShapeType="1" noTextEdit="1"/>
          </p:cNvSpPr>
          <p:nvPr/>
        </p:nvSpPr>
        <p:spPr bwMode="auto">
          <a:xfrm>
            <a:off x="4791075" y="333375"/>
            <a:ext cx="860425" cy="4937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7658" name="WordArt 10"/>
          <p:cNvSpPr>
            <a:spLocks noChangeArrowheads="1" noChangeShapeType="1" noTextEdit="1"/>
          </p:cNvSpPr>
          <p:nvPr/>
        </p:nvSpPr>
        <p:spPr bwMode="auto">
          <a:xfrm>
            <a:off x="6084888" y="414338"/>
            <a:ext cx="1655762" cy="412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15ab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" name="Не равно 5"/>
          <p:cNvSpPr/>
          <p:nvPr/>
        </p:nvSpPr>
        <p:spPr>
          <a:xfrm>
            <a:off x="4852988" y="414338"/>
            <a:ext cx="942975" cy="412750"/>
          </a:xfrm>
          <a:prstGeom prst="mathNot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2" name="WordArt 7"/>
          <p:cNvSpPr>
            <a:spLocks noChangeArrowheads="1" noChangeShapeType="1" noTextEdit="1"/>
          </p:cNvSpPr>
          <p:nvPr/>
        </p:nvSpPr>
        <p:spPr bwMode="auto">
          <a:xfrm>
            <a:off x="2128838" y="1058863"/>
            <a:ext cx="2662237" cy="590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14x – 2y 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3" name="Не равно 22"/>
          <p:cNvSpPr/>
          <p:nvPr/>
        </p:nvSpPr>
        <p:spPr>
          <a:xfrm>
            <a:off x="4852988" y="1166813"/>
            <a:ext cx="942975" cy="412750"/>
          </a:xfrm>
          <a:prstGeom prst="mathNot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4" name="WordArt 10"/>
          <p:cNvSpPr>
            <a:spLocks noChangeArrowheads="1" noChangeShapeType="1" noTextEdit="1"/>
          </p:cNvSpPr>
          <p:nvPr/>
        </p:nvSpPr>
        <p:spPr bwMode="auto">
          <a:xfrm>
            <a:off x="5867400" y="1125538"/>
            <a:ext cx="165735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10xy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9344" name="Picture 16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2887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45" name="Picture 17" descr="Рисунок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8463" y="3211513"/>
            <a:ext cx="2395537" cy="364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99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9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nimBg="1"/>
      <p:bldP spid="27653" grpId="0" animBg="1"/>
      <p:bldP spid="27655" grpId="0" animBg="1"/>
      <p:bldP spid="27656" grpId="0" animBg="1"/>
      <p:bldP spid="27658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WordArt 6"/>
          <p:cNvSpPr>
            <a:spLocks noChangeArrowheads="1" noChangeShapeType="1" noTextEdit="1"/>
          </p:cNvSpPr>
          <p:nvPr/>
        </p:nvSpPr>
        <p:spPr bwMode="auto">
          <a:xfrm>
            <a:off x="1403350" y="1989138"/>
            <a:ext cx="4248150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2a + 3a + 7b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199" name="WordArt 7"/>
          <p:cNvSpPr>
            <a:spLocks noChangeArrowheads="1" noChangeShapeType="1" noTextEdit="1"/>
          </p:cNvSpPr>
          <p:nvPr/>
        </p:nvSpPr>
        <p:spPr bwMode="auto">
          <a:xfrm>
            <a:off x="1476375" y="3141663"/>
            <a:ext cx="424815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7c + 3d + 5c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200" name="WordArt 8"/>
          <p:cNvSpPr>
            <a:spLocks noChangeArrowheads="1" noChangeShapeType="1" noTextEdit="1"/>
          </p:cNvSpPr>
          <p:nvPr/>
        </p:nvSpPr>
        <p:spPr bwMode="auto">
          <a:xfrm>
            <a:off x="1331913" y="4149725"/>
            <a:ext cx="4248150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15x - 6x + 23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201" name="WordArt 9"/>
          <p:cNvSpPr>
            <a:spLocks noChangeArrowheads="1" noChangeShapeType="1" noTextEdit="1"/>
          </p:cNvSpPr>
          <p:nvPr/>
        </p:nvSpPr>
        <p:spPr bwMode="auto">
          <a:xfrm>
            <a:off x="1476375" y="5229225"/>
            <a:ext cx="4248150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17y +8y + 8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1547813" y="2708275"/>
            <a:ext cx="1008062" cy="0"/>
          </a:xfrm>
          <a:prstGeom prst="line">
            <a:avLst/>
          </a:prstGeom>
          <a:noFill/>
          <a:ln w="8255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3167063" y="2708275"/>
            <a:ext cx="1008062" cy="0"/>
          </a:xfrm>
          <a:prstGeom prst="line">
            <a:avLst/>
          </a:prstGeom>
          <a:noFill/>
          <a:ln w="8255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1265238" y="3789363"/>
            <a:ext cx="1008062" cy="0"/>
          </a:xfrm>
          <a:prstGeom prst="line">
            <a:avLst/>
          </a:prstGeom>
          <a:noFill/>
          <a:ln w="8255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4716463" y="3789363"/>
            <a:ext cx="1008062" cy="0"/>
          </a:xfrm>
          <a:prstGeom prst="line">
            <a:avLst/>
          </a:prstGeom>
          <a:noFill/>
          <a:ln w="8255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1403350" y="4868863"/>
            <a:ext cx="1008063" cy="0"/>
          </a:xfrm>
          <a:prstGeom prst="line">
            <a:avLst/>
          </a:prstGeom>
          <a:noFill/>
          <a:ln w="8255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3348038" y="4868863"/>
            <a:ext cx="1008062" cy="0"/>
          </a:xfrm>
          <a:prstGeom prst="line">
            <a:avLst/>
          </a:prstGeom>
          <a:noFill/>
          <a:ln w="8255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1476375" y="5949950"/>
            <a:ext cx="1008063" cy="0"/>
          </a:xfrm>
          <a:prstGeom prst="line">
            <a:avLst/>
          </a:prstGeom>
          <a:noFill/>
          <a:ln w="8255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3276600" y="5876925"/>
            <a:ext cx="1152525" cy="0"/>
          </a:xfrm>
          <a:prstGeom prst="line">
            <a:avLst/>
          </a:prstGeom>
          <a:noFill/>
          <a:ln w="8255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0" name="WordArt 18"/>
          <p:cNvSpPr>
            <a:spLocks noChangeArrowheads="1" noChangeShapeType="1" noTextEdit="1"/>
          </p:cNvSpPr>
          <p:nvPr/>
        </p:nvSpPr>
        <p:spPr bwMode="auto">
          <a:xfrm>
            <a:off x="5867400" y="2060575"/>
            <a:ext cx="288131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= 5а +7</a:t>
            </a:r>
            <a:r>
              <a:rPr lang="en-US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</a:t>
            </a:r>
            <a:endParaRPr lang="ru-RU" sz="3600" b="1" i="1" kern="10">
              <a:ln w="19050">
                <a:solidFill>
                  <a:srgbClr val="00FF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211" name="WordArt 19"/>
          <p:cNvSpPr>
            <a:spLocks noChangeArrowheads="1" noChangeShapeType="1" noTextEdit="1"/>
          </p:cNvSpPr>
          <p:nvPr/>
        </p:nvSpPr>
        <p:spPr bwMode="auto">
          <a:xfrm>
            <a:off x="5867400" y="3213100"/>
            <a:ext cx="288131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= 12с +3</a:t>
            </a:r>
            <a:r>
              <a:rPr lang="en-US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d</a:t>
            </a:r>
            <a:endParaRPr lang="ru-RU" sz="3600" b="1" i="1" kern="10">
              <a:ln w="19050">
                <a:solidFill>
                  <a:srgbClr val="00FF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215" name="AutoShape 23"/>
          <p:cNvSpPr>
            <a:spLocks noChangeArrowheads="1"/>
          </p:cNvSpPr>
          <p:nvPr/>
        </p:nvSpPr>
        <p:spPr bwMode="auto">
          <a:xfrm>
            <a:off x="2700338" y="6137275"/>
            <a:ext cx="5832475" cy="720725"/>
          </a:xfrm>
          <a:prstGeom prst="wedgeRoundRectCallout">
            <a:avLst>
              <a:gd name="adj1" fmla="val -79097"/>
              <a:gd name="adj2" fmla="val -122907"/>
              <a:gd name="adj3" fmla="val 16667"/>
            </a:avLst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Упростите  выражения.</a:t>
            </a:r>
          </a:p>
        </p:txBody>
      </p:sp>
      <p:sp>
        <p:nvSpPr>
          <p:cNvPr id="24" name="WordArt 19"/>
          <p:cNvSpPr>
            <a:spLocks noChangeArrowheads="1" noChangeShapeType="1" noTextEdit="1"/>
          </p:cNvSpPr>
          <p:nvPr/>
        </p:nvSpPr>
        <p:spPr bwMode="auto">
          <a:xfrm>
            <a:off x="5903913" y="4149725"/>
            <a:ext cx="288131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= 9x +23</a:t>
            </a:r>
            <a:endParaRPr lang="ru-RU" sz="3600" b="1" i="1" kern="10">
              <a:ln w="19050">
                <a:solidFill>
                  <a:srgbClr val="00FF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5" name="WordArt 19"/>
          <p:cNvSpPr>
            <a:spLocks noChangeArrowheads="1" noChangeShapeType="1" noTextEdit="1"/>
          </p:cNvSpPr>
          <p:nvPr/>
        </p:nvSpPr>
        <p:spPr bwMode="auto">
          <a:xfrm>
            <a:off x="5983288" y="5222875"/>
            <a:ext cx="2692400" cy="646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= 25y +8</a:t>
            </a:r>
            <a:endParaRPr lang="ru-RU" sz="3600" b="1" i="1" kern="10">
              <a:ln w="19050">
                <a:solidFill>
                  <a:srgbClr val="00FF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0374" name="Picture 22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38625"/>
            <a:ext cx="16065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250825" y="260350"/>
            <a:ext cx="6480175" cy="1439863"/>
          </a:xfrm>
          <a:prstGeom prst="wedgeRoundRectCallout">
            <a:avLst>
              <a:gd name="adj1" fmla="val 72931"/>
              <a:gd name="adj2" fmla="val -22880"/>
              <a:gd name="adj3" fmla="val 16667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FF0000"/>
                </a:solidFill>
                <a:latin typeface="Georgia" pitchFamily="18" charset="0"/>
              </a:rPr>
              <a:t>Тренируемся…</a:t>
            </a:r>
          </a:p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Подчеркните  подобные  слагаемые:</a:t>
            </a:r>
          </a:p>
        </p:txBody>
      </p:sp>
      <p:pic>
        <p:nvPicPr>
          <p:cNvPr id="100375" name="Picture 23" descr="Рисунок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0"/>
            <a:ext cx="1354138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100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1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 animBg="1"/>
      <p:bldP spid="8204" grpId="0" animBg="1"/>
      <p:bldP spid="8205" grpId="0" animBg="1"/>
      <p:bldP spid="8206" grpId="0" animBg="1"/>
      <p:bldP spid="8207" grpId="0" animBg="1"/>
      <p:bldP spid="8208" grpId="0" animBg="1"/>
      <p:bldP spid="8209" grpId="0" animBg="1"/>
      <p:bldP spid="8210" grpId="0" animBg="1"/>
      <p:bldP spid="8211" grpId="0" animBg="1"/>
      <p:bldP spid="8215" grpId="0" animBg="1"/>
      <p:bldP spid="24" grpId="0" animBg="1"/>
      <p:bldP spid="25" grpId="0" animBg="1"/>
      <p:bldP spid="819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WordArt 7"/>
          <p:cNvSpPr>
            <a:spLocks noChangeArrowheads="1" noChangeShapeType="1" noTextEdit="1"/>
          </p:cNvSpPr>
          <p:nvPr/>
        </p:nvSpPr>
        <p:spPr bwMode="auto">
          <a:xfrm>
            <a:off x="250825" y="4292600"/>
            <a:ext cx="266223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4а + 5а =</a:t>
            </a:r>
          </a:p>
        </p:txBody>
      </p:sp>
      <p:sp>
        <p:nvSpPr>
          <p:cNvPr id="25608" name="WordArt 8"/>
          <p:cNvSpPr>
            <a:spLocks noChangeArrowheads="1" noChangeShapeType="1" noTextEdit="1"/>
          </p:cNvSpPr>
          <p:nvPr/>
        </p:nvSpPr>
        <p:spPr bwMode="auto">
          <a:xfrm>
            <a:off x="3132138" y="4221163"/>
            <a:ext cx="2598737" cy="55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а(4 + 6) =</a:t>
            </a:r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5795963" y="4149725"/>
            <a:ext cx="1223962" cy="698500"/>
          </a:xfrm>
          <a:prstGeom prst="ellipse">
            <a:avLst/>
          </a:prstGeom>
          <a:solidFill>
            <a:srgbClr val="FFCCFF"/>
          </a:solidFill>
          <a:ln w="9525">
            <a:solidFill>
              <a:srgbClr val="FFCC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i="1">
                <a:solidFill>
                  <a:srgbClr val="333399"/>
                </a:solidFill>
                <a:latin typeface="Times New Roman" pitchFamily="18" charset="0"/>
              </a:rPr>
              <a:t>9а</a:t>
            </a:r>
          </a:p>
        </p:txBody>
      </p:sp>
      <p:sp>
        <p:nvSpPr>
          <p:cNvPr id="25610" name="WordArt 10"/>
          <p:cNvSpPr>
            <a:spLocks noChangeArrowheads="1" noChangeShapeType="1" noTextEdit="1"/>
          </p:cNvSpPr>
          <p:nvPr/>
        </p:nvSpPr>
        <p:spPr bwMode="auto">
          <a:xfrm>
            <a:off x="179388" y="5157788"/>
            <a:ext cx="26622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3а + 9 =</a:t>
            </a:r>
          </a:p>
        </p:txBody>
      </p:sp>
      <p:sp>
        <p:nvSpPr>
          <p:cNvPr id="25611" name="WordArt 11"/>
          <p:cNvSpPr>
            <a:spLocks noChangeArrowheads="1" noChangeShapeType="1" noTextEdit="1"/>
          </p:cNvSpPr>
          <p:nvPr/>
        </p:nvSpPr>
        <p:spPr bwMode="auto">
          <a:xfrm>
            <a:off x="3059113" y="5157788"/>
            <a:ext cx="2449512" cy="55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3(а + 3)</a:t>
            </a:r>
          </a:p>
        </p:txBody>
      </p:sp>
      <p:pic>
        <p:nvPicPr>
          <p:cNvPr id="101388" name="Picture 12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19313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9" name="Picture 13" descr="Рисунок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1338" y="3429000"/>
            <a:ext cx="22526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AutoShape 5"/>
          <p:cNvSpPr>
            <a:spLocks noChangeArrowheads="1"/>
          </p:cNvSpPr>
          <p:nvPr/>
        </p:nvSpPr>
        <p:spPr bwMode="auto">
          <a:xfrm>
            <a:off x="1763713" y="1412875"/>
            <a:ext cx="6981825" cy="1368425"/>
          </a:xfrm>
          <a:prstGeom prst="wedgeRoundRectCallout">
            <a:avLst>
              <a:gd name="adj1" fmla="val 41176"/>
              <a:gd name="adj2" fmla="val 172852"/>
              <a:gd name="adj3" fmla="val 16667"/>
            </a:avLst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Обратное  преобразование  называется  вынесением  общего  множителя  за  скобки.</a:t>
            </a:r>
          </a:p>
        </p:txBody>
      </p:sp>
      <p:sp>
        <p:nvSpPr>
          <p:cNvPr id="25606" name="WordArt 6"/>
          <p:cNvSpPr>
            <a:spLocks noChangeArrowheads="1" noChangeShapeType="1" noTextEdit="1"/>
          </p:cNvSpPr>
          <p:nvPr/>
        </p:nvSpPr>
        <p:spPr bwMode="auto">
          <a:xfrm>
            <a:off x="250825" y="3284538"/>
            <a:ext cx="7129463" cy="8334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ab + </a:t>
            </a:r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</a:t>
            </a:r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c = </a:t>
            </a:r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а(</a:t>
            </a:r>
            <a:r>
              <a:rPr lang="en-US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 + c)</a:t>
            </a:r>
            <a:endParaRPr lang="ru-RU" sz="3600" b="1" i="1" kern="10">
              <a:ln w="19050">
                <a:solidFill>
                  <a:srgbClr val="FFCC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2195513" y="260350"/>
            <a:ext cx="6553200" cy="1081088"/>
          </a:xfrm>
          <a:prstGeom prst="wedgeRoundRectCallout">
            <a:avLst>
              <a:gd name="adj1" fmla="val -63736"/>
              <a:gd name="adj2" fmla="val 82157"/>
              <a:gd name="adj3" fmla="val 16667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А  как  преобразовать выражение?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/>
      <p:bldP spid="25608" grpId="0" animBg="1"/>
      <p:bldP spid="25609" grpId="0" animBg="1"/>
      <p:bldP spid="25610" grpId="0" animBg="1"/>
      <p:bldP spid="25611" grpId="0" animBg="1"/>
      <p:bldP spid="25605" grpId="0" animBg="1"/>
      <p:bldP spid="25606" grpId="0" animBg="1"/>
      <p:bldP spid="2560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1042988" y="260350"/>
            <a:ext cx="8281987" cy="576263"/>
          </a:xfrm>
          <a:prstGeom prst="wedgeRoundRectCallout">
            <a:avLst>
              <a:gd name="adj1" fmla="val -53181"/>
              <a:gd name="adj2" fmla="val 91046"/>
              <a:gd name="adj3" fmla="val 16667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  Какие  выражения можно упростить?</a:t>
            </a:r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53975" y="1844675"/>
            <a:ext cx="9090025" cy="3208338"/>
          </a:xfrm>
          <a:prstGeom prst="wedgeRoundRectCallout">
            <a:avLst>
              <a:gd name="adj1" fmla="val 39731"/>
              <a:gd name="adj2" fmla="val 39412"/>
              <a:gd name="adj3" fmla="val 16667"/>
            </a:avLst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Слагаемые в первом выражении не имеют одинаковых множителей,  использовать распределительный закон невозможно. Второе выражение  преобразуем и </a:t>
            </a:r>
            <a:r>
              <a:rPr lang="ru-RU" sz="2800" b="1" i="1">
                <a:solidFill>
                  <a:srgbClr val="FF0000"/>
                </a:solidFill>
                <a:latin typeface="Georgia" pitchFamily="18" charset="0"/>
              </a:rPr>
              <a:t>вынесем за скобки общий множитель</a:t>
            </a:r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.</a:t>
            </a:r>
            <a:endParaRPr lang="ru-RU" sz="2800" b="1" i="1">
              <a:solidFill>
                <a:srgbClr val="000099"/>
              </a:solidFill>
              <a:latin typeface="Georgia" pitchFamily="18" charset="0"/>
            </a:endParaRPr>
          </a:p>
          <a:p>
            <a:pPr algn="ctr"/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 В третьем выражении можно </a:t>
            </a:r>
          </a:p>
          <a:p>
            <a:pPr algn="ctr"/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вынести  за скобки число </a:t>
            </a:r>
            <a:r>
              <a:rPr lang="ru-RU" sz="2800" b="1" i="1">
                <a:solidFill>
                  <a:srgbClr val="000099"/>
                </a:solidFill>
                <a:latin typeface="Georgia" pitchFamily="18" charset="0"/>
              </a:rPr>
              <a:t>6</a:t>
            </a:r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. </a:t>
            </a:r>
            <a:endParaRPr lang="ru-RU" sz="2800" b="1" i="1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5129" name="WordArt 9"/>
          <p:cNvSpPr>
            <a:spLocks noChangeArrowheads="1" noChangeShapeType="1" noTextEdit="1"/>
          </p:cNvSpPr>
          <p:nvPr/>
        </p:nvSpPr>
        <p:spPr bwMode="auto">
          <a:xfrm>
            <a:off x="117475" y="5311775"/>
            <a:ext cx="2366963" cy="515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8a – 4b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130" name="WordArt 10"/>
          <p:cNvSpPr>
            <a:spLocks noChangeArrowheads="1" noChangeShapeType="1" noTextEdit="1"/>
          </p:cNvSpPr>
          <p:nvPr/>
        </p:nvSpPr>
        <p:spPr bwMode="auto">
          <a:xfrm>
            <a:off x="2625554" y="5369153"/>
            <a:ext cx="2655852" cy="4591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</a:t>
            </a:r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*2a</a:t>
            </a:r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– </a:t>
            </a:r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</a:t>
            </a:r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*b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=</a:t>
            </a:r>
          </a:p>
        </p:txBody>
      </p:sp>
      <p:sp>
        <p:nvSpPr>
          <p:cNvPr id="5132" name="WordArt 12"/>
          <p:cNvSpPr>
            <a:spLocks noChangeArrowheads="1" noChangeShapeType="1" noTextEdit="1"/>
          </p:cNvSpPr>
          <p:nvPr/>
        </p:nvSpPr>
        <p:spPr bwMode="auto">
          <a:xfrm>
            <a:off x="187325" y="6165850"/>
            <a:ext cx="2662238" cy="48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6m + 6n =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133" name="WordArt 13"/>
          <p:cNvSpPr>
            <a:spLocks noChangeArrowheads="1" noChangeShapeType="1" noTextEdit="1"/>
          </p:cNvSpPr>
          <p:nvPr/>
        </p:nvSpPr>
        <p:spPr bwMode="auto">
          <a:xfrm>
            <a:off x="3178175" y="6129338"/>
            <a:ext cx="2103438" cy="55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6(m + n)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135" name="WordArt 15"/>
          <p:cNvSpPr>
            <a:spLocks noChangeArrowheads="1" noChangeShapeType="1" noTextEdit="1"/>
          </p:cNvSpPr>
          <p:nvPr/>
        </p:nvSpPr>
        <p:spPr bwMode="auto">
          <a:xfrm>
            <a:off x="1552575" y="1169988"/>
            <a:ext cx="2540000" cy="550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15x + 4y , 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7" name="WordArt 15"/>
          <p:cNvSpPr>
            <a:spLocks noChangeArrowheads="1" noChangeShapeType="1" noTextEdit="1"/>
          </p:cNvSpPr>
          <p:nvPr/>
        </p:nvSpPr>
        <p:spPr bwMode="auto">
          <a:xfrm>
            <a:off x="4092575" y="1169988"/>
            <a:ext cx="2279650" cy="501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8a – 4b,  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6" name="WordArt 15"/>
          <p:cNvSpPr>
            <a:spLocks noChangeArrowheads="1" noChangeShapeType="1" noTextEdit="1"/>
          </p:cNvSpPr>
          <p:nvPr/>
        </p:nvSpPr>
        <p:spPr bwMode="auto">
          <a:xfrm>
            <a:off x="6394450" y="1160463"/>
            <a:ext cx="2398713" cy="51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6m + 6n  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7" name="WordArt 9"/>
          <p:cNvSpPr>
            <a:spLocks noChangeArrowheads="1" noChangeShapeType="1" noTextEdit="1"/>
          </p:cNvSpPr>
          <p:nvPr/>
        </p:nvSpPr>
        <p:spPr bwMode="auto">
          <a:xfrm>
            <a:off x="5380722" y="5308905"/>
            <a:ext cx="2088231" cy="5310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</a:t>
            </a:r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(2a –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b)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102414" name="Picture 14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968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15" name="Picture 15" descr="Рисунок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0250" y="3716338"/>
            <a:ext cx="2063750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2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nimBg="1"/>
      <p:bldP spid="5127" grpId="0" animBg="1"/>
      <p:bldP spid="5129" grpId="0" animBg="1"/>
      <p:bldP spid="5132" grpId="0" animBg="1"/>
      <p:bldP spid="5133" grpId="0" animBg="1"/>
      <p:bldP spid="5135" grpId="0" animBg="1"/>
      <p:bldP spid="17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179388" y="260350"/>
            <a:ext cx="5832475" cy="1368425"/>
          </a:xfrm>
          <a:prstGeom prst="wedgeRoundRectCallout">
            <a:avLst>
              <a:gd name="adj1" fmla="val 84403"/>
              <a:gd name="adj2" fmla="val 20301"/>
              <a:gd name="adj3" fmla="val 16667"/>
            </a:avLst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FF0000"/>
                </a:solidFill>
                <a:latin typeface="Georgia" pitchFamily="18" charset="0"/>
              </a:rPr>
              <a:t>Тренируемся.</a:t>
            </a:r>
          </a:p>
          <a:p>
            <a:pPr algn="ctr"/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Вынесите  общий  множитель  за  скобки.</a:t>
            </a:r>
          </a:p>
        </p:txBody>
      </p:sp>
      <p:sp>
        <p:nvSpPr>
          <p:cNvPr id="7174" name="WordArt 6"/>
          <p:cNvSpPr>
            <a:spLocks noChangeArrowheads="1" noChangeShapeType="1" noTextEdit="1"/>
          </p:cNvSpPr>
          <p:nvPr/>
        </p:nvSpPr>
        <p:spPr bwMode="auto">
          <a:xfrm>
            <a:off x="250825" y="2205038"/>
            <a:ext cx="316865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2а + 2</a:t>
            </a:r>
            <a:r>
              <a:rPr lang="en-US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 =</a:t>
            </a:r>
            <a:endParaRPr lang="ru-RU" sz="3600" b="1" i="1" kern="10">
              <a:ln w="19050">
                <a:solidFill>
                  <a:srgbClr val="00FF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175" name="WordArt 7"/>
          <p:cNvSpPr>
            <a:spLocks noChangeArrowheads="1" noChangeShapeType="1" noTextEdit="1"/>
          </p:cNvSpPr>
          <p:nvPr/>
        </p:nvSpPr>
        <p:spPr bwMode="auto">
          <a:xfrm>
            <a:off x="250825" y="3068638"/>
            <a:ext cx="316865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4а - 4</a:t>
            </a:r>
            <a:r>
              <a:rPr lang="en-US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c =</a:t>
            </a:r>
            <a:endParaRPr lang="ru-RU" sz="3600" b="1" i="1" kern="10">
              <a:ln w="19050">
                <a:solidFill>
                  <a:srgbClr val="00FF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176" name="WordArt 8"/>
          <p:cNvSpPr>
            <a:spLocks noChangeArrowheads="1" noChangeShapeType="1" noTextEdit="1"/>
          </p:cNvSpPr>
          <p:nvPr/>
        </p:nvSpPr>
        <p:spPr bwMode="auto">
          <a:xfrm>
            <a:off x="250825" y="4076700"/>
            <a:ext cx="31686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2а + 3</a:t>
            </a:r>
            <a:r>
              <a:rPr lang="en-US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a =</a:t>
            </a:r>
            <a:endParaRPr lang="ru-RU" sz="3600" b="1" i="1" kern="10">
              <a:ln w="19050">
                <a:solidFill>
                  <a:srgbClr val="00FF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177" name="WordArt 9"/>
          <p:cNvSpPr>
            <a:spLocks noChangeArrowheads="1" noChangeShapeType="1" noTextEdit="1"/>
          </p:cNvSpPr>
          <p:nvPr/>
        </p:nvSpPr>
        <p:spPr bwMode="auto">
          <a:xfrm>
            <a:off x="323850" y="5084763"/>
            <a:ext cx="316865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8m - 5m =</a:t>
            </a:r>
            <a:endParaRPr lang="ru-RU" sz="3600" b="1" i="1" kern="10">
              <a:ln w="19050">
                <a:solidFill>
                  <a:srgbClr val="00FF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178" name="WordArt 10"/>
          <p:cNvSpPr>
            <a:spLocks noChangeArrowheads="1" noChangeShapeType="1" noTextEdit="1"/>
          </p:cNvSpPr>
          <p:nvPr/>
        </p:nvSpPr>
        <p:spPr bwMode="auto">
          <a:xfrm>
            <a:off x="323850" y="6092825"/>
            <a:ext cx="31686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3x + x =</a:t>
            </a:r>
            <a:endParaRPr lang="ru-RU" sz="3600" b="1" i="1" kern="10">
              <a:ln w="19050">
                <a:solidFill>
                  <a:srgbClr val="00FF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179" name="WordArt 11"/>
          <p:cNvSpPr>
            <a:spLocks noChangeArrowheads="1" noChangeShapeType="1" noTextEdit="1"/>
          </p:cNvSpPr>
          <p:nvPr/>
        </p:nvSpPr>
        <p:spPr bwMode="auto">
          <a:xfrm>
            <a:off x="3708400" y="2205038"/>
            <a:ext cx="2592388" cy="646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2(а + </a:t>
            </a:r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b)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181" name="WordArt 13"/>
          <p:cNvSpPr>
            <a:spLocks noChangeArrowheads="1" noChangeShapeType="1" noTextEdit="1"/>
          </p:cNvSpPr>
          <p:nvPr/>
        </p:nvSpPr>
        <p:spPr bwMode="auto">
          <a:xfrm>
            <a:off x="3708400" y="3068638"/>
            <a:ext cx="2592388" cy="646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4(а - </a:t>
            </a:r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c)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182" name="WordArt 14"/>
          <p:cNvSpPr>
            <a:spLocks noChangeArrowheads="1" noChangeShapeType="1" noTextEdit="1"/>
          </p:cNvSpPr>
          <p:nvPr/>
        </p:nvSpPr>
        <p:spPr bwMode="auto">
          <a:xfrm>
            <a:off x="3779838" y="4005263"/>
            <a:ext cx="4248150" cy="646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а(2 + 3) = 5</a:t>
            </a:r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a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183" name="WordArt 15"/>
          <p:cNvSpPr>
            <a:spLocks noChangeArrowheads="1" noChangeShapeType="1" noTextEdit="1"/>
          </p:cNvSpPr>
          <p:nvPr/>
        </p:nvSpPr>
        <p:spPr bwMode="auto">
          <a:xfrm>
            <a:off x="3779838" y="5013325"/>
            <a:ext cx="4464050" cy="646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m(8 - 5) = 3m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184" name="WordArt 16"/>
          <p:cNvSpPr>
            <a:spLocks noChangeArrowheads="1" noChangeShapeType="1" noTextEdit="1"/>
          </p:cNvSpPr>
          <p:nvPr/>
        </p:nvSpPr>
        <p:spPr bwMode="auto">
          <a:xfrm>
            <a:off x="3779838" y="6021388"/>
            <a:ext cx="4321175" cy="646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x(3 + 1) = 4x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3438" name="Picture 14" descr="Рисунок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9550" y="0"/>
            <a:ext cx="258445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4" grpId="0" animBg="1"/>
      <p:bldP spid="7175" grpId="0" animBg="1"/>
      <p:bldP spid="7176" grpId="0" animBg="1"/>
      <p:bldP spid="7177" grpId="0" animBg="1"/>
      <p:bldP spid="7178" grpId="0" animBg="1"/>
      <p:bldP spid="7179" grpId="0" animBg="1"/>
      <p:bldP spid="7181" grpId="0" animBg="1"/>
      <p:bldP spid="7182" grpId="0" animBg="1"/>
      <p:bldP spid="7183" grpId="0" animBg="1"/>
      <p:bldP spid="718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2195513" y="188913"/>
            <a:ext cx="6480175" cy="1439862"/>
          </a:xfrm>
          <a:prstGeom prst="wedgeRoundRectCallout">
            <a:avLst>
              <a:gd name="adj1" fmla="val -63889"/>
              <a:gd name="adj2" fmla="val 71389"/>
              <a:gd name="adj3" fmla="val 16667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Определите,  что  пропущено  в  данных  выражениях:</a:t>
            </a:r>
          </a:p>
        </p:txBody>
      </p:sp>
      <p:sp>
        <p:nvSpPr>
          <p:cNvPr id="9222" name="WordArt 6"/>
          <p:cNvSpPr>
            <a:spLocks noChangeArrowheads="1" noChangeShapeType="1" noTextEdit="1"/>
          </p:cNvSpPr>
          <p:nvPr/>
        </p:nvSpPr>
        <p:spPr bwMode="auto">
          <a:xfrm>
            <a:off x="4211638" y="2492375"/>
            <a:ext cx="4608512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9а -  ...  = 3а</a:t>
            </a:r>
          </a:p>
        </p:txBody>
      </p:sp>
      <p:sp>
        <p:nvSpPr>
          <p:cNvPr id="9223" name="WordArt 7"/>
          <p:cNvSpPr>
            <a:spLocks noChangeArrowheads="1" noChangeShapeType="1" noTextEdit="1"/>
          </p:cNvSpPr>
          <p:nvPr/>
        </p:nvSpPr>
        <p:spPr bwMode="auto">
          <a:xfrm>
            <a:off x="2268538" y="3716338"/>
            <a:ext cx="655320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6х +   ...   +13х = 19х + 9</a:t>
            </a:r>
          </a:p>
        </p:txBody>
      </p:sp>
      <p:sp>
        <p:nvSpPr>
          <p:cNvPr id="9224" name="WordArt 8"/>
          <p:cNvSpPr>
            <a:spLocks noChangeArrowheads="1" noChangeShapeType="1" noTextEdit="1"/>
          </p:cNvSpPr>
          <p:nvPr/>
        </p:nvSpPr>
        <p:spPr bwMode="auto">
          <a:xfrm>
            <a:off x="250825" y="4941888"/>
            <a:ext cx="864235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3х +  ...  +15х + 1 + 4х =   ...  +10</a:t>
            </a:r>
          </a:p>
        </p:txBody>
      </p:sp>
      <p:sp>
        <p:nvSpPr>
          <p:cNvPr id="9225" name="Oval 9"/>
          <p:cNvSpPr>
            <a:spLocks noChangeArrowheads="1"/>
          </p:cNvSpPr>
          <p:nvPr/>
        </p:nvSpPr>
        <p:spPr bwMode="auto">
          <a:xfrm>
            <a:off x="5724525" y="2384425"/>
            <a:ext cx="1223963" cy="719138"/>
          </a:xfrm>
          <a:prstGeom prst="ellipse">
            <a:avLst/>
          </a:prstGeom>
          <a:solidFill>
            <a:srgbClr val="FFFF99"/>
          </a:solidFill>
          <a:ln w="9525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i="1">
                <a:solidFill>
                  <a:srgbClr val="FF0000"/>
                </a:solidFill>
                <a:latin typeface="Times New Roman" pitchFamily="18" charset="0"/>
              </a:rPr>
              <a:t>6а</a:t>
            </a:r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3492500" y="3573463"/>
            <a:ext cx="1223963" cy="792162"/>
          </a:xfrm>
          <a:prstGeom prst="ellipse">
            <a:avLst/>
          </a:prstGeom>
          <a:solidFill>
            <a:srgbClr val="FFFF99"/>
          </a:solidFill>
          <a:ln w="9525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i="1">
                <a:solidFill>
                  <a:srgbClr val="FF0000"/>
                </a:solidFill>
                <a:latin typeface="Times New Roman" pitchFamily="18" charset="0"/>
              </a:rPr>
              <a:t>9</a:t>
            </a:r>
          </a:p>
        </p:txBody>
      </p:sp>
      <p:sp>
        <p:nvSpPr>
          <p:cNvPr id="9227" name="Oval 11"/>
          <p:cNvSpPr>
            <a:spLocks noChangeArrowheads="1"/>
          </p:cNvSpPr>
          <p:nvPr/>
        </p:nvSpPr>
        <p:spPr bwMode="auto">
          <a:xfrm>
            <a:off x="1360488" y="4868863"/>
            <a:ext cx="1152525" cy="647700"/>
          </a:xfrm>
          <a:prstGeom prst="ellipse">
            <a:avLst/>
          </a:prstGeom>
          <a:solidFill>
            <a:srgbClr val="FFFF99"/>
          </a:solidFill>
          <a:ln w="9525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i="1">
                <a:solidFill>
                  <a:srgbClr val="FF0000"/>
                </a:solidFill>
                <a:latin typeface="Times New Roman" pitchFamily="18" charset="0"/>
              </a:rPr>
              <a:t>9</a:t>
            </a:r>
          </a:p>
        </p:txBody>
      </p:sp>
      <p:sp>
        <p:nvSpPr>
          <p:cNvPr id="9228" name="Oval 12"/>
          <p:cNvSpPr>
            <a:spLocks noChangeArrowheads="1"/>
          </p:cNvSpPr>
          <p:nvPr/>
        </p:nvSpPr>
        <p:spPr bwMode="auto">
          <a:xfrm>
            <a:off x="6659563" y="4735513"/>
            <a:ext cx="1296987" cy="781050"/>
          </a:xfrm>
          <a:prstGeom prst="ellipse">
            <a:avLst/>
          </a:prstGeom>
          <a:solidFill>
            <a:srgbClr val="FFFF99"/>
          </a:solidFill>
          <a:ln w="9525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i="1">
                <a:solidFill>
                  <a:srgbClr val="FF0000"/>
                </a:solidFill>
                <a:latin typeface="Times New Roman" pitchFamily="18" charset="0"/>
              </a:rPr>
              <a:t>22</a:t>
            </a:r>
            <a:r>
              <a:rPr lang="en-US" sz="54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endParaRPr lang="ru-RU" sz="54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04459" name="Picture 11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79650" cy="371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nimBg="1"/>
      <p:bldP spid="9222" grpId="0" animBg="1"/>
      <p:bldP spid="9223" grpId="0" animBg="1"/>
      <p:bldP spid="9224" grpId="0" animBg="1"/>
      <p:bldP spid="9225" grpId="0" animBg="1"/>
      <p:bldP spid="9226" grpId="0" animBg="1"/>
      <p:bldP spid="9227" grpId="0" animBg="1"/>
      <p:bldP spid="92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179388" y="260350"/>
            <a:ext cx="5832475" cy="1368425"/>
          </a:xfrm>
          <a:prstGeom prst="wedgeRoundRectCallout">
            <a:avLst>
              <a:gd name="adj1" fmla="val 83694"/>
              <a:gd name="adj2" fmla="val 24361"/>
              <a:gd name="adj3" fmla="val 16667"/>
            </a:avLst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Определите,  что  пропущено  в  данных  выражениях.</a:t>
            </a:r>
          </a:p>
        </p:txBody>
      </p:sp>
      <p:sp>
        <p:nvSpPr>
          <p:cNvPr id="10246" name="WordArt 6"/>
          <p:cNvSpPr>
            <a:spLocks noChangeArrowheads="1" noChangeShapeType="1" noTextEdit="1"/>
          </p:cNvSpPr>
          <p:nvPr/>
        </p:nvSpPr>
        <p:spPr bwMode="auto">
          <a:xfrm>
            <a:off x="827088" y="2349500"/>
            <a:ext cx="5761037" cy="646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5(а -  ...  ) = 5а - 5</a:t>
            </a:r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0247" name="WordArt 7"/>
          <p:cNvSpPr>
            <a:spLocks noChangeArrowheads="1" noChangeShapeType="1" noTextEdit="1"/>
          </p:cNvSpPr>
          <p:nvPr/>
        </p:nvSpPr>
        <p:spPr bwMode="auto">
          <a:xfrm>
            <a:off x="827088" y="3500438"/>
            <a:ext cx="5761037" cy="646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5(а -  ...  ) = 5а - 10</a:t>
            </a:r>
          </a:p>
        </p:txBody>
      </p:sp>
      <p:sp>
        <p:nvSpPr>
          <p:cNvPr id="10248" name="WordArt 8"/>
          <p:cNvSpPr>
            <a:spLocks noChangeArrowheads="1" noChangeShapeType="1" noTextEdit="1"/>
          </p:cNvSpPr>
          <p:nvPr/>
        </p:nvSpPr>
        <p:spPr bwMode="auto">
          <a:xfrm>
            <a:off x="900113" y="4724400"/>
            <a:ext cx="5761037" cy="646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4(  ...  + 2) = 4а +  ...</a:t>
            </a:r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>
            <a:off x="2268538" y="2276475"/>
            <a:ext cx="1152525" cy="914400"/>
          </a:xfrm>
          <a:prstGeom prst="ellipse">
            <a:avLst/>
          </a:prstGeom>
          <a:solidFill>
            <a:srgbClr val="CCFFFF"/>
          </a:solidFill>
          <a:ln w="9525">
            <a:solidFill>
              <a:srgbClr val="CCFF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i="1">
                <a:solidFill>
                  <a:srgbClr val="333399"/>
                </a:solidFill>
                <a:latin typeface="Times New Roman" pitchFamily="18" charset="0"/>
              </a:rPr>
              <a:t>b</a:t>
            </a:r>
            <a:endParaRPr lang="ru-RU" sz="5400" b="1" i="1">
              <a:solidFill>
                <a:srgbClr val="333399"/>
              </a:solidFill>
              <a:latin typeface="Times New Roman" pitchFamily="18" charset="0"/>
            </a:endParaRPr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2268538" y="3284538"/>
            <a:ext cx="1152525" cy="914400"/>
          </a:xfrm>
          <a:prstGeom prst="ellipse">
            <a:avLst/>
          </a:prstGeom>
          <a:solidFill>
            <a:srgbClr val="CCFFFF"/>
          </a:solidFill>
          <a:ln w="9525">
            <a:solidFill>
              <a:srgbClr val="CCFF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i="1">
                <a:solidFill>
                  <a:srgbClr val="333399"/>
                </a:solidFill>
                <a:latin typeface="Times New Roman" pitchFamily="18" charset="0"/>
              </a:rPr>
              <a:t>2</a:t>
            </a:r>
            <a:endParaRPr lang="ru-RU" sz="5400" b="1" i="1">
              <a:solidFill>
                <a:srgbClr val="333399"/>
              </a:solidFill>
              <a:latin typeface="Times New Roman" pitchFamily="18" charset="0"/>
            </a:endParaRPr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1692275" y="4581525"/>
            <a:ext cx="1152525" cy="914400"/>
          </a:xfrm>
          <a:prstGeom prst="ellipse">
            <a:avLst/>
          </a:prstGeom>
          <a:solidFill>
            <a:srgbClr val="CCFFFF"/>
          </a:solidFill>
          <a:ln w="9525">
            <a:solidFill>
              <a:srgbClr val="CCFF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i="1">
                <a:solidFill>
                  <a:srgbClr val="333399"/>
                </a:solidFill>
                <a:latin typeface="Times New Roman" pitchFamily="18" charset="0"/>
              </a:rPr>
              <a:t>a</a:t>
            </a:r>
            <a:endParaRPr lang="ru-RU" sz="5400" b="1" i="1">
              <a:solidFill>
                <a:srgbClr val="333399"/>
              </a:solidFill>
              <a:latin typeface="Times New Roman" pitchFamily="18" charset="0"/>
            </a:endParaRPr>
          </a:p>
        </p:txBody>
      </p:sp>
      <p:sp>
        <p:nvSpPr>
          <p:cNvPr id="10253" name="Oval 13"/>
          <p:cNvSpPr>
            <a:spLocks noChangeArrowheads="1"/>
          </p:cNvSpPr>
          <p:nvPr/>
        </p:nvSpPr>
        <p:spPr bwMode="auto">
          <a:xfrm>
            <a:off x="5940425" y="4581525"/>
            <a:ext cx="1152525" cy="914400"/>
          </a:xfrm>
          <a:prstGeom prst="ellipse">
            <a:avLst/>
          </a:prstGeom>
          <a:solidFill>
            <a:srgbClr val="CCFFFF"/>
          </a:solidFill>
          <a:ln w="9525">
            <a:solidFill>
              <a:srgbClr val="CCFF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i="1">
                <a:solidFill>
                  <a:srgbClr val="333399"/>
                </a:solidFill>
                <a:latin typeface="Times New Roman" pitchFamily="18" charset="0"/>
              </a:rPr>
              <a:t>8</a:t>
            </a:r>
            <a:endParaRPr lang="ru-RU" sz="5400" b="1" i="1">
              <a:solidFill>
                <a:srgbClr val="333399"/>
              </a:solidFill>
              <a:latin typeface="Times New Roman" pitchFamily="18" charset="0"/>
            </a:endParaRPr>
          </a:p>
        </p:txBody>
      </p:sp>
      <p:pic>
        <p:nvPicPr>
          <p:cNvPr id="105483" name="Picture 11" descr="Рисунок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8263" y="0"/>
            <a:ext cx="2725737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5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6" grpId="0" animBg="1"/>
      <p:bldP spid="10247" grpId="0" animBg="1"/>
      <p:bldP spid="10248" grpId="0" animBg="1"/>
      <p:bldP spid="10249" grpId="0" animBg="1"/>
      <p:bldP spid="10250" grpId="0" animBg="1"/>
      <p:bldP spid="10251" grpId="0" animBg="1"/>
      <p:bldP spid="102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56" name="Group 192"/>
          <p:cNvGrpSpPr>
            <a:grpSpLocks/>
          </p:cNvGrpSpPr>
          <p:nvPr/>
        </p:nvGrpSpPr>
        <p:grpSpPr bwMode="auto">
          <a:xfrm>
            <a:off x="4500563" y="4005263"/>
            <a:ext cx="2197100" cy="2601912"/>
            <a:chOff x="2880" y="2681"/>
            <a:chExt cx="1384" cy="1639"/>
          </a:xfrm>
        </p:grpSpPr>
        <p:grpSp>
          <p:nvGrpSpPr>
            <p:cNvPr id="106624" name="Group 5"/>
            <p:cNvGrpSpPr>
              <a:grpSpLocks/>
            </p:cNvGrpSpPr>
            <p:nvPr/>
          </p:nvGrpSpPr>
          <p:grpSpPr bwMode="auto">
            <a:xfrm rot="20234941" flipH="1">
              <a:off x="3400" y="2681"/>
              <a:ext cx="536" cy="435"/>
              <a:chOff x="3216" y="2784"/>
              <a:chExt cx="384" cy="335"/>
            </a:xfrm>
          </p:grpSpPr>
          <p:grpSp>
            <p:nvGrpSpPr>
              <p:cNvPr id="106667" name="Group 6"/>
              <p:cNvGrpSpPr>
                <a:grpSpLocks/>
              </p:cNvGrpSpPr>
              <p:nvPr/>
            </p:nvGrpSpPr>
            <p:grpSpPr bwMode="auto">
              <a:xfrm flipH="1">
                <a:off x="3216" y="2784"/>
                <a:ext cx="384" cy="335"/>
                <a:chOff x="1355" y="3089"/>
                <a:chExt cx="598" cy="575"/>
              </a:xfrm>
            </p:grpSpPr>
            <p:sp>
              <p:nvSpPr>
                <p:cNvPr id="106669" name="Freeform 7"/>
                <p:cNvSpPr>
                  <a:spLocks/>
                </p:cNvSpPr>
                <p:nvPr/>
              </p:nvSpPr>
              <p:spPr bwMode="auto">
                <a:xfrm>
                  <a:off x="1355" y="3089"/>
                  <a:ext cx="598" cy="572"/>
                </a:xfrm>
                <a:custGeom>
                  <a:avLst/>
                  <a:gdLst>
                    <a:gd name="T0" fmla="*/ 85 w 598"/>
                    <a:gd name="T1" fmla="*/ 511 h 572"/>
                    <a:gd name="T2" fmla="*/ 275 w 598"/>
                    <a:gd name="T3" fmla="*/ 569 h 572"/>
                    <a:gd name="T4" fmla="*/ 507 w 598"/>
                    <a:gd name="T5" fmla="*/ 493 h 572"/>
                    <a:gd name="T6" fmla="*/ 591 w 598"/>
                    <a:gd name="T7" fmla="*/ 305 h 572"/>
                    <a:gd name="T8" fmla="*/ 551 w 598"/>
                    <a:gd name="T9" fmla="*/ 113 h 572"/>
                    <a:gd name="T10" fmla="*/ 567 w 598"/>
                    <a:gd name="T11" fmla="*/ 65 h 572"/>
                    <a:gd name="T12" fmla="*/ 565 w 598"/>
                    <a:gd name="T13" fmla="*/ 31 h 572"/>
                    <a:gd name="T14" fmla="*/ 519 w 598"/>
                    <a:gd name="T15" fmla="*/ 17 h 572"/>
                    <a:gd name="T16" fmla="*/ 469 w 598"/>
                    <a:gd name="T17" fmla="*/ 31 h 572"/>
                    <a:gd name="T18" fmla="*/ 443 w 598"/>
                    <a:gd name="T19" fmla="*/ 53 h 572"/>
                    <a:gd name="T20" fmla="*/ 373 w 598"/>
                    <a:gd name="T21" fmla="*/ 31 h 572"/>
                    <a:gd name="T22" fmla="*/ 325 w 598"/>
                    <a:gd name="T23" fmla="*/ 31 h 572"/>
                    <a:gd name="T24" fmla="*/ 303 w 598"/>
                    <a:gd name="T25" fmla="*/ 21 h 572"/>
                    <a:gd name="T26" fmla="*/ 267 w 598"/>
                    <a:gd name="T27" fmla="*/ 9 h 572"/>
                    <a:gd name="T28" fmla="*/ 203 w 598"/>
                    <a:gd name="T29" fmla="*/ 73 h 572"/>
                    <a:gd name="T30" fmla="*/ 133 w 598"/>
                    <a:gd name="T31" fmla="*/ 31 h 572"/>
                    <a:gd name="T32" fmla="*/ 23 w 598"/>
                    <a:gd name="T33" fmla="*/ 49 h 572"/>
                    <a:gd name="T34" fmla="*/ 37 w 598"/>
                    <a:gd name="T35" fmla="*/ 127 h 572"/>
                    <a:gd name="T36" fmla="*/ 3 w 598"/>
                    <a:gd name="T37" fmla="*/ 233 h 572"/>
                    <a:gd name="T38" fmla="*/ 19 w 598"/>
                    <a:gd name="T39" fmla="*/ 409 h 572"/>
                    <a:gd name="T40" fmla="*/ 85 w 598"/>
                    <a:gd name="T41" fmla="*/ 511 h 57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98"/>
                    <a:gd name="T64" fmla="*/ 0 h 572"/>
                    <a:gd name="T65" fmla="*/ 598 w 598"/>
                    <a:gd name="T66" fmla="*/ 572 h 57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98" h="572">
                      <a:moveTo>
                        <a:pt x="85" y="511"/>
                      </a:moveTo>
                      <a:cubicBezTo>
                        <a:pt x="133" y="537"/>
                        <a:pt x="205" y="572"/>
                        <a:pt x="275" y="569"/>
                      </a:cubicBezTo>
                      <a:cubicBezTo>
                        <a:pt x="345" y="566"/>
                        <a:pt x="454" y="537"/>
                        <a:pt x="507" y="493"/>
                      </a:cubicBezTo>
                      <a:cubicBezTo>
                        <a:pt x="560" y="449"/>
                        <a:pt x="584" y="368"/>
                        <a:pt x="591" y="305"/>
                      </a:cubicBezTo>
                      <a:cubicBezTo>
                        <a:pt x="598" y="242"/>
                        <a:pt x="555" y="153"/>
                        <a:pt x="551" y="113"/>
                      </a:cubicBezTo>
                      <a:cubicBezTo>
                        <a:pt x="547" y="73"/>
                        <a:pt x="565" y="79"/>
                        <a:pt x="567" y="65"/>
                      </a:cubicBezTo>
                      <a:cubicBezTo>
                        <a:pt x="569" y="51"/>
                        <a:pt x="573" y="39"/>
                        <a:pt x="565" y="31"/>
                      </a:cubicBezTo>
                      <a:cubicBezTo>
                        <a:pt x="557" y="23"/>
                        <a:pt x="535" y="17"/>
                        <a:pt x="519" y="17"/>
                      </a:cubicBezTo>
                      <a:cubicBezTo>
                        <a:pt x="503" y="17"/>
                        <a:pt x="482" y="25"/>
                        <a:pt x="469" y="31"/>
                      </a:cubicBezTo>
                      <a:cubicBezTo>
                        <a:pt x="456" y="37"/>
                        <a:pt x="459" y="53"/>
                        <a:pt x="443" y="53"/>
                      </a:cubicBezTo>
                      <a:cubicBezTo>
                        <a:pt x="427" y="53"/>
                        <a:pt x="393" y="35"/>
                        <a:pt x="373" y="31"/>
                      </a:cubicBezTo>
                      <a:cubicBezTo>
                        <a:pt x="353" y="27"/>
                        <a:pt x="337" y="33"/>
                        <a:pt x="325" y="31"/>
                      </a:cubicBezTo>
                      <a:cubicBezTo>
                        <a:pt x="313" y="29"/>
                        <a:pt x="313" y="25"/>
                        <a:pt x="303" y="21"/>
                      </a:cubicBezTo>
                      <a:cubicBezTo>
                        <a:pt x="293" y="17"/>
                        <a:pt x="284" y="0"/>
                        <a:pt x="267" y="9"/>
                      </a:cubicBezTo>
                      <a:cubicBezTo>
                        <a:pt x="250" y="18"/>
                        <a:pt x="225" y="69"/>
                        <a:pt x="203" y="73"/>
                      </a:cubicBezTo>
                      <a:cubicBezTo>
                        <a:pt x="181" y="77"/>
                        <a:pt x="163" y="35"/>
                        <a:pt x="133" y="31"/>
                      </a:cubicBezTo>
                      <a:cubicBezTo>
                        <a:pt x="103" y="27"/>
                        <a:pt x="39" y="33"/>
                        <a:pt x="23" y="49"/>
                      </a:cubicBezTo>
                      <a:cubicBezTo>
                        <a:pt x="7" y="65"/>
                        <a:pt x="40" y="96"/>
                        <a:pt x="37" y="127"/>
                      </a:cubicBezTo>
                      <a:cubicBezTo>
                        <a:pt x="34" y="158"/>
                        <a:pt x="6" y="186"/>
                        <a:pt x="3" y="233"/>
                      </a:cubicBezTo>
                      <a:cubicBezTo>
                        <a:pt x="0" y="280"/>
                        <a:pt x="5" y="363"/>
                        <a:pt x="19" y="409"/>
                      </a:cubicBezTo>
                      <a:cubicBezTo>
                        <a:pt x="33" y="455"/>
                        <a:pt x="71" y="490"/>
                        <a:pt x="85" y="511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70" name="Freeform 8"/>
                <p:cNvSpPr>
                  <a:spLocks/>
                </p:cNvSpPr>
                <p:nvPr/>
              </p:nvSpPr>
              <p:spPr bwMode="auto">
                <a:xfrm>
                  <a:off x="1382" y="3143"/>
                  <a:ext cx="354" cy="515"/>
                </a:xfrm>
                <a:custGeom>
                  <a:avLst/>
                  <a:gdLst>
                    <a:gd name="T0" fmla="*/ 0 w 354"/>
                    <a:gd name="T1" fmla="*/ 3 h 515"/>
                    <a:gd name="T2" fmla="*/ 64 w 354"/>
                    <a:gd name="T3" fmla="*/ 11 h 515"/>
                    <a:gd name="T4" fmla="*/ 176 w 354"/>
                    <a:gd name="T5" fmla="*/ 71 h 515"/>
                    <a:gd name="T6" fmla="*/ 288 w 354"/>
                    <a:gd name="T7" fmla="*/ 163 h 515"/>
                    <a:gd name="T8" fmla="*/ 346 w 354"/>
                    <a:gd name="T9" fmla="*/ 313 h 515"/>
                    <a:gd name="T10" fmla="*/ 336 w 354"/>
                    <a:gd name="T11" fmla="*/ 403 h 515"/>
                    <a:gd name="T12" fmla="*/ 272 w 354"/>
                    <a:gd name="T13" fmla="*/ 515 h 5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4"/>
                    <a:gd name="T22" fmla="*/ 0 h 515"/>
                    <a:gd name="T23" fmla="*/ 354 w 354"/>
                    <a:gd name="T24" fmla="*/ 515 h 5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4" h="515">
                      <a:moveTo>
                        <a:pt x="0" y="3"/>
                      </a:moveTo>
                      <a:cubicBezTo>
                        <a:pt x="11" y="4"/>
                        <a:pt x="35" y="0"/>
                        <a:pt x="64" y="11"/>
                      </a:cubicBezTo>
                      <a:cubicBezTo>
                        <a:pt x="93" y="22"/>
                        <a:pt x="139" y="46"/>
                        <a:pt x="176" y="71"/>
                      </a:cubicBezTo>
                      <a:cubicBezTo>
                        <a:pt x="213" y="96"/>
                        <a:pt x="260" y="123"/>
                        <a:pt x="288" y="163"/>
                      </a:cubicBezTo>
                      <a:cubicBezTo>
                        <a:pt x="316" y="203"/>
                        <a:pt x="338" y="273"/>
                        <a:pt x="346" y="313"/>
                      </a:cubicBezTo>
                      <a:cubicBezTo>
                        <a:pt x="354" y="353"/>
                        <a:pt x="348" y="369"/>
                        <a:pt x="336" y="403"/>
                      </a:cubicBezTo>
                      <a:cubicBezTo>
                        <a:pt x="324" y="437"/>
                        <a:pt x="285" y="492"/>
                        <a:pt x="272" y="515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71" name="Freeform 9"/>
                <p:cNvSpPr>
                  <a:spLocks/>
                </p:cNvSpPr>
                <p:nvPr/>
              </p:nvSpPr>
              <p:spPr bwMode="auto">
                <a:xfrm>
                  <a:off x="1658" y="3120"/>
                  <a:ext cx="56" cy="162"/>
                </a:xfrm>
                <a:custGeom>
                  <a:avLst/>
                  <a:gdLst>
                    <a:gd name="T0" fmla="*/ 22 w 56"/>
                    <a:gd name="T1" fmla="*/ 0 h 162"/>
                    <a:gd name="T2" fmla="*/ 52 w 56"/>
                    <a:gd name="T3" fmla="*/ 78 h 162"/>
                    <a:gd name="T4" fmla="*/ 0 w 56"/>
                    <a:gd name="T5" fmla="*/ 162 h 162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162"/>
                    <a:gd name="T11" fmla="*/ 56 w 56"/>
                    <a:gd name="T12" fmla="*/ 162 h 1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162">
                      <a:moveTo>
                        <a:pt x="22" y="0"/>
                      </a:moveTo>
                      <a:cubicBezTo>
                        <a:pt x="27" y="13"/>
                        <a:pt x="56" y="51"/>
                        <a:pt x="52" y="78"/>
                      </a:cubicBezTo>
                      <a:cubicBezTo>
                        <a:pt x="48" y="105"/>
                        <a:pt x="11" y="145"/>
                        <a:pt x="0" y="16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72" name="Freeform 10"/>
                <p:cNvSpPr>
                  <a:spLocks/>
                </p:cNvSpPr>
                <p:nvPr/>
              </p:nvSpPr>
              <p:spPr bwMode="auto">
                <a:xfrm>
                  <a:off x="1680" y="3176"/>
                  <a:ext cx="150" cy="170"/>
                </a:xfrm>
                <a:custGeom>
                  <a:avLst/>
                  <a:gdLst>
                    <a:gd name="T0" fmla="*/ 0 w 150"/>
                    <a:gd name="T1" fmla="*/ 88 h 170"/>
                    <a:gd name="T2" fmla="*/ 50 w 150"/>
                    <a:gd name="T3" fmla="*/ 30 h 170"/>
                    <a:gd name="T4" fmla="*/ 130 w 150"/>
                    <a:gd name="T5" fmla="*/ 10 h 170"/>
                    <a:gd name="T6" fmla="*/ 144 w 150"/>
                    <a:gd name="T7" fmla="*/ 88 h 170"/>
                    <a:gd name="T8" fmla="*/ 96 w 150"/>
                    <a:gd name="T9" fmla="*/ 136 h 170"/>
                    <a:gd name="T10" fmla="*/ 54 w 150"/>
                    <a:gd name="T11" fmla="*/ 146 h 170"/>
                    <a:gd name="T12" fmla="*/ 30 w 150"/>
                    <a:gd name="T13" fmla="*/ 170 h 1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0"/>
                    <a:gd name="T22" fmla="*/ 0 h 170"/>
                    <a:gd name="T23" fmla="*/ 150 w 150"/>
                    <a:gd name="T24" fmla="*/ 170 h 1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0" h="170">
                      <a:moveTo>
                        <a:pt x="0" y="88"/>
                      </a:moveTo>
                      <a:cubicBezTo>
                        <a:pt x="8" y="78"/>
                        <a:pt x="28" y="43"/>
                        <a:pt x="50" y="30"/>
                      </a:cubicBezTo>
                      <a:cubicBezTo>
                        <a:pt x="72" y="17"/>
                        <a:pt x="114" y="0"/>
                        <a:pt x="130" y="10"/>
                      </a:cubicBezTo>
                      <a:cubicBezTo>
                        <a:pt x="146" y="20"/>
                        <a:pt x="150" y="67"/>
                        <a:pt x="144" y="88"/>
                      </a:cubicBezTo>
                      <a:cubicBezTo>
                        <a:pt x="138" y="109"/>
                        <a:pt x="111" y="126"/>
                        <a:pt x="96" y="136"/>
                      </a:cubicBezTo>
                      <a:cubicBezTo>
                        <a:pt x="81" y="146"/>
                        <a:pt x="65" y="140"/>
                        <a:pt x="54" y="146"/>
                      </a:cubicBezTo>
                      <a:cubicBezTo>
                        <a:pt x="43" y="152"/>
                        <a:pt x="35" y="165"/>
                        <a:pt x="30" y="17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73" name="Freeform 11"/>
                <p:cNvSpPr>
                  <a:spLocks/>
                </p:cNvSpPr>
                <p:nvPr/>
              </p:nvSpPr>
              <p:spPr bwMode="auto">
                <a:xfrm>
                  <a:off x="1824" y="3216"/>
                  <a:ext cx="118" cy="190"/>
                </a:xfrm>
                <a:custGeom>
                  <a:avLst/>
                  <a:gdLst>
                    <a:gd name="T0" fmla="*/ 0 w 118"/>
                    <a:gd name="T1" fmla="*/ 0 h 190"/>
                    <a:gd name="T2" fmla="*/ 30 w 118"/>
                    <a:gd name="T3" fmla="*/ 42 h 190"/>
                    <a:gd name="T4" fmla="*/ 96 w 118"/>
                    <a:gd name="T5" fmla="*/ 96 h 190"/>
                    <a:gd name="T6" fmla="*/ 118 w 118"/>
                    <a:gd name="T7" fmla="*/ 190 h 1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8"/>
                    <a:gd name="T13" fmla="*/ 0 h 190"/>
                    <a:gd name="T14" fmla="*/ 118 w 118"/>
                    <a:gd name="T15" fmla="*/ 190 h 1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8" h="190">
                      <a:moveTo>
                        <a:pt x="0" y="0"/>
                      </a:moveTo>
                      <a:cubicBezTo>
                        <a:pt x="5" y="7"/>
                        <a:pt x="14" y="26"/>
                        <a:pt x="30" y="42"/>
                      </a:cubicBezTo>
                      <a:cubicBezTo>
                        <a:pt x="46" y="58"/>
                        <a:pt x="81" y="71"/>
                        <a:pt x="96" y="96"/>
                      </a:cubicBezTo>
                      <a:cubicBezTo>
                        <a:pt x="111" y="121"/>
                        <a:pt x="114" y="171"/>
                        <a:pt x="118" y="19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74" name="Freeform 12"/>
                <p:cNvSpPr>
                  <a:spLocks/>
                </p:cNvSpPr>
                <p:nvPr/>
              </p:nvSpPr>
              <p:spPr bwMode="auto">
                <a:xfrm>
                  <a:off x="1806" y="3138"/>
                  <a:ext cx="114" cy="73"/>
                </a:xfrm>
                <a:custGeom>
                  <a:avLst/>
                  <a:gdLst>
                    <a:gd name="T0" fmla="*/ 0 w 114"/>
                    <a:gd name="T1" fmla="*/ 0 h 73"/>
                    <a:gd name="T2" fmla="*/ 52 w 114"/>
                    <a:gd name="T3" fmla="*/ 68 h 73"/>
                    <a:gd name="T4" fmla="*/ 114 w 114"/>
                    <a:gd name="T5" fmla="*/ 30 h 73"/>
                    <a:gd name="T6" fmla="*/ 0 60000 65536"/>
                    <a:gd name="T7" fmla="*/ 0 60000 65536"/>
                    <a:gd name="T8" fmla="*/ 0 60000 65536"/>
                    <a:gd name="T9" fmla="*/ 0 w 114"/>
                    <a:gd name="T10" fmla="*/ 0 h 73"/>
                    <a:gd name="T11" fmla="*/ 114 w 11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4" h="73">
                      <a:moveTo>
                        <a:pt x="0" y="0"/>
                      </a:moveTo>
                      <a:cubicBezTo>
                        <a:pt x="9" y="11"/>
                        <a:pt x="33" y="63"/>
                        <a:pt x="52" y="68"/>
                      </a:cubicBezTo>
                      <a:cubicBezTo>
                        <a:pt x="71" y="73"/>
                        <a:pt x="101" y="38"/>
                        <a:pt x="114" y="3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75" name="Freeform 13"/>
                <p:cNvSpPr>
                  <a:spLocks/>
                </p:cNvSpPr>
                <p:nvPr/>
              </p:nvSpPr>
              <p:spPr bwMode="auto">
                <a:xfrm>
                  <a:off x="1838" y="3382"/>
                  <a:ext cx="60" cy="168"/>
                </a:xfrm>
                <a:custGeom>
                  <a:avLst/>
                  <a:gdLst>
                    <a:gd name="T0" fmla="*/ 0 w 60"/>
                    <a:gd name="T1" fmla="*/ 0 h 168"/>
                    <a:gd name="T2" fmla="*/ 44 w 60"/>
                    <a:gd name="T3" fmla="*/ 60 h 168"/>
                    <a:gd name="T4" fmla="*/ 60 w 60"/>
                    <a:gd name="T5" fmla="*/ 168 h 168"/>
                    <a:gd name="T6" fmla="*/ 0 60000 65536"/>
                    <a:gd name="T7" fmla="*/ 0 60000 65536"/>
                    <a:gd name="T8" fmla="*/ 0 60000 65536"/>
                    <a:gd name="T9" fmla="*/ 0 w 60"/>
                    <a:gd name="T10" fmla="*/ 0 h 168"/>
                    <a:gd name="T11" fmla="*/ 60 w 60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" h="168">
                      <a:moveTo>
                        <a:pt x="0" y="0"/>
                      </a:moveTo>
                      <a:cubicBezTo>
                        <a:pt x="7" y="9"/>
                        <a:pt x="34" y="32"/>
                        <a:pt x="44" y="60"/>
                      </a:cubicBezTo>
                      <a:cubicBezTo>
                        <a:pt x="54" y="88"/>
                        <a:pt x="57" y="146"/>
                        <a:pt x="60" y="16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76" name="Freeform 14"/>
                <p:cNvSpPr>
                  <a:spLocks/>
                </p:cNvSpPr>
                <p:nvPr/>
              </p:nvSpPr>
              <p:spPr bwMode="auto">
                <a:xfrm>
                  <a:off x="1702" y="3354"/>
                  <a:ext cx="114" cy="276"/>
                </a:xfrm>
                <a:custGeom>
                  <a:avLst/>
                  <a:gdLst>
                    <a:gd name="T0" fmla="*/ 0 w 114"/>
                    <a:gd name="T1" fmla="*/ 0 h 276"/>
                    <a:gd name="T2" fmla="*/ 28 w 114"/>
                    <a:gd name="T3" fmla="*/ 40 h 276"/>
                    <a:gd name="T4" fmla="*/ 100 w 114"/>
                    <a:gd name="T5" fmla="*/ 80 h 276"/>
                    <a:gd name="T6" fmla="*/ 112 w 114"/>
                    <a:gd name="T7" fmla="*/ 168 h 276"/>
                    <a:gd name="T8" fmla="*/ 96 w 114"/>
                    <a:gd name="T9" fmla="*/ 276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76"/>
                    <a:gd name="T17" fmla="*/ 114 w 114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76">
                      <a:moveTo>
                        <a:pt x="0" y="0"/>
                      </a:moveTo>
                      <a:cubicBezTo>
                        <a:pt x="5" y="7"/>
                        <a:pt x="11" y="27"/>
                        <a:pt x="28" y="40"/>
                      </a:cubicBezTo>
                      <a:cubicBezTo>
                        <a:pt x="45" y="53"/>
                        <a:pt x="86" y="59"/>
                        <a:pt x="100" y="80"/>
                      </a:cubicBezTo>
                      <a:cubicBezTo>
                        <a:pt x="114" y="101"/>
                        <a:pt x="113" y="135"/>
                        <a:pt x="112" y="168"/>
                      </a:cubicBezTo>
                      <a:cubicBezTo>
                        <a:pt x="111" y="201"/>
                        <a:pt x="99" y="254"/>
                        <a:pt x="96" y="276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77" name="Freeform 15"/>
                <p:cNvSpPr>
                  <a:spLocks/>
                </p:cNvSpPr>
                <p:nvPr/>
              </p:nvSpPr>
              <p:spPr bwMode="auto">
                <a:xfrm>
                  <a:off x="1584" y="3552"/>
                  <a:ext cx="96" cy="48"/>
                </a:xfrm>
                <a:custGeom>
                  <a:avLst/>
                  <a:gdLst>
                    <a:gd name="T0" fmla="*/ 96 w 96"/>
                    <a:gd name="T1" fmla="*/ 0 h 48"/>
                    <a:gd name="T2" fmla="*/ 46 w 96"/>
                    <a:gd name="T3" fmla="*/ 38 h 48"/>
                    <a:gd name="T4" fmla="*/ 0 w 96"/>
                    <a:gd name="T5" fmla="*/ 48 h 48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8"/>
                    <a:gd name="T11" fmla="*/ 96 w 9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8">
                      <a:moveTo>
                        <a:pt x="96" y="0"/>
                      </a:moveTo>
                      <a:cubicBezTo>
                        <a:pt x="88" y="6"/>
                        <a:pt x="62" y="30"/>
                        <a:pt x="46" y="38"/>
                      </a:cubicBezTo>
                      <a:cubicBezTo>
                        <a:pt x="30" y="46"/>
                        <a:pt x="10" y="46"/>
                        <a:pt x="0" y="4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78" name="Freeform 16"/>
                <p:cNvSpPr>
                  <a:spLocks/>
                </p:cNvSpPr>
                <p:nvPr/>
              </p:nvSpPr>
              <p:spPr bwMode="auto">
                <a:xfrm>
                  <a:off x="1390" y="3206"/>
                  <a:ext cx="98" cy="394"/>
                </a:xfrm>
                <a:custGeom>
                  <a:avLst/>
                  <a:gdLst>
                    <a:gd name="T0" fmla="*/ 0 w 98"/>
                    <a:gd name="T1" fmla="*/ 0 h 394"/>
                    <a:gd name="T2" fmla="*/ 56 w 98"/>
                    <a:gd name="T3" fmla="*/ 48 h 394"/>
                    <a:gd name="T4" fmla="*/ 84 w 98"/>
                    <a:gd name="T5" fmla="*/ 108 h 394"/>
                    <a:gd name="T6" fmla="*/ 72 w 98"/>
                    <a:gd name="T7" fmla="*/ 196 h 394"/>
                    <a:gd name="T8" fmla="*/ 40 w 98"/>
                    <a:gd name="T9" fmla="*/ 272 h 394"/>
                    <a:gd name="T10" fmla="*/ 98 w 98"/>
                    <a:gd name="T11" fmla="*/ 394 h 39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394"/>
                    <a:gd name="T20" fmla="*/ 98 w 98"/>
                    <a:gd name="T21" fmla="*/ 394 h 39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394">
                      <a:moveTo>
                        <a:pt x="0" y="0"/>
                      </a:moveTo>
                      <a:cubicBezTo>
                        <a:pt x="9" y="8"/>
                        <a:pt x="42" y="30"/>
                        <a:pt x="56" y="48"/>
                      </a:cubicBezTo>
                      <a:cubicBezTo>
                        <a:pt x="70" y="66"/>
                        <a:pt x="81" y="83"/>
                        <a:pt x="84" y="108"/>
                      </a:cubicBezTo>
                      <a:cubicBezTo>
                        <a:pt x="87" y="133"/>
                        <a:pt x="79" y="169"/>
                        <a:pt x="72" y="196"/>
                      </a:cubicBezTo>
                      <a:cubicBezTo>
                        <a:pt x="65" y="223"/>
                        <a:pt x="36" y="239"/>
                        <a:pt x="40" y="272"/>
                      </a:cubicBezTo>
                      <a:cubicBezTo>
                        <a:pt x="44" y="305"/>
                        <a:pt x="86" y="369"/>
                        <a:pt x="98" y="394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79" name="Freeform 17"/>
                <p:cNvSpPr>
                  <a:spLocks/>
                </p:cNvSpPr>
                <p:nvPr/>
              </p:nvSpPr>
              <p:spPr bwMode="auto">
                <a:xfrm>
                  <a:off x="1424" y="3216"/>
                  <a:ext cx="208" cy="448"/>
                </a:xfrm>
                <a:custGeom>
                  <a:avLst/>
                  <a:gdLst>
                    <a:gd name="T0" fmla="*/ 112 w 208"/>
                    <a:gd name="T1" fmla="*/ 0 h 448"/>
                    <a:gd name="T2" fmla="*/ 112 w 208"/>
                    <a:gd name="T3" fmla="*/ 96 h 448"/>
                    <a:gd name="T4" fmla="*/ 18 w 208"/>
                    <a:gd name="T5" fmla="*/ 210 h 448"/>
                    <a:gd name="T6" fmla="*/ 16 w 208"/>
                    <a:gd name="T7" fmla="*/ 336 h 448"/>
                    <a:gd name="T8" fmla="*/ 112 w 208"/>
                    <a:gd name="T9" fmla="*/ 432 h 448"/>
                    <a:gd name="T10" fmla="*/ 208 w 208"/>
                    <a:gd name="T11" fmla="*/ 432 h 4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8"/>
                    <a:gd name="T19" fmla="*/ 0 h 448"/>
                    <a:gd name="T20" fmla="*/ 208 w 208"/>
                    <a:gd name="T21" fmla="*/ 448 h 4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8" h="448">
                      <a:moveTo>
                        <a:pt x="112" y="0"/>
                      </a:moveTo>
                      <a:cubicBezTo>
                        <a:pt x="120" y="32"/>
                        <a:pt x="128" y="61"/>
                        <a:pt x="112" y="96"/>
                      </a:cubicBezTo>
                      <a:cubicBezTo>
                        <a:pt x="96" y="131"/>
                        <a:pt x="34" y="170"/>
                        <a:pt x="18" y="210"/>
                      </a:cubicBezTo>
                      <a:cubicBezTo>
                        <a:pt x="2" y="250"/>
                        <a:pt x="0" y="299"/>
                        <a:pt x="16" y="336"/>
                      </a:cubicBezTo>
                      <a:cubicBezTo>
                        <a:pt x="32" y="373"/>
                        <a:pt x="80" y="416"/>
                        <a:pt x="112" y="432"/>
                      </a:cubicBezTo>
                      <a:cubicBezTo>
                        <a:pt x="144" y="448"/>
                        <a:pt x="176" y="440"/>
                        <a:pt x="208" y="43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80" name="Freeform 18"/>
                <p:cNvSpPr>
                  <a:spLocks/>
                </p:cNvSpPr>
                <p:nvPr/>
              </p:nvSpPr>
              <p:spPr bwMode="auto">
                <a:xfrm>
                  <a:off x="1362" y="3290"/>
                  <a:ext cx="113" cy="132"/>
                </a:xfrm>
                <a:custGeom>
                  <a:avLst/>
                  <a:gdLst>
                    <a:gd name="T0" fmla="*/ 0 w 113"/>
                    <a:gd name="T1" fmla="*/ 0 h 132"/>
                    <a:gd name="T2" fmla="*/ 100 w 113"/>
                    <a:gd name="T3" fmla="*/ 76 h 132"/>
                    <a:gd name="T4" fmla="*/ 80 w 113"/>
                    <a:gd name="T5" fmla="*/ 132 h 132"/>
                    <a:gd name="T6" fmla="*/ 0 60000 65536"/>
                    <a:gd name="T7" fmla="*/ 0 60000 65536"/>
                    <a:gd name="T8" fmla="*/ 0 60000 65536"/>
                    <a:gd name="T9" fmla="*/ 0 w 113"/>
                    <a:gd name="T10" fmla="*/ 0 h 132"/>
                    <a:gd name="T11" fmla="*/ 113 w 113"/>
                    <a:gd name="T12" fmla="*/ 132 h 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3" h="132">
                      <a:moveTo>
                        <a:pt x="0" y="0"/>
                      </a:moveTo>
                      <a:cubicBezTo>
                        <a:pt x="17" y="13"/>
                        <a:pt x="87" y="54"/>
                        <a:pt x="100" y="76"/>
                      </a:cubicBezTo>
                      <a:cubicBezTo>
                        <a:pt x="113" y="98"/>
                        <a:pt x="84" y="120"/>
                        <a:pt x="80" y="13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81" name="Freeform 19"/>
                <p:cNvSpPr>
                  <a:spLocks/>
                </p:cNvSpPr>
                <p:nvPr/>
              </p:nvSpPr>
              <p:spPr bwMode="auto">
                <a:xfrm>
                  <a:off x="1488" y="3306"/>
                  <a:ext cx="114" cy="294"/>
                </a:xfrm>
                <a:custGeom>
                  <a:avLst/>
                  <a:gdLst>
                    <a:gd name="T0" fmla="*/ 114 w 114"/>
                    <a:gd name="T1" fmla="*/ 0 h 294"/>
                    <a:gd name="T2" fmla="*/ 48 w 114"/>
                    <a:gd name="T3" fmla="*/ 102 h 294"/>
                    <a:gd name="T4" fmla="*/ 14 w 114"/>
                    <a:gd name="T5" fmla="*/ 176 h 294"/>
                    <a:gd name="T6" fmla="*/ 0 w 114"/>
                    <a:gd name="T7" fmla="*/ 294 h 29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"/>
                    <a:gd name="T13" fmla="*/ 0 h 294"/>
                    <a:gd name="T14" fmla="*/ 114 w 114"/>
                    <a:gd name="T15" fmla="*/ 294 h 29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" h="294">
                      <a:moveTo>
                        <a:pt x="114" y="0"/>
                      </a:moveTo>
                      <a:cubicBezTo>
                        <a:pt x="102" y="17"/>
                        <a:pt x="65" y="73"/>
                        <a:pt x="48" y="102"/>
                      </a:cubicBezTo>
                      <a:cubicBezTo>
                        <a:pt x="31" y="131"/>
                        <a:pt x="22" y="144"/>
                        <a:pt x="14" y="176"/>
                      </a:cubicBezTo>
                      <a:cubicBezTo>
                        <a:pt x="6" y="208"/>
                        <a:pt x="3" y="270"/>
                        <a:pt x="0" y="294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82" name="Freeform 20"/>
                <p:cNvSpPr>
                  <a:spLocks/>
                </p:cNvSpPr>
                <p:nvPr/>
              </p:nvSpPr>
              <p:spPr bwMode="auto">
                <a:xfrm>
                  <a:off x="1542" y="3378"/>
                  <a:ext cx="92" cy="12"/>
                </a:xfrm>
                <a:custGeom>
                  <a:avLst/>
                  <a:gdLst>
                    <a:gd name="T0" fmla="*/ 0 w 92"/>
                    <a:gd name="T1" fmla="*/ 12 h 12"/>
                    <a:gd name="T2" fmla="*/ 56 w 92"/>
                    <a:gd name="T3" fmla="*/ 0 h 12"/>
                    <a:gd name="T4" fmla="*/ 92 w 92"/>
                    <a:gd name="T5" fmla="*/ 12 h 12"/>
                    <a:gd name="T6" fmla="*/ 0 60000 65536"/>
                    <a:gd name="T7" fmla="*/ 0 60000 65536"/>
                    <a:gd name="T8" fmla="*/ 0 60000 65536"/>
                    <a:gd name="T9" fmla="*/ 0 w 92"/>
                    <a:gd name="T10" fmla="*/ 0 h 12"/>
                    <a:gd name="T11" fmla="*/ 92 w 92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2" h="12">
                      <a:moveTo>
                        <a:pt x="0" y="12"/>
                      </a:moveTo>
                      <a:cubicBezTo>
                        <a:pt x="9" y="11"/>
                        <a:pt x="41" y="0"/>
                        <a:pt x="56" y="0"/>
                      </a:cubicBezTo>
                      <a:cubicBezTo>
                        <a:pt x="71" y="0"/>
                        <a:pt x="85" y="10"/>
                        <a:pt x="92" y="1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83" name="Freeform 21"/>
                <p:cNvSpPr>
                  <a:spLocks/>
                </p:cNvSpPr>
                <p:nvPr/>
              </p:nvSpPr>
              <p:spPr bwMode="auto">
                <a:xfrm>
                  <a:off x="1504" y="3430"/>
                  <a:ext cx="224" cy="234"/>
                </a:xfrm>
                <a:custGeom>
                  <a:avLst/>
                  <a:gdLst>
                    <a:gd name="T0" fmla="*/ 114 w 224"/>
                    <a:gd name="T1" fmla="*/ 0 h 234"/>
                    <a:gd name="T2" fmla="*/ 32 w 224"/>
                    <a:gd name="T3" fmla="*/ 74 h 234"/>
                    <a:gd name="T4" fmla="*/ 32 w 224"/>
                    <a:gd name="T5" fmla="*/ 122 h 234"/>
                    <a:gd name="T6" fmla="*/ 32 w 224"/>
                    <a:gd name="T7" fmla="*/ 218 h 234"/>
                    <a:gd name="T8" fmla="*/ 224 w 224"/>
                    <a:gd name="T9" fmla="*/ 218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4"/>
                    <a:gd name="T16" fmla="*/ 0 h 234"/>
                    <a:gd name="T17" fmla="*/ 224 w 224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4" h="234">
                      <a:moveTo>
                        <a:pt x="114" y="0"/>
                      </a:moveTo>
                      <a:cubicBezTo>
                        <a:pt x="100" y="13"/>
                        <a:pt x="46" y="54"/>
                        <a:pt x="32" y="74"/>
                      </a:cubicBezTo>
                      <a:cubicBezTo>
                        <a:pt x="18" y="94"/>
                        <a:pt x="32" y="98"/>
                        <a:pt x="32" y="122"/>
                      </a:cubicBezTo>
                      <a:cubicBezTo>
                        <a:pt x="32" y="146"/>
                        <a:pt x="0" y="202"/>
                        <a:pt x="32" y="218"/>
                      </a:cubicBezTo>
                      <a:cubicBezTo>
                        <a:pt x="64" y="234"/>
                        <a:pt x="144" y="226"/>
                        <a:pt x="224" y="21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84" name="Freeform 22"/>
                <p:cNvSpPr>
                  <a:spLocks/>
                </p:cNvSpPr>
                <p:nvPr/>
              </p:nvSpPr>
              <p:spPr bwMode="auto">
                <a:xfrm>
                  <a:off x="1581" y="3453"/>
                  <a:ext cx="100" cy="102"/>
                </a:xfrm>
                <a:custGeom>
                  <a:avLst/>
                  <a:gdLst>
                    <a:gd name="T0" fmla="*/ 99 w 100"/>
                    <a:gd name="T1" fmla="*/ 3 h 102"/>
                    <a:gd name="T2" fmla="*/ 41 w 100"/>
                    <a:gd name="T3" fmla="*/ 61 h 102"/>
                    <a:gd name="T4" fmla="*/ 3 w 100"/>
                    <a:gd name="T5" fmla="*/ 99 h 102"/>
                    <a:gd name="T6" fmla="*/ 61 w 100"/>
                    <a:gd name="T7" fmla="*/ 81 h 102"/>
                    <a:gd name="T8" fmla="*/ 99 w 100"/>
                    <a:gd name="T9" fmla="*/ 3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"/>
                    <a:gd name="T16" fmla="*/ 0 h 102"/>
                    <a:gd name="T17" fmla="*/ 100 w 100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" h="102">
                      <a:moveTo>
                        <a:pt x="99" y="3"/>
                      </a:moveTo>
                      <a:cubicBezTo>
                        <a:pt x="96" y="0"/>
                        <a:pt x="57" y="45"/>
                        <a:pt x="41" y="61"/>
                      </a:cubicBezTo>
                      <a:cubicBezTo>
                        <a:pt x="25" y="77"/>
                        <a:pt x="0" y="96"/>
                        <a:pt x="3" y="99"/>
                      </a:cubicBezTo>
                      <a:cubicBezTo>
                        <a:pt x="6" y="102"/>
                        <a:pt x="45" y="97"/>
                        <a:pt x="61" y="81"/>
                      </a:cubicBezTo>
                      <a:cubicBezTo>
                        <a:pt x="77" y="65"/>
                        <a:pt x="100" y="9"/>
                        <a:pt x="99" y="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85" name="Freeform 23"/>
                <p:cNvSpPr>
                  <a:spLocks/>
                </p:cNvSpPr>
                <p:nvPr/>
              </p:nvSpPr>
              <p:spPr bwMode="auto">
                <a:xfrm>
                  <a:off x="1665" y="3113"/>
                  <a:ext cx="186" cy="180"/>
                </a:xfrm>
                <a:custGeom>
                  <a:avLst/>
                  <a:gdLst>
                    <a:gd name="T0" fmla="*/ 137 w 186"/>
                    <a:gd name="T1" fmla="*/ 29 h 180"/>
                    <a:gd name="T2" fmla="*/ 73 w 186"/>
                    <a:gd name="T3" fmla="*/ 9 h 180"/>
                    <a:gd name="T4" fmla="*/ 5 w 186"/>
                    <a:gd name="T5" fmla="*/ 5 h 180"/>
                    <a:gd name="T6" fmla="*/ 41 w 186"/>
                    <a:gd name="T7" fmla="*/ 37 h 180"/>
                    <a:gd name="T8" fmla="*/ 45 w 186"/>
                    <a:gd name="T9" fmla="*/ 65 h 180"/>
                    <a:gd name="T10" fmla="*/ 53 w 186"/>
                    <a:gd name="T11" fmla="*/ 101 h 180"/>
                    <a:gd name="T12" fmla="*/ 76 w 186"/>
                    <a:gd name="T13" fmla="*/ 88 h 180"/>
                    <a:gd name="T14" fmla="*/ 137 w 186"/>
                    <a:gd name="T15" fmla="*/ 81 h 180"/>
                    <a:gd name="T16" fmla="*/ 153 w 186"/>
                    <a:gd name="T17" fmla="*/ 101 h 180"/>
                    <a:gd name="T18" fmla="*/ 153 w 186"/>
                    <a:gd name="T19" fmla="*/ 173 h 180"/>
                    <a:gd name="T20" fmla="*/ 161 w 186"/>
                    <a:gd name="T21" fmla="*/ 141 h 180"/>
                    <a:gd name="T22" fmla="*/ 181 w 186"/>
                    <a:gd name="T23" fmla="*/ 141 h 180"/>
                    <a:gd name="T24" fmla="*/ 169 w 186"/>
                    <a:gd name="T25" fmla="*/ 105 h 180"/>
                    <a:gd name="T26" fmla="*/ 181 w 186"/>
                    <a:gd name="T27" fmla="*/ 89 h 180"/>
                    <a:gd name="T28" fmla="*/ 137 w 186"/>
                    <a:gd name="T29" fmla="*/ 29 h 1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86"/>
                    <a:gd name="T46" fmla="*/ 0 h 180"/>
                    <a:gd name="T47" fmla="*/ 186 w 186"/>
                    <a:gd name="T48" fmla="*/ 180 h 18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86" h="180">
                      <a:moveTo>
                        <a:pt x="137" y="29"/>
                      </a:moveTo>
                      <a:cubicBezTo>
                        <a:pt x="119" y="16"/>
                        <a:pt x="95" y="13"/>
                        <a:pt x="73" y="9"/>
                      </a:cubicBezTo>
                      <a:cubicBezTo>
                        <a:pt x="51" y="5"/>
                        <a:pt x="10" y="0"/>
                        <a:pt x="5" y="5"/>
                      </a:cubicBezTo>
                      <a:cubicBezTo>
                        <a:pt x="0" y="10"/>
                        <a:pt x="34" y="27"/>
                        <a:pt x="41" y="37"/>
                      </a:cubicBezTo>
                      <a:cubicBezTo>
                        <a:pt x="48" y="47"/>
                        <a:pt x="43" y="54"/>
                        <a:pt x="45" y="65"/>
                      </a:cubicBezTo>
                      <a:cubicBezTo>
                        <a:pt x="47" y="76"/>
                        <a:pt x="48" y="97"/>
                        <a:pt x="53" y="101"/>
                      </a:cubicBezTo>
                      <a:cubicBezTo>
                        <a:pt x="58" y="105"/>
                        <a:pt x="62" y="91"/>
                        <a:pt x="76" y="88"/>
                      </a:cubicBezTo>
                      <a:cubicBezTo>
                        <a:pt x="90" y="85"/>
                        <a:pt x="124" y="79"/>
                        <a:pt x="137" y="81"/>
                      </a:cubicBezTo>
                      <a:cubicBezTo>
                        <a:pt x="150" y="83"/>
                        <a:pt x="150" y="86"/>
                        <a:pt x="153" y="101"/>
                      </a:cubicBezTo>
                      <a:cubicBezTo>
                        <a:pt x="156" y="116"/>
                        <a:pt x="152" y="166"/>
                        <a:pt x="153" y="173"/>
                      </a:cubicBezTo>
                      <a:cubicBezTo>
                        <a:pt x="154" y="180"/>
                        <a:pt x="156" y="146"/>
                        <a:pt x="161" y="141"/>
                      </a:cubicBezTo>
                      <a:cubicBezTo>
                        <a:pt x="166" y="136"/>
                        <a:pt x="180" y="147"/>
                        <a:pt x="181" y="141"/>
                      </a:cubicBezTo>
                      <a:cubicBezTo>
                        <a:pt x="182" y="135"/>
                        <a:pt x="169" y="114"/>
                        <a:pt x="169" y="105"/>
                      </a:cubicBezTo>
                      <a:cubicBezTo>
                        <a:pt x="169" y="96"/>
                        <a:pt x="186" y="102"/>
                        <a:pt x="181" y="89"/>
                      </a:cubicBezTo>
                      <a:cubicBezTo>
                        <a:pt x="176" y="76"/>
                        <a:pt x="155" y="42"/>
                        <a:pt x="137" y="29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6668" name="Freeform 24"/>
              <p:cNvSpPr>
                <a:spLocks/>
              </p:cNvSpPr>
              <p:nvPr/>
            </p:nvSpPr>
            <p:spPr bwMode="auto">
              <a:xfrm flipH="1">
                <a:off x="3320" y="3039"/>
                <a:ext cx="261" cy="79"/>
              </a:xfrm>
              <a:custGeom>
                <a:avLst/>
                <a:gdLst>
                  <a:gd name="T0" fmla="*/ 0 w 406"/>
                  <a:gd name="T1" fmla="*/ 0 h 135"/>
                  <a:gd name="T2" fmla="*/ 5 w 406"/>
                  <a:gd name="T3" fmla="*/ 5 h 135"/>
                  <a:gd name="T4" fmla="*/ 18 w 406"/>
                  <a:gd name="T5" fmla="*/ 9 h 135"/>
                  <a:gd name="T6" fmla="*/ 35 w 406"/>
                  <a:gd name="T7" fmla="*/ 9 h 135"/>
                  <a:gd name="T8" fmla="*/ 44 w 406"/>
                  <a:gd name="T9" fmla="*/ 6 h 135"/>
                  <a:gd name="T10" fmla="*/ 32 w 406"/>
                  <a:gd name="T11" fmla="*/ 8 h 135"/>
                  <a:gd name="T12" fmla="*/ 26 w 406"/>
                  <a:gd name="T13" fmla="*/ 8 h 135"/>
                  <a:gd name="T14" fmla="*/ 14 w 406"/>
                  <a:gd name="T15" fmla="*/ 6 h 135"/>
                  <a:gd name="T16" fmla="*/ 8 w 406"/>
                  <a:gd name="T17" fmla="*/ 5 h 135"/>
                  <a:gd name="T18" fmla="*/ 1 w 406"/>
                  <a:gd name="T19" fmla="*/ 0 h 1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135"/>
                  <a:gd name="T32" fmla="*/ 406 w 406"/>
                  <a:gd name="T33" fmla="*/ 135 h 1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135">
                    <a:moveTo>
                      <a:pt x="0" y="0"/>
                    </a:moveTo>
                    <a:cubicBezTo>
                      <a:pt x="7" y="11"/>
                      <a:pt x="16" y="43"/>
                      <a:pt x="44" y="64"/>
                    </a:cubicBezTo>
                    <a:cubicBezTo>
                      <a:pt x="72" y="85"/>
                      <a:pt x="123" y="113"/>
                      <a:pt x="168" y="124"/>
                    </a:cubicBezTo>
                    <a:cubicBezTo>
                      <a:pt x="213" y="135"/>
                      <a:pt x="277" y="134"/>
                      <a:pt x="316" y="128"/>
                    </a:cubicBezTo>
                    <a:cubicBezTo>
                      <a:pt x="355" y="122"/>
                      <a:pt x="406" y="93"/>
                      <a:pt x="402" y="90"/>
                    </a:cubicBezTo>
                    <a:cubicBezTo>
                      <a:pt x="398" y="87"/>
                      <a:pt x="320" y="108"/>
                      <a:pt x="292" y="112"/>
                    </a:cubicBezTo>
                    <a:cubicBezTo>
                      <a:pt x="264" y="116"/>
                      <a:pt x="261" y="120"/>
                      <a:pt x="232" y="116"/>
                    </a:cubicBezTo>
                    <a:cubicBezTo>
                      <a:pt x="203" y="112"/>
                      <a:pt x="147" y="95"/>
                      <a:pt x="120" y="88"/>
                    </a:cubicBezTo>
                    <a:cubicBezTo>
                      <a:pt x="93" y="81"/>
                      <a:pt x="87" y="87"/>
                      <a:pt x="68" y="72"/>
                    </a:cubicBezTo>
                    <a:cubicBezTo>
                      <a:pt x="49" y="57"/>
                      <a:pt x="17" y="15"/>
                      <a:pt x="4" y="0"/>
                    </a:cubicBezTo>
                  </a:path>
                </a:pathLst>
              </a:custGeom>
              <a:gradFill rotWithShape="1">
                <a:gsLst>
                  <a:gs pos="0">
                    <a:srgbClr val="00F200"/>
                  </a:gs>
                  <a:gs pos="100000">
                    <a:srgbClr val="99FF99"/>
                  </a:gs>
                </a:gsLst>
                <a:path path="rect">
                  <a:fillToRect l="50000" t="50000" r="50000" b="50000"/>
                </a:path>
              </a:gradFill>
              <a:ln w="317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6625" name="Group 25"/>
            <p:cNvGrpSpPr>
              <a:grpSpLocks/>
            </p:cNvGrpSpPr>
            <p:nvPr/>
          </p:nvGrpSpPr>
          <p:grpSpPr bwMode="auto">
            <a:xfrm flipH="1">
              <a:off x="3016" y="2726"/>
              <a:ext cx="528" cy="480"/>
              <a:chOff x="2640" y="3024"/>
              <a:chExt cx="598" cy="575"/>
            </a:xfrm>
          </p:grpSpPr>
          <p:grpSp>
            <p:nvGrpSpPr>
              <p:cNvPr id="106648" name="Group 26"/>
              <p:cNvGrpSpPr>
                <a:grpSpLocks/>
              </p:cNvGrpSpPr>
              <p:nvPr/>
            </p:nvGrpSpPr>
            <p:grpSpPr bwMode="auto">
              <a:xfrm>
                <a:off x="2640" y="3024"/>
                <a:ext cx="598" cy="575"/>
                <a:chOff x="1355" y="3089"/>
                <a:chExt cx="598" cy="575"/>
              </a:xfrm>
            </p:grpSpPr>
            <p:sp>
              <p:nvSpPr>
                <p:cNvPr id="106650" name="Freeform 27"/>
                <p:cNvSpPr>
                  <a:spLocks/>
                </p:cNvSpPr>
                <p:nvPr/>
              </p:nvSpPr>
              <p:spPr bwMode="auto">
                <a:xfrm>
                  <a:off x="1355" y="3089"/>
                  <a:ext cx="598" cy="572"/>
                </a:xfrm>
                <a:custGeom>
                  <a:avLst/>
                  <a:gdLst>
                    <a:gd name="T0" fmla="*/ 85 w 598"/>
                    <a:gd name="T1" fmla="*/ 511 h 572"/>
                    <a:gd name="T2" fmla="*/ 275 w 598"/>
                    <a:gd name="T3" fmla="*/ 569 h 572"/>
                    <a:gd name="T4" fmla="*/ 507 w 598"/>
                    <a:gd name="T5" fmla="*/ 493 h 572"/>
                    <a:gd name="T6" fmla="*/ 591 w 598"/>
                    <a:gd name="T7" fmla="*/ 305 h 572"/>
                    <a:gd name="T8" fmla="*/ 551 w 598"/>
                    <a:gd name="T9" fmla="*/ 113 h 572"/>
                    <a:gd name="T10" fmla="*/ 567 w 598"/>
                    <a:gd name="T11" fmla="*/ 65 h 572"/>
                    <a:gd name="T12" fmla="*/ 565 w 598"/>
                    <a:gd name="T13" fmla="*/ 31 h 572"/>
                    <a:gd name="T14" fmla="*/ 519 w 598"/>
                    <a:gd name="T15" fmla="*/ 17 h 572"/>
                    <a:gd name="T16" fmla="*/ 469 w 598"/>
                    <a:gd name="T17" fmla="*/ 31 h 572"/>
                    <a:gd name="T18" fmla="*/ 443 w 598"/>
                    <a:gd name="T19" fmla="*/ 53 h 572"/>
                    <a:gd name="T20" fmla="*/ 373 w 598"/>
                    <a:gd name="T21" fmla="*/ 31 h 572"/>
                    <a:gd name="T22" fmla="*/ 325 w 598"/>
                    <a:gd name="T23" fmla="*/ 31 h 572"/>
                    <a:gd name="T24" fmla="*/ 303 w 598"/>
                    <a:gd name="T25" fmla="*/ 21 h 572"/>
                    <a:gd name="T26" fmla="*/ 267 w 598"/>
                    <a:gd name="T27" fmla="*/ 9 h 572"/>
                    <a:gd name="T28" fmla="*/ 203 w 598"/>
                    <a:gd name="T29" fmla="*/ 73 h 572"/>
                    <a:gd name="T30" fmla="*/ 133 w 598"/>
                    <a:gd name="T31" fmla="*/ 31 h 572"/>
                    <a:gd name="T32" fmla="*/ 23 w 598"/>
                    <a:gd name="T33" fmla="*/ 49 h 572"/>
                    <a:gd name="T34" fmla="*/ 37 w 598"/>
                    <a:gd name="T35" fmla="*/ 127 h 572"/>
                    <a:gd name="T36" fmla="*/ 3 w 598"/>
                    <a:gd name="T37" fmla="*/ 233 h 572"/>
                    <a:gd name="T38" fmla="*/ 19 w 598"/>
                    <a:gd name="T39" fmla="*/ 409 h 572"/>
                    <a:gd name="T40" fmla="*/ 85 w 598"/>
                    <a:gd name="T41" fmla="*/ 511 h 57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98"/>
                    <a:gd name="T64" fmla="*/ 0 h 572"/>
                    <a:gd name="T65" fmla="*/ 598 w 598"/>
                    <a:gd name="T66" fmla="*/ 572 h 57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98" h="572">
                      <a:moveTo>
                        <a:pt x="85" y="511"/>
                      </a:moveTo>
                      <a:cubicBezTo>
                        <a:pt x="133" y="537"/>
                        <a:pt x="205" y="572"/>
                        <a:pt x="275" y="569"/>
                      </a:cubicBezTo>
                      <a:cubicBezTo>
                        <a:pt x="345" y="566"/>
                        <a:pt x="454" y="537"/>
                        <a:pt x="507" y="493"/>
                      </a:cubicBezTo>
                      <a:cubicBezTo>
                        <a:pt x="560" y="449"/>
                        <a:pt x="584" y="368"/>
                        <a:pt x="591" y="305"/>
                      </a:cubicBezTo>
                      <a:cubicBezTo>
                        <a:pt x="598" y="242"/>
                        <a:pt x="555" y="153"/>
                        <a:pt x="551" y="113"/>
                      </a:cubicBezTo>
                      <a:cubicBezTo>
                        <a:pt x="547" y="73"/>
                        <a:pt x="565" y="79"/>
                        <a:pt x="567" y="65"/>
                      </a:cubicBezTo>
                      <a:cubicBezTo>
                        <a:pt x="569" y="51"/>
                        <a:pt x="573" y="39"/>
                        <a:pt x="565" y="31"/>
                      </a:cubicBezTo>
                      <a:cubicBezTo>
                        <a:pt x="557" y="23"/>
                        <a:pt x="535" y="17"/>
                        <a:pt x="519" y="17"/>
                      </a:cubicBezTo>
                      <a:cubicBezTo>
                        <a:pt x="503" y="17"/>
                        <a:pt x="482" y="25"/>
                        <a:pt x="469" y="31"/>
                      </a:cubicBezTo>
                      <a:cubicBezTo>
                        <a:pt x="456" y="37"/>
                        <a:pt x="459" y="53"/>
                        <a:pt x="443" y="53"/>
                      </a:cubicBezTo>
                      <a:cubicBezTo>
                        <a:pt x="427" y="53"/>
                        <a:pt x="393" y="35"/>
                        <a:pt x="373" y="31"/>
                      </a:cubicBezTo>
                      <a:cubicBezTo>
                        <a:pt x="353" y="27"/>
                        <a:pt x="337" y="33"/>
                        <a:pt x="325" y="31"/>
                      </a:cubicBezTo>
                      <a:cubicBezTo>
                        <a:pt x="313" y="29"/>
                        <a:pt x="313" y="25"/>
                        <a:pt x="303" y="21"/>
                      </a:cubicBezTo>
                      <a:cubicBezTo>
                        <a:pt x="293" y="17"/>
                        <a:pt x="284" y="0"/>
                        <a:pt x="267" y="9"/>
                      </a:cubicBezTo>
                      <a:cubicBezTo>
                        <a:pt x="250" y="18"/>
                        <a:pt x="225" y="69"/>
                        <a:pt x="203" y="73"/>
                      </a:cubicBezTo>
                      <a:cubicBezTo>
                        <a:pt x="181" y="77"/>
                        <a:pt x="163" y="35"/>
                        <a:pt x="133" y="31"/>
                      </a:cubicBezTo>
                      <a:cubicBezTo>
                        <a:pt x="103" y="27"/>
                        <a:pt x="39" y="33"/>
                        <a:pt x="23" y="49"/>
                      </a:cubicBezTo>
                      <a:cubicBezTo>
                        <a:pt x="7" y="65"/>
                        <a:pt x="40" y="96"/>
                        <a:pt x="37" y="127"/>
                      </a:cubicBezTo>
                      <a:cubicBezTo>
                        <a:pt x="34" y="158"/>
                        <a:pt x="6" y="186"/>
                        <a:pt x="3" y="233"/>
                      </a:cubicBezTo>
                      <a:cubicBezTo>
                        <a:pt x="0" y="280"/>
                        <a:pt x="5" y="363"/>
                        <a:pt x="19" y="409"/>
                      </a:cubicBezTo>
                      <a:cubicBezTo>
                        <a:pt x="33" y="455"/>
                        <a:pt x="71" y="490"/>
                        <a:pt x="85" y="511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40C040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51" name="Freeform 28"/>
                <p:cNvSpPr>
                  <a:spLocks/>
                </p:cNvSpPr>
                <p:nvPr/>
              </p:nvSpPr>
              <p:spPr bwMode="auto">
                <a:xfrm>
                  <a:off x="1382" y="3143"/>
                  <a:ext cx="354" cy="515"/>
                </a:xfrm>
                <a:custGeom>
                  <a:avLst/>
                  <a:gdLst>
                    <a:gd name="T0" fmla="*/ 0 w 354"/>
                    <a:gd name="T1" fmla="*/ 3 h 515"/>
                    <a:gd name="T2" fmla="*/ 64 w 354"/>
                    <a:gd name="T3" fmla="*/ 11 h 515"/>
                    <a:gd name="T4" fmla="*/ 176 w 354"/>
                    <a:gd name="T5" fmla="*/ 71 h 515"/>
                    <a:gd name="T6" fmla="*/ 288 w 354"/>
                    <a:gd name="T7" fmla="*/ 163 h 515"/>
                    <a:gd name="T8" fmla="*/ 346 w 354"/>
                    <a:gd name="T9" fmla="*/ 313 h 515"/>
                    <a:gd name="T10" fmla="*/ 336 w 354"/>
                    <a:gd name="T11" fmla="*/ 403 h 515"/>
                    <a:gd name="T12" fmla="*/ 272 w 354"/>
                    <a:gd name="T13" fmla="*/ 515 h 5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4"/>
                    <a:gd name="T22" fmla="*/ 0 h 515"/>
                    <a:gd name="T23" fmla="*/ 354 w 354"/>
                    <a:gd name="T24" fmla="*/ 515 h 5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4" h="515">
                      <a:moveTo>
                        <a:pt x="0" y="3"/>
                      </a:moveTo>
                      <a:cubicBezTo>
                        <a:pt x="11" y="4"/>
                        <a:pt x="35" y="0"/>
                        <a:pt x="64" y="11"/>
                      </a:cubicBezTo>
                      <a:cubicBezTo>
                        <a:pt x="93" y="22"/>
                        <a:pt x="139" y="46"/>
                        <a:pt x="176" y="71"/>
                      </a:cubicBezTo>
                      <a:cubicBezTo>
                        <a:pt x="213" y="96"/>
                        <a:pt x="260" y="123"/>
                        <a:pt x="288" y="163"/>
                      </a:cubicBezTo>
                      <a:cubicBezTo>
                        <a:pt x="316" y="203"/>
                        <a:pt x="338" y="273"/>
                        <a:pt x="346" y="313"/>
                      </a:cubicBezTo>
                      <a:cubicBezTo>
                        <a:pt x="354" y="353"/>
                        <a:pt x="348" y="369"/>
                        <a:pt x="336" y="403"/>
                      </a:cubicBezTo>
                      <a:cubicBezTo>
                        <a:pt x="324" y="437"/>
                        <a:pt x="285" y="492"/>
                        <a:pt x="272" y="515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52" name="Freeform 29"/>
                <p:cNvSpPr>
                  <a:spLocks/>
                </p:cNvSpPr>
                <p:nvPr/>
              </p:nvSpPr>
              <p:spPr bwMode="auto">
                <a:xfrm>
                  <a:off x="1658" y="3120"/>
                  <a:ext cx="56" cy="162"/>
                </a:xfrm>
                <a:custGeom>
                  <a:avLst/>
                  <a:gdLst>
                    <a:gd name="T0" fmla="*/ 22 w 56"/>
                    <a:gd name="T1" fmla="*/ 0 h 162"/>
                    <a:gd name="T2" fmla="*/ 52 w 56"/>
                    <a:gd name="T3" fmla="*/ 78 h 162"/>
                    <a:gd name="T4" fmla="*/ 0 w 56"/>
                    <a:gd name="T5" fmla="*/ 162 h 162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162"/>
                    <a:gd name="T11" fmla="*/ 56 w 56"/>
                    <a:gd name="T12" fmla="*/ 162 h 1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162">
                      <a:moveTo>
                        <a:pt x="22" y="0"/>
                      </a:moveTo>
                      <a:cubicBezTo>
                        <a:pt x="27" y="13"/>
                        <a:pt x="56" y="51"/>
                        <a:pt x="52" y="78"/>
                      </a:cubicBezTo>
                      <a:cubicBezTo>
                        <a:pt x="48" y="105"/>
                        <a:pt x="11" y="145"/>
                        <a:pt x="0" y="16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53" name="Freeform 30"/>
                <p:cNvSpPr>
                  <a:spLocks/>
                </p:cNvSpPr>
                <p:nvPr/>
              </p:nvSpPr>
              <p:spPr bwMode="auto">
                <a:xfrm>
                  <a:off x="1680" y="3176"/>
                  <a:ext cx="150" cy="170"/>
                </a:xfrm>
                <a:custGeom>
                  <a:avLst/>
                  <a:gdLst>
                    <a:gd name="T0" fmla="*/ 0 w 150"/>
                    <a:gd name="T1" fmla="*/ 88 h 170"/>
                    <a:gd name="T2" fmla="*/ 50 w 150"/>
                    <a:gd name="T3" fmla="*/ 30 h 170"/>
                    <a:gd name="T4" fmla="*/ 130 w 150"/>
                    <a:gd name="T5" fmla="*/ 10 h 170"/>
                    <a:gd name="T6" fmla="*/ 144 w 150"/>
                    <a:gd name="T7" fmla="*/ 88 h 170"/>
                    <a:gd name="T8" fmla="*/ 96 w 150"/>
                    <a:gd name="T9" fmla="*/ 136 h 170"/>
                    <a:gd name="T10" fmla="*/ 54 w 150"/>
                    <a:gd name="T11" fmla="*/ 146 h 170"/>
                    <a:gd name="T12" fmla="*/ 30 w 150"/>
                    <a:gd name="T13" fmla="*/ 170 h 1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0"/>
                    <a:gd name="T22" fmla="*/ 0 h 170"/>
                    <a:gd name="T23" fmla="*/ 150 w 150"/>
                    <a:gd name="T24" fmla="*/ 170 h 1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0" h="170">
                      <a:moveTo>
                        <a:pt x="0" y="88"/>
                      </a:moveTo>
                      <a:cubicBezTo>
                        <a:pt x="8" y="78"/>
                        <a:pt x="28" y="43"/>
                        <a:pt x="50" y="30"/>
                      </a:cubicBezTo>
                      <a:cubicBezTo>
                        <a:pt x="72" y="17"/>
                        <a:pt x="114" y="0"/>
                        <a:pt x="130" y="10"/>
                      </a:cubicBezTo>
                      <a:cubicBezTo>
                        <a:pt x="146" y="20"/>
                        <a:pt x="150" y="67"/>
                        <a:pt x="144" y="88"/>
                      </a:cubicBezTo>
                      <a:cubicBezTo>
                        <a:pt x="138" y="109"/>
                        <a:pt x="111" y="126"/>
                        <a:pt x="96" y="136"/>
                      </a:cubicBezTo>
                      <a:cubicBezTo>
                        <a:pt x="81" y="146"/>
                        <a:pt x="65" y="140"/>
                        <a:pt x="54" y="146"/>
                      </a:cubicBezTo>
                      <a:cubicBezTo>
                        <a:pt x="43" y="152"/>
                        <a:pt x="35" y="165"/>
                        <a:pt x="30" y="17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54" name="Freeform 31"/>
                <p:cNvSpPr>
                  <a:spLocks/>
                </p:cNvSpPr>
                <p:nvPr/>
              </p:nvSpPr>
              <p:spPr bwMode="auto">
                <a:xfrm>
                  <a:off x="1824" y="3216"/>
                  <a:ext cx="118" cy="190"/>
                </a:xfrm>
                <a:custGeom>
                  <a:avLst/>
                  <a:gdLst>
                    <a:gd name="T0" fmla="*/ 0 w 118"/>
                    <a:gd name="T1" fmla="*/ 0 h 190"/>
                    <a:gd name="T2" fmla="*/ 30 w 118"/>
                    <a:gd name="T3" fmla="*/ 42 h 190"/>
                    <a:gd name="T4" fmla="*/ 96 w 118"/>
                    <a:gd name="T5" fmla="*/ 96 h 190"/>
                    <a:gd name="T6" fmla="*/ 118 w 118"/>
                    <a:gd name="T7" fmla="*/ 190 h 1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8"/>
                    <a:gd name="T13" fmla="*/ 0 h 190"/>
                    <a:gd name="T14" fmla="*/ 118 w 118"/>
                    <a:gd name="T15" fmla="*/ 190 h 1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8" h="190">
                      <a:moveTo>
                        <a:pt x="0" y="0"/>
                      </a:moveTo>
                      <a:cubicBezTo>
                        <a:pt x="5" y="7"/>
                        <a:pt x="14" y="26"/>
                        <a:pt x="30" y="42"/>
                      </a:cubicBezTo>
                      <a:cubicBezTo>
                        <a:pt x="46" y="58"/>
                        <a:pt x="81" y="71"/>
                        <a:pt x="96" y="96"/>
                      </a:cubicBezTo>
                      <a:cubicBezTo>
                        <a:pt x="111" y="121"/>
                        <a:pt x="114" y="171"/>
                        <a:pt x="118" y="19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55" name="Freeform 32"/>
                <p:cNvSpPr>
                  <a:spLocks/>
                </p:cNvSpPr>
                <p:nvPr/>
              </p:nvSpPr>
              <p:spPr bwMode="auto">
                <a:xfrm>
                  <a:off x="1806" y="3138"/>
                  <a:ext cx="114" cy="73"/>
                </a:xfrm>
                <a:custGeom>
                  <a:avLst/>
                  <a:gdLst>
                    <a:gd name="T0" fmla="*/ 0 w 114"/>
                    <a:gd name="T1" fmla="*/ 0 h 73"/>
                    <a:gd name="T2" fmla="*/ 52 w 114"/>
                    <a:gd name="T3" fmla="*/ 68 h 73"/>
                    <a:gd name="T4" fmla="*/ 114 w 114"/>
                    <a:gd name="T5" fmla="*/ 30 h 73"/>
                    <a:gd name="T6" fmla="*/ 0 60000 65536"/>
                    <a:gd name="T7" fmla="*/ 0 60000 65536"/>
                    <a:gd name="T8" fmla="*/ 0 60000 65536"/>
                    <a:gd name="T9" fmla="*/ 0 w 114"/>
                    <a:gd name="T10" fmla="*/ 0 h 73"/>
                    <a:gd name="T11" fmla="*/ 114 w 11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4" h="73">
                      <a:moveTo>
                        <a:pt x="0" y="0"/>
                      </a:moveTo>
                      <a:cubicBezTo>
                        <a:pt x="9" y="11"/>
                        <a:pt x="33" y="63"/>
                        <a:pt x="52" y="68"/>
                      </a:cubicBezTo>
                      <a:cubicBezTo>
                        <a:pt x="71" y="73"/>
                        <a:pt x="101" y="38"/>
                        <a:pt x="114" y="3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56" name="Freeform 33"/>
                <p:cNvSpPr>
                  <a:spLocks/>
                </p:cNvSpPr>
                <p:nvPr/>
              </p:nvSpPr>
              <p:spPr bwMode="auto">
                <a:xfrm>
                  <a:off x="1838" y="3382"/>
                  <a:ext cx="60" cy="168"/>
                </a:xfrm>
                <a:custGeom>
                  <a:avLst/>
                  <a:gdLst>
                    <a:gd name="T0" fmla="*/ 0 w 60"/>
                    <a:gd name="T1" fmla="*/ 0 h 168"/>
                    <a:gd name="T2" fmla="*/ 44 w 60"/>
                    <a:gd name="T3" fmla="*/ 60 h 168"/>
                    <a:gd name="T4" fmla="*/ 60 w 60"/>
                    <a:gd name="T5" fmla="*/ 168 h 168"/>
                    <a:gd name="T6" fmla="*/ 0 60000 65536"/>
                    <a:gd name="T7" fmla="*/ 0 60000 65536"/>
                    <a:gd name="T8" fmla="*/ 0 60000 65536"/>
                    <a:gd name="T9" fmla="*/ 0 w 60"/>
                    <a:gd name="T10" fmla="*/ 0 h 168"/>
                    <a:gd name="T11" fmla="*/ 60 w 60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" h="168">
                      <a:moveTo>
                        <a:pt x="0" y="0"/>
                      </a:moveTo>
                      <a:cubicBezTo>
                        <a:pt x="7" y="9"/>
                        <a:pt x="34" y="32"/>
                        <a:pt x="44" y="60"/>
                      </a:cubicBezTo>
                      <a:cubicBezTo>
                        <a:pt x="54" y="88"/>
                        <a:pt x="57" y="146"/>
                        <a:pt x="60" y="16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57" name="Freeform 34"/>
                <p:cNvSpPr>
                  <a:spLocks/>
                </p:cNvSpPr>
                <p:nvPr/>
              </p:nvSpPr>
              <p:spPr bwMode="auto">
                <a:xfrm>
                  <a:off x="1702" y="3354"/>
                  <a:ext cx="114" cy="276"/>
                </a:xfrm>
                <a:custGeom>
                  <a:avLst/>
                  <a:gdLst>
                    <a:gd name="T0" fmla="*/ 0 w 114"/>
                    <a:gd name="T1" fmla="*/ 0 h 276"/>
                    <a:gd name="T2" fmla="*/ 28 w 114"/>
                    <a:gd name="T3" fmla="*/ 40 h 276"/>
                    <a:gd name="T4" fmla="*/ 100 w 114"/>
                    <a:gd name="T5" fmla="*/ 80 h 276"/>
                    <a:gd name="T6" fmla="*/ 112 w 114"/>
                    <a:gd name="T7" fmla="*/ 168 h 276"/>
                    <a:gd name="T8" fmla="*/ 96 w 114"/>
                    <a:gd name="T9" fmla="*/ 276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76"/>
                    <a:gd name="T17" fmla="*/ 114 w 114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76">
                      <a:moveTo>
                        <a:pt x="0" y="0"/>
                      </a:moveTo>
                      <a:cubicBezTo>
                        <a:pt x="5" y="7"/>
                        <a:pt x="11" y="27"/>
                        <a:pt x="28" y="40"/>
                      </a:cubicBezTo>
                      <a:cubicBezTo>
                        <a:pt x="45" y="53"/>
                        <a:pt x="86" y="59"/>
                        <a:pt x="100" y="80"/>
                      </a:cubicBezTo>
                      <a:cubicBezTo>
                        <a:pt x="114" y="101"/>
                        <a:pt x="113" y="135"/>
                        <a:pt x="112" y="168"/>
                      </a:cubicBezTo>
                      <a:cubicBezTo>
                        <a:pt x="111" y="201"/>
                        <a:pt x="99" y="254"/>
                        <a:pt x="96" y="276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58" name="Freeform 35"/>
                <p:cNvSpPr>
                  <a:spLocks/>
                </p:cNvSpPr>
                <p:nvPr/>
              </p:nvSpPr>
              <p:spPr bwMode="auto">
                <a:xfrm>
                  <a:off x="1584" y="3552"/>
                  <a:ext cx="96" cy="48"/>
                </a:xfrm>
                <a:custGeom>
                  <a:avLst/>
                  <a:gdLst>
                    <a:gd name="T0" fmla="*/ 96 w 96"/>
                    <a:gd name="T1" fmla="*/ 0 h 48"/>
                    <a:gd name="T2" fmla="*/ 46 w 96"/>
                    <a:gd name="T3" fmla="*/ 38 h 48"/>
                    <a:gd name="T4" fmla="*/ 0 w 96"/>
                    <a:gd name="T5" fmla="*/ 48 h 48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8"/>
                    <a:gd name="T11" fmla="*/ 96 w 9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8">
                      <a:moveTo>
                        <a:pt x="96" y="0"/>
                      </a:moveTo>
                      <a:cubicBezTo>
                        <a:pt x="88" y="6"/>
                        <a:pt x="62" y="30"/>
                        <a:pt x="46" y="38"/>
                      </a:cubicBezTo>
                      <a:cubicBezTo>
                        <a:pt x="30" y="46"/>
                        <a:pt x="10" y="46"/>
                        <a:pt x="0" y="4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59" name="Freeform 36"/>
                <p:cNvSpPr>
                  <a:spLocks/>
                </p:cNvSpPr>
                <p:nvPr/>
              </p:nvSpPr>
              <p:spPr bwMode="auto">
                <a:xfrm>
                  <a:off x="1390" y="3206"/>
                  <a:ext cx="98" cy="394"/>
                </a:xfrm>
                <a:custGeom>
                  <a:avLst/>
                  <a:gdLst>
                    <a:gd name="T0" fmla="*/ 0 w 98"/>
                    <a:gd name="T1" fmla="*/ 0 h 394"/>
                    <a:gd name="T2" fmla="*/ 56 w 98"/>
                    <a:gd name="T3" fmla="*/ 48 h 394"/>
                    <a:gd name="T4" fmla="*/ 84 w 98"/>
                    <a:gd name="T5" fmla="*/ 108 h 394"/>
                    <a:gd name="T6" fmla="*/ 72 w 98"/>
                    <a:gd name="T7" fmla="*/ 196 h 394"/>
                    <a:gd name="T8" fmla="*/ 40 w 98"/>
                    <a:gd name="T9" fmla="*/ 272 h 394"/>
                    <a:gd name="T10" fmla="*/ 98 w 98"/>
                    <a:gd name="T11" fmla="*/ 394 h 39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394"/>
                    <a:gd name="T20" fmla="*/ 98 w 98"/>
                    <a:gd name="T21" fmla="*/ 394 h 39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394">
                      <a:moveTo>
                        <a:pt x="0" y="0"/>
                      </a:moveTo>
                      <a:cubicBezTo>
                        <a:pt x="9" y="8"/>
                        <a:pt x="42" y="30"/>
                        <a:pt x="56" y="48"/>
                      </a:cubicBezTo>
                      <a:cubicBezTo>
                        <a:pt x="70" y="66"/>
                        <a:pt x="81" y="83"/>
                        <a:pt x="84" y="108"/>
                      </a:cubicBezTo>
                      <a:cubicBezTo>
                        <a:pt x="87" y="133"/>
                        <a:pt x="79" y="169"/>
                        <a:pt x="72" y="196"/>
                      </a:cubicBezTo>
                      <a:cubicBezTo>
                        <a:pt x="65" y="223"/>
                        <a:pt x="36" y="239"/>
                        <a:pt x="40" y="272"/>
                      </a:cubicBezTo>
                      <a:cubicBezTo>
                        <a:pt x="44" y="305"/>
                        <a:pt x="86" y="369"/>
                        <a:pt x="98" y="3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60" name="Freeform 37"/>
                <p:cNvSpPr>
                  <a:spLocks/>
                </p:cNvSpPr>
                <p:nvPr/>
              </p:nvSpPr>
              <p:spPr bwMode="auto">
                <a:xfrm>
                  <a:off x="1424" y="3216"/>
                  <a:ext cx="208" cy="448"/>
                </a:xfrm>
                <a:custGeom>
                  <a:avLst/>
                  <a:gdLst>
                    <a:gd name="T0" fmla="*/ 112 w 208"/>
                    <a:gd name="T1" fmla="*/ 0 h 448"/>
                    <a:gd name="T2" fmla="*/ 112 w 208"/>
                    <a:gd name="T3" fmla="*/ 96 h 448"/>
                    <a:gd name="T4" fmla="*/ 18 w 208"/>
                    <a:gd name="T5" fmla="*/ 210 h 448"/>
                    <a:gd name="T6" fmla="*/ 16 w 208"/>
                    <a:gd name="T7" fmla="*/ 336 h 448"/>
                    <a:gd name="T8" fmla="*/ 112 w 208"/>
                    <a:gd name="T9" fmla="*/ 432 h 448"/>
                    <a:gd name="T10" fmla="*/ 208 w 208"/>
                    <a:gd name="T11" fmla="*/ 432 h 4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8"/>
                    <a:gd name="T19" fmla="*/ 0 h 448"/>
                    <a:gd name="T20" fmla="*/ 208 w 208"/>
                    <a:gd name="T21" fmla="*/ 448 h 4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8" h="448">
                      <a:moveTo>
                        <a:pt x="112" y="0"/>
                      </a:moveTo>
                      <a:cubicBezTo>
                        <a:pt x="120" y="32"/>
                        <a:pt x="128" y="61"/>
                        <a:pt x="112" y="96"/>
                      </a:cubicBezTo>
                      <a:cubicBezTo>
                        <a:pt x="96" y="131"/>
                        <a:pt x="34" y="170"/>
                        <a:pt x="18" y="210"/>
                      </a:cubicBezTo>
                      <a:cubicBezTo>
                        <a:pt x="2" y="250"/>
                        <a:pt x="0" y="299"/>
                        <a:pt x="16" y="336"/>
                      </a:cubicBezTo>
                      <a:cubicBezTo>
                        <a:pt x="32" y="373"/>
                        <a:pt x="80" y="416"/>
                        <a:pt x="112" y="432"/>
                      </a:cubicBezTo>
                      <a:cubicBezTo>
                        <a:pt x="144" y="448"/>
                        <a:pt x="176" y="440"/>
                        <a:pt x="208" y="4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61" name="Freeform 38"/>
                <p:cNvSpPr>
                  <a:spLocks/>
                </p:cNvSpPr>
                <p:nvPr/>
              </p:nvSpPr>
              <p:spPr bwMode="auto">
                <a:xfrm>
                  <a:off x="1362" y="3290"/>
                  <a:ext cx="113" cy="132"/>
                </a:xfrm>
                <a:custGeom>
                  <a:avLst/>
                  <a:gdLst>
                    <a:gd name="T0" fmla="*/ 0 w 113"/>
                    <a:gd name="T1" fmla="*/ 0 h 132"/>
                    <a:gd name="T2" fmla="*/ 100 w 113"/>
                    <a:gd name="T3" fmla="*/ 76 h 132"/>
                    <a:gd name="T4" fmla="*/ 80 w 113"/>
                    <a:gd name="T5" fmla="*/ 132 h 132"/>
                    <a:gd name="T6" fmla="*/ 0 60000 65536"/>
                    <a:gd name="T7" fmla="*/ 0 60000 65536"/>
                    <a:gd name="T8" fmla="*/ 0 60000 65536"/>
                    <a:gd name="T9" fmla="*/ 0 w 113"/>
                    <a:gd name="T10" fmla="*/ 0 h 132"/>
                    <a:gd name="T11" fmla="*/ 113 w 113"/>
                    <a:gd name="T12" fmla="*/ 132 h 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3" h="132">
                      <a:moveTo>
                        <a:pt x="0" y="0"/>
                      </a:moveTo>
                      <a:cubicBezTo>
                        <a:pt x="17" y="13"/>
                        <a:pt x="87" y="54"/>
                        <a:pt x="100" y="76"/>
                      </a:cubicBezTo>
                      <a:cubicBezTo>
                        <a:pt x="113" y="98"/>
                        <a:pt x="84" y="120"/>
                        <a:pt x="80" y="1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62" name="Freeform 39"/>
                <p:cNvSpPr>
                  <a:spLocks/>
                </p:cNvSpPr>
                <p:nvPr/>
              </p:nvSpPr>
              <p:spPr bwMode="auto">
                <a:xfrm>
                  <a:off x="1488" y="3306"/>
                  <a:ext cx="114" cy="294"/>
                </a:xfrm>
                <a:custGeom>
                  <a:avLst/>
                  <a:gdLst>
                    <a:gd name="T0" fmla="*/ 114 w 114"/>
                    <a:gd name="T1" fmla="*/ 0 h 294"/>
                    <a:gd name="T2" fmla="*/ 48 w 114"/>
                    <a:gd name="T3" fmla="*/ 102 h 294"/>
                    <a:gd name="T4" fmla="*/ 14 w 114"/>
                    <a:gd name="T5" fmla="*/ 176 h 294"/>
                    <a:gd name="T6" fmla="*/ 0 w 114"/>
                    <a:gd name="T7" fmla="*/ 294 h 29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"/>
                    <a:gd name="T13" fmla="*/ 0 h 294"/>
                    <a:gd name="T14" fmla="*/ 114 w 114"/>
                    <a:gd name="T15" fmla="*/ 294 h 29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" h="294">
                      <a:moveTo>
                        <a:pt x="114" y="0"/>
                      </a:moveTo>
                      <a:cubicBezTo>
                        <a:pt x="102" y="17"/>
                        <a:pt x="65" y="73"/>
                        <a:pt x="48" y="102"/>
                      </a:cubicBezTo>
                      <a:cubicBezTo>
                        <a:pt x="31" y="131"/>
                        <a:pt x="22" y="144"/>
                        <a:pt x="14" y="176"/>
                      </a:cubicBezTo>
                      <a:cubicBezTo>
                        <a:pt x="6" y="208"/>
                        <a:pt x="3" y="270"/>
                        <a:pt x="0" y="2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63" name="Freeform 40"/>
                <p:cNvSpPr>
                  <a:spLocks/>
                </p:cNvSpPr>
                <p:nvPr/>
              </p:nvSpPr>
              <p:spPr bwMode="auto">
                <a:xfrm>
                  <a:off x="1542" y="3378"/>
                  <a:ext cx="92" cy="12"/>
                </a:xfrm>
                <a:custGeom>
                  <a:avLst/>
                  <a:gdLst>
                    <a:gd name="T0" fmla="*/ 0 w 92"/>
                    <a:gd name="T1" fmla="*/ 12 h 12"/>
                    <a:gd name="T2" fmla="*/ 56 w 92"/>
                    <a:gd name="T3" fmla="*/ 0 h 12"/>
                    <a:gd name="T4" fmla="*/ 92 w 92"/>
                    <a:gd name="T5" fmla="*/ 12 h 12"/>
                    <a:gd name="T6" fmla="*/ 0 60000 65536"/>
                    <a:gd name="T7" fmla="*/ 0 60000 65536"/>
                    <a:gd name="T8" fmla="*/ 0 60000 65536"/>
                    <a:gd name="T9" fmla="*/ 0 w 92"/>
                    <a:gd name="T10" fmla="*/ 0 h 12"/>
                    <a:gd name="T11" fmla="*/ 92 w 92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2" h="12">
                      <a:moveTo>
                        <a:pt x="0" y="12"/>
                      </a:moveTo>
                      <a:cubicBezTo>
                        <a:pt x="9" y="11"/>
                        <a:pt x="41" y="0"/>
                        <a:pt x="56" y="0"/>
                      </a:cubicBezTo>
                      <a:cubicBezTo>
                        <a:pt x="71" y="0"/>
                        <a:pt x="85" y="10"/>
                        <a:pt x="92" y="1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64" name="Freeform 41"/>
                <p:cNvSpPr>
                  <a:spLocks/>
                </p:cNvSpPr>
                <p:nvPr/>
              </p:nvSpPr>
              <p:spPr bwMode="auto">
                <a:xfrm>
                  <a:off x="1504" y="3430"/>
                  <a:ext cx="224" cy="234"/>
                </a:xfrm>
                <a:custGeom>
                  <a:avLst/>
                  <a:gdLst>
                    <a:gd name="T0" fmla="*/ 114 w 224"/>
                    <a:gd name="T1" fmla="*/ 0 h 234"/>
                    <a:gd name="T2" fmla="*/ 32 w 224"/>
                    <a:gd name="T3" fmla="*/ 74 h 234"/>
                    <a:gd name="T4" fmla="*/ 32 w 224"/>
                    <a:gd name="T5" fmla="*/ 122 h 234"/>
                    <a:gd name="T6" fmla="*/ 32 w 224"/>
                    <a:gd name="T7" fmla="*/ 218 h 234"/>
                    <a:gd name="T8" fmla="*/ 224 w 224"/>
                    <a:gd name="T9" fmla="*/ 218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4"/>
                    <a:gd name="T16" fmla="*/ 0 h 234"/>
                    <a:gd name="T17" fmla="*/ 224 w 224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4" h="234">
                      <a:moveTo>
                        <a:pt x="114" y="0"/>
                      </a:moveTo>
                      <a:cubicBezTo>
                        <a:pt x="100" y="13"/>
                        <a:pt x="46" y="54"/>
                        <a:pt x="32" y="74"/>
                      </a:cubicBezTo>
                      <a:cubicBezTo>
                        <a:pt x="18" y="94"/>
                        <a:pt x="32" y="98"/>
                        <a:pt x="32" y="122"/>
                      </a:cubicBezTo>
                      <a:cubicBezTo>
                        <a:pt x="32" y="146"/>
                        <a:pt x="0" y="202"/>
                        <a:pt x="32" y="218"/>
                      </a:cubicBezTo>
                      <a:cubicBezTo>
                        <a:pt x="64" y="234"/>
                        <a:pt x="144" y="226"/>
                        <a:pt x="224" y="21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65" name="Freeform 42"/>
                <p:cNvSpPr>
                  <a:spLocks/>
                </p:cNvSpPr>
                <p:nvPr/>
              </p:nvSpPr>
              <p:spPr bwMode="auto">
                <a:xfrm>
                  <a:off x="1581" y="3453"/>
                  <a:ext cx="100" cy="102"/>
                </a:xfrm>
                <a:custGeom>
                  <a:avLst/>
                  <a:gdLst>
                    <a:gd name="T0" fmla="*/ 99 w 100"/>
                    <a:gd name="T1" fmla="*/ 3 h 102"/>
                    <a:gd name="T2" fmla="*/ 41 w 100"/>
                    <a:gd name="T3" fmla="*/ 61 h 102"/>
                    <a:gd name="T4" fmla="*/ 3 w 100"/>
                    <a:gd name="T5" fmla="*/ 99 h 102"/>
                    <a:gd name="T6" fmla="*/ 61 w 100"/>
                    <a:gd name="T7" fmla="*/ 81 h 102"/>
                    <a:gd name="T8" fmla="*/ 99 w 100"/>
                    <a:gd name="T9" fmla="*/ 3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"/>
                    <a:gd name="T16" fmla="*/ 0 h 102"/>
                    <a:gd name="T17" fmla="*/ 100 w 100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" h="102">
                      <a:moveTo>
                        <a:pt x="99" y="3"/>
                      </a:moveTo>
                      <a:cubicBezTo>
                        <a:pt x="96" y="0"/>
                        <a:pt x="57" y="45"/>
                        <a:pt x="41" y="61"/>
                      </a:cubicBezTo>
                      <a:cubicBezTo>
                        <a:pt x="25" y="77"/>
                        <a:pt x="0" y="96"/>
                        <a:pt x="3" y="99"/>
                      </a:cubicBezTo>
                      <a:cubicBezTo>
                        <a:pt x="6" y="102"/>
                        <a:pt x="45" y="97"/>
                        <a:pt x="61" y="81"/>
                      </a:cubicBezTo>
                      <a:cubicBezTo>
                        <a:pt x="77" y="65"/>
                        <a:pt x="100" y="9"/>
                        <a:pt x="99" y="3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66" name="Freeform 43"/>
                <p:cNvSpPr>
                  <a:spLocks/>
                </p:cNvSpPr>
                <p:nvPr/>
              </p:nvSpPr>
              <p:spPr bwMode="auto">
                <a:xfrm>
                  <a:off x="1665" y="3113"/>
                  <a:ext cx="186" cy="180"/>
                </a:xfrm>
                <a:custGeom>
                  <a:avLst/>
                  <a:gdLst>
                    <a:gd name="T0" fmla="*/ 137 w 186"/>
                    <a:gd name="T1" fmla="*/ 29 h 180"/>
                    <a:gd name="T2" fmla="*/ 73 w 186"/>
                    <a:gd name="T3" fmla="*/ 9 h 180"/>
                    <a:gd name="T4" fmla="*/ 5 w 186"/>
                    <a:gd name="T5" fmla="*/ 5 h 180"/>
                    <a:gd name="T6" fmla="*/ 41 w 186"/>
                    <a:gd name="T7" fmla="*/ 37 h 180"/>
                    <a:gd name="T8" fmla="*/ 45 w 186"/>
                    <a:gd name="T9" fmla="*/ 65 h 180"/>
                    <a:gd name="T10" fmla="*/ 53 w 186"/>
                    <a:gd name="T11" fmla="*/ 101 h 180"/>
                    <a:gd name="T12" fmla="*/ 76 w 186"/>
                    <a:gd name="T13" fmla="*/ 88 h 180"/>
                    <a:gd name="T14" fmla="*/ 137 w 186"/>
                    <a:gd name="T15" fmla="*/ 81 h 180"/>
                    <a:gd name="T16" fmla="*/ 153 w 186"/>
                    <a:gd name="T17" fmla="*/ 101 h 180"/>
                    <a:gd name="T18" fmla="*/ 153 w 186"/>
                    <a:gd name="T19" fmla="*/ 173 h 180"/>
                    <a:gd name="T20" fmla="*/ 161 w 186"/>
                    <a:gd name="T21" fmla="*/ 141 h 180"/>
                    <a:gd name="T22" fmla="*/ 181 w 186"/>
                    <a:gd name="T23" fmla="*/ 141 h 180"/>
                    <a:gd name="T24" fmla="*/ 169 w 186"/>
                    <a:gd name="T25" fmla="*/ 105 h 180"/>
                    <a:gd name="T26" fmla="*/ 181 w 186"/>
                    <a:gd name="T27" fmla="*/ 89 h 180"/>
                    <a:gd name="T28" fmla="*/ 137 w 186"/>
                    <a:gd name="T29" fmla="*/ 29 h 1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86"/>
                    <a:gd name="T46" fmla="*/ 0 h 180"/>
                    <a:gd name="T47" fmla="*/ 186 w 186"/>
                    <a:gd name="T48" fmla="*/ 180 h 18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86" h="180">
                      <a:moveTo>
                        <a:pt x="137" y="29"/>
                      </a:moveTo>
                      <a:cubicBezTo>
                        <a:pt x="119" y="16"/>
                        <a:pt x="95" y="13"/>
                        <a:pt x="73" y="9"/>
                      </a:cubicBezTo>
                      <a:cubicBezTo>
                        <a:pt x="51" y="5"/>
                        <a:pt x="10" y="0"/>
                        <a:pt x="5" y="5"/>
                      </a:cubicBezTo>
                      <a:cubicBezTo>
                        <a:pt x="0" y="10"/>
                        <a:pt x="34" y="27"/>
                        <a:pt x="41" y="37"/>
                      </a:cubicBezTo>
                      <a:cubicBezTo>
                        <a:pt x="48" y="47"/>
                        <a:pt x="43" y="54"/>
                        <a:pt x="45" y="65"/>
                      </a:cubicBezTo>
                      <a:cubicBezTo>
                        <a:pt x="47" y="76"/>
                        <a:pt x="48" y="97"/>
                        <a:pt x="53" y="101"/>
                      </a:cubicBezTo>
                      <a:cubicBezTo>
                        <a:pt x="58" y="105"/>
                        <a:pt x="62" y="91"/>
                        <a:pt x="76" y="88"/>
                      </a:cubicBezTo>
                      <a:cubicBezTo>
                        <a:pt x="90" y="85"/>
                        <a:pt x="124" y="79"/>
                        <a:pt x="137" y="81"/>
                      </a:cubicBezTo>
                      <a:cubicBezTo>
                        <a:pt x="150" y="83"/>
                        <a:pt x="150" y="86"/>
                        <a:pt x="153" y="101"/>
                      </a:cubicBezTo>
                      <a:cubicBezTo>
                        <a:pt x="156" y="116"/>
                        <a:pt x="152" y="166"/>
                        <a:pt x="153" y="173"/>
                      </a:cubicBezTo>
                      <a:cubicBezTo>
                        <a:pt x="154" y="180"/>
                        <a:pt x="156" y="146"/>
                        <a:pt x="161" y="141"/>
                      </a:cubicBezTo>
                      <a:cubicBezTo>
                        <a:pt x="166" y="136"/>
                        <a:pt x="180" y="147"/>
                        <a:pt x="181" y="141"/>
                      </a:cubicBezTo>
                      <a:cubicBezTo>
                        <a:pt x="182" y="135"/>
                        <a:pt x="169" y="114"/>
                        <a:pt x="169" y="105"/>
                      </a:cubicBezTo>
                      <a:cubicBezTo>
                        <a:pt x="169" y="96"/>
                        <a:pt x="186" y="102"/>
                        <a:pt x="181" y="89"/>
                      </a:cubicBezTo>
                      <a:cubicBezTo>
                        <a:pt x="176" y="76"/>
                        <a:pt x="155" y="42"/>
                        <a:pt x="137" y="2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6649" name="Freeform 44"/>
              <p:cNvSpPr>
                <a:spLocks/>
              </p:cNvSpPr>
              <p:nvPr/>
            </p:nvSpPr>
            <p:spPr bwMode="auto">
              <a:xfrm>
                <a:off x="2670" y="3462"/>
                <a:ext cx="406" cy="135"/>
              </a:xfrm>
              <a:custGeom>
                <a:avLst/>
                <a:gdLst>
                  <a:gd name="T0" fmla="*/ 0 w 406"/>
                  <a:gd name="T1" fmla="*/ 0 h 135"/>
                  <a:gd name="T2" fmla="*/ 44 w 406"/>
                  <a:gd name="T3" fmla="*/ 64 h 135"/>
                  <a:gd name="T4" fmla="*/ 168 w 406"/>
                  <a:gd name="T5" fmla="*/ 124 h 135"/>
                  <a:gd name="T6" fmla="*/ 316 w 406"/>
                  <a:gd name="T7" fmla="*/ 128 h 135"/>
                  <a:gd name="T8" fmla="*/ 402 w 406"/>
                  <a:gd name="T9" fmla="*/ 90 h 135"/>
                  <a:gd name="T10" fmla="*/ 292 w 406"/>
                  <a:gd name="T11" fmla="*/ 112 h 135"/>
                  <a:gd name="T12" fmla="*/ 232 w 406"/>
                  <a:gd name="T13" fmla="*/ 116 h 135"/>
                  <a:gd name="T14" fmla="*/ 120 w 406"/>
                  <a:gd name="T15" fmla="*/ 88 h 135"/>
                  <a:gd name="T16" fmla="*/ 68 w 406"/>
                  <a:gd name="T17" fmla="*/ 72 h 135"/>
                  <a:gd name="T18" fmla="*/ 4 w 406"/>
                  <a:gd name="T19" fmla="*/ 0 h 1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135"/>
                  <a:gd name="T32" fmla="*/ 406 w 406"/>
                  <a:gd name="T33" fmla="*/ 135 h 1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135">
                    <a:moveTo>
                      <a:pt x="0" y="0"/>
                    </a:moveTo>
                    <a:cubicBezTo>
                      <a:pt x="7" y="11"/>
                      <a:pt x="16" y="43"/>
                      <a:pt x="44" y="64"/>
                    </a:cubicBezTo>
                    <a:cubicBezTo>
                      <a:pt x="72" y="85"/>
                      <a:pt x="123" y="113"/>
                      <a:pt x="168" y="124"/>
                    </a:cubicBezTo>
                    <a:cubicBezTo>
                      <a:pt x="213" y="135"/>
                      <a:pt x="277" y="134"/>
                      <a:pt x="316" y="128"/>
                    </a:cubicBezTo>
                    <a:cubicBezTo>
                      <a:pt x="355" y="122"/>
                      <a:pt x="406" y="93"/>
                      <a:pt x="402" y="90"/>
                    </a:cubicBezTo>
                    <a:cubicBezTo>
                      <a:pt x="398" y="87"/>
                      <a:pt x="320" y="108"/>
                      <a:pt x="292" y="112"/>
                    </a:cubicBezTo>
                    <a:cubicBezTo>
                      <a:pt x="264" y="116"/>
                      <a:pt x="261" y="120"/>
                      <a:pt x="232" y="116"/>
                    </a:cubicBezTo>
                    <a:cubicBezTo>
                      <a:pt x="203" y="112"/>
                      <a:pt x="147" y="95"/>
                      <a:pt x="120" y="88"/>
                    </a:cubicBezTo>
                    <a:cubicBezTo>
                      <a:pt x="93" y="81"/>
                      <a:pt x="87" y="87"/>
                      <a:pt x="68" y="72"/>
                    </a:cubicBezTo>
                    <a:cubicBezTo>
                      <a:pt x="49" y="57"/>
                      <a:pt x="17" y="15"/>
                      <a:pt x="4" y="0"/>
                    </a:cubicBezTo>
                  </a:path>
                </a:pathLst>
              </a:custGeom>
              <a:gradFill rotWithShape="1">
                <a:gsLst>
                  <a:gs pos="0">
                    <a:srgbClr val="003A00"/>
                  </a:gs>
                  <a:gs pos="100000">
                    <a:srgbClr val="003A00"/>
                  </a:gs>
                </a:gsLst>
                <a:lin ang="5400000" scaled="1"/>
              </a:gradFill>
              <a:ln w="317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6626" name="Freeform 45" descr="Циновка"/>
            <p:cNvSpPr>
              <a:spLocks/>
            </p:cNvSpPr>
            <p:nvPr/>
          </p:nvSpPr>
          <p:spPr bwMode="auto">
            <a:xfrm flipH="1">
              <a:off x="3016" y="2918"/>
              <a:ext cx="1008" cy="1402"/>
            </a:xfrm>
            <a:custGeom>
              <a:avLst/>
              <a:gdLst>
                <a:gd name="T0" fmla="*/ 717 w 912"/>
                <a:gd name="T1" fmla="*/ 2617 h 1194"/>
                <a:gd name="T2" fmla="*/ 1157 w 912"/>
                <a:gd name="T3" fmla="*/ 2617 h 1194"/>
                <a:gd name="T4" fmla="*/ 1394 w 912"/>
                <a:gd name="T5" fmla="*/ 2471 h 1194"/>
                <a:gd name="T6" fmla="*/ 1376 w 912"/>
                <a:gd name="T7" fmla="*/ 2036 h 1194"/>
                <a:gd name="T8" fmla="*/ 1376 w 912"/>
                <a:gd name="T9" fmla="*/ 1747 h 1194"/>
                <a:gd name="T10" fmla="*/ 1376 w 912"/>
                <a:gd name="T11" fmla="*/ 1458 h 1194"/>
                <a:gd name="T12" fmla="*/ 1487 w 912"/>
                <a:gd name="T13" fmla="*/ 733 h 1194"/>
                <a:gd name="T14" fmla="*/ 1487 w 912"/>
                <a:gd name="T15" fmla="*/ 296 h 1194"/>
                <a:gd name="T16" fmla="*/ 1488 w 912"/>
                <a:gd name="T17" fmla="*/ 119 h 1194"/>
                <a:gd name="T18" fmla="*/ 1462 w 912"/>
                <a:gd name="T19" fmla="*/ 53 h 1194"/>
                <a:gd name="T20" fmla="*/ 1438 w 912"/>
                <a:gd name="T21" fmla="*/ 15 h 1194"/>
                <a:gd name="T22" fmla="*/ 1388 w 912"/>
                <a:gd name="T23" fmla="*/ 151 h 1194"/>
                <a:gd name="T24" fmla="*/ 1188 w 912"/>
                <a:gd name="T25" fmla="*/ 220 h 1194"/>
                <a:gd name="T26" fmla="*/ 937 w 912"/>
                <a:gd name="T27" fmla="*/ 287 h 1194"/>
                <a:gd name="T28" fmla="*/ 587 w 912"/>
                <a:gd name="T29" fmla="*/ 254 h 1194"/>
                <a:gd name="T30" fmla="*/ 188 w 912"/>
                <a:gd name="T31" fmla="*/ 220 h 1194"/>
                <a:gd name="T32" fmla="*/ 239 w 912"/>
                <a:gd name="T33" fmla="*/ 184 h 1194"/>
                <a:gd name="T34" fmla="*/ 239 w 912"/>
                <a:gd name="T35" fmla="*/ 53 h 1194"/>
                <a:gd name="T36" fmla="*/ 213 w 912"/>
                <a:gd name="T37" fmla="*/ 119 h 1194"/>
                <a:gd name="T38" fmla="*/ 188 w 912"/>
                <a:gd name="T39" fmla="*/ 119 h 1194"/>
                <a:gd name="T40" fmla="*/ 188 w 912"/>
                <a:gd name="T41" fmla="*/ 184 h 1194"/>
                <a:gd name="T42" fmla="*/ 166 w 912"/>
                <a:gd name="T43" fmla="*/ 587 h 1194"/>
                <a:gd name="T44" fmla="*/ 54 w 912"/>
                <a:gd name="T45" fmla="*/ 1602 h 1194"/>
                <a:gd name="T46" fmla="*/ 54 w 912"/>
                <a:gd name="T47" fmla="*/ 2036 h 1194"/>
                <a:gd name="T48" fmla="*/ 73 w 912"/>
                <a:gd name="T49" fmla="*/ 2572 h 1194"/>
                <a:gd name="T50" fmla="*/ 496 w 912"/>
                <a:gd name="T51" fmla="*/ 2617 h 1194"/>
                <a:gd name="T52" fmla="*/ 717 w 912"/>
                <a:gd name="T53" fmla="*/ 2617 h 119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12"/>
                <a:gd name="T82" fmla="*/ 0 h 1194"/>
                <a:gd name="T83" fmla="*/ 912 w 912"/>
                <a:gd name="T84" fmla="*/ 1194 h 119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12" h="1194">
                  <a:moveTo>
                    <a:pt x="434" y="1172"/>
                  </a:moveTo>
                  <a:cubicBezTo>
                    <a:pt x="500" y="1172"/>
                    <a:pt x="633" y="1183"/>
                    <a:pt x="701" y="1172"/>
                  </a:cubicBezTo>
                  <a:cubicBezTo>
                    <a:pt x="769" y="1162"/>
                    <a:pt x="823" y="1151"/>
                    <a:pt x="845" y="1107"/>
                  </a:cubicBezTo>
                  <a:cubicBezTo>
                    <a:pt x="868" y="1064"/>
                    <a:pt x="836" y="967"/>
                    <a:pt x="834" y="912"/>
                  </a:cubicBezTo>
                  <a:cubicBezTo>
                    <a:pt x="833" y="858"/>
                    <a:pt x="834" y="826"/>
                    <a:pt x="834" y="783"/>
                  </a:cubicBezTo>
                  <a:cubicBezTo>
                    <a:pt x="834" y="739"/>
                    <a:pt x="823" y="728"/>
                    <a:pt x="834" y="653"/>
                  </a:cubicBezTo>
                  <a:cubicBezTo>
                    <a:pt x="845" y="577"/>
                    <a:pt x="890" y="414"/>
                    <a:pt x="901" y="328"/>
                  </a:cubicBezTo>
                  <a:cubicBezTo>
                    <a:pt x="912" y="241"/>
                    <a:pt x="901" y="179"/>
                    <a:pt x="901" y="133"/>
                  </a:cubicBezTo>
                  <a:cubicBezTo>
                    <a:pt x="901" y="87"/>
                    <a:pt x="904" y="71"/>
                    <a:pt x="902" y="53"/>
                  </a:cubicBezTo>
                  <a:cubicBezTo>
                    <a:pt x="900" y="35"/>
                    <a:pt x="892" y="31"/>
                    <a:pt x="887" y="23"/>
                  </a:cubicBezTo>
                  <a:cubicBezTo>
                    <a:pt x="882" y="15"/>
                    <a:pt x="880" y="0"/>
                    <a:pt x="872" y="7"/>
                  </a:cubicBezTo>
                  <a:cubicBezTo>
                    <a:pt x="864" y="14"/>
                    <a:pt x="866" y="53"/>
                    <a:pt x="841" y="68"/>
                  </a:cubicBezTo>
                  <a:cubicBezTo>
                    <a:pt x="816" y="83"/>
                    <a:pt x="765" y="88"/>
                    <a:pt x="720" y="98"/>
                  </a:cubicBezTo>
                  <a:cubicBezTo>
                    <a:pt x="675" y="108"/>
                    <a:pt x="629" y="126"/>
                    <a:pt x="568" y="129"/>
                  </a:cubicBezTo>
                  <a:cubicBezTo>
                    <a:pt x="507" y="132"/>
                    <a:pt x="432" y="119"/>
                    <a:pt x="356" y="114"/>
                  </a:cubicBezTo>
                  <a:cubicBezTo>
                    <a:pt x="280" y="109"/>
                    <a:pt x="149" y="103"/>
                    <a:pt x="114" y="98"/>
                  </a:cubicBezTo>
                  <a:cubicBezTo>
                    <a:pt x="79" y="93"/>
                    <a:pt x="139" y="95"/>
                    <a:pt x="144" y="83"/>
                  </a:cubicBezTo>
                  <a:cubicBezTo>
                    <a:pt x="149" y="71"/>
                    <a:pt x="146" y="28"/>
                    <a:pt x="144" y="23"/>
                  </a:cubicBezTo>
                  <a:cubicBezTo>
                    <a:pt x="142" y="18"/>
                    <a:pt x="134" y="48"/>
                    <a:pt x="129" y="53"/>
                  </a:cubicBezTo>
                  <a:cubicBezTo>
                    <a:pt x="124" y="58"/>
                    <a:pt x="116" y="48"/>
                    <a:pt x="114" y="53"/>
                  </a:cubicBezTo>
                  <a:cubicBezTo>
                    <a:pt x="112" y="58"/>
                    <a:pt x="116" y="48"/>
                    <a:pt x="114" y="83"/>
                  </a:cubicBezTo>
                  <a:cubicBezTo>
                    <a:pt x="112" y="118"/>
                    <a:pt x="113" y="157"/>
                    <a:pt x="100" y="263"/>
                  </a:cubicBezTo>
                  <a:cubicBezTo>
                    <a:pt x="87" y="369"/>
                    <a:pt x="44" y="609"/>
                    <a:pt x="33" y="718"/>
                  </a:cubicBezTo>
                  <a:cubicBezTo>
                    <a:pt x="22" y="826"/>
                    <a:pt x="32" y="841"/>
                    <a:pt x="33" y="912"/>
                  </a:cubicBezTo>
                  <a:cubicBezTo>
                    <a:pt x="35" y="984"/>
                    <a:pt x="0" y="1107"/>
                    <a:pt x="44" y="1151"/>
                  </a:cubicBezTo>
                  <a:cubicBezTo>
                    <a:pt x="89" y="1194"/>
                    <a:pt x="235" y="1168"/>
                    <a:pt x="300" y="1172"/>
                  </a:cubicBezTo>
                  <a:cubicBezTo>
                    <a:pt x="366" y="1176"/>
                    <a:pt x="367" y="1172"/>
                    <a:pt x="434" y="1172"/>
                  </a:cubicBezTo>
                  <a:close/>
                </a:path>
              </a:pathLst>
            </a:cu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6627" name="Group 46"/>
            <p:cNvGrpSpPr>
              <a:grpSpLocks/>
            </p:cNvGrpSpPr>
            <p:nvPr/>
          </p:nvGrpSpPr>
          <p:grpSpPr bwMode="auto">
            <a:xfrm flipH="1">
              <a:off x="3736" y="3830"/>
              <a:ext cx="528" cy="480"/>
              <a:chOff x="2640" y="3024"/>
              <a:chExt cx="598" cy="575"/>
            </a:xfrm>
          </p:grpSpPr>
          <p:grpSp>
            <p:nvGrpSpPr>
              <p:cNvPr id="106629" name="Group 47"/>
              <p:cNvGrpSpPr>
                <a:grpSpLocks/>
              </p:cNvGrpSpPr>
              <p:nvPr/>
            </p:nvGrpSpPr>
            <p:grpSpPr bwMode="auto">
              <a:xfrm>
                <a:off x="2640" y="3024"/>
                <a:ext cx="598" cy="575"/>
                <a:chOff x="1355" y="3089"/>
                <a:chExt cx="598" cy="575"/>
              </a:xfrm>
            </p:grpSpPr>
            <p:sp>
              <p:nvSpPr>
                <p:cNvPr id="106631" name="Freeform 48"/>
                <p:cNvSpPr>
                  <a:spLocks/>
                </p:cNvSpPr>
                <p:nvPr/>
              </p:nvSpPr>
              <p:spPr bwMode="auto">
                <a:xfrm>
                  <a:off x="1355" y="3089"/>
                  <a:ext cx="598" cy="572"/>
                </a:xfrm>
                <a:custGeom>
                  <a:avLst/>
                  <a:gdLst>
                    <a:gd name="T0" fmla="*/ 85 w 598"/>
                    <a:gd name="T1" fmla="*/ 511 h 572"/>
                    <a:gd name="T2" fmla="*/ 275 w 598"/>
                    <a:gd name="T3" fmla="*/ 569 h 572"/>
                    <a:gd name="T4" fmla="*/ 507 w 598"/>
                    <a:gd name="T5" fmla="*/ 493 h 572"/>
                    <a:gd name="T6" fmla="*/ 591 w 598"/>
                    <a:gd name="T7" fmla="*/ 305 h 572"/>
                    <a:gd name="T8" fmla="*/ 551 w 598"/>
                    <a:gd name="T9" fmla="*/ 113 h 572"/>
                    <a:gd name="T10" fmla="*/ 567 w 598"/>
                    <a:gd name="T11" fmla="*/ 65 h 572"/>
                    <a:gd name="T12" fmla="*/ 565 w 598"/>
                    <a:gd name="T13" fmla="*/ 31 h 572"/>
                    <a:gd name="T14" fmla="*/ 519 w 598"/>
                    <a:gd name="T15" fmla="*/ 17 h 572"/>
                    <a:gd name="T16" fmla="*/ 469 w 598"/>
                    <a:gd name="T17" fmla="*/ 31 h 572"/>
                    <a:gd name="T18" fmla="*/ 443 w 598"/>
                    <a:gd name="T19" fmla="*/ 53 h 572"/>
                    <a:gd name="T20" fmla="*/ 373 w 598"/>
                    <a:gd name="T21" fmla="*/ 31 h 572"/>
                    <a:gd name="T22" fmla="*/ 325 w 598"/>
                    <a:gd name="T23" fmla="*/ 31 h 572"/>
                    <a:gd name="T24" fmla="*/ 303 w 598"/>
                    <a:gd name="T25" fmla="*/ 21 h 572"/>
                    <a:gd name="T26" fmla="*/ 267 w 598"/>
                    <a:gd name="T27" fmla="*/ 9 h 572"/>
                    <a:gd name="T28" fmla="*/ 203 w 598"/>
                    <a:gd name="T29" fmla="*/ 73 h 572"/>
                    <a:gd name="T30" fmla="*/ 133 w 598"/>
                    <a:gd name="T31" fmla="*/ 31 h 572"/>
                    <a:gd name="T32" fmla="*/ 23 w 598"/>
                    <a:gd name="T33" fmla="*/ 49 h 572"/>
                    <a:gd name="T34" fmla="*/ 37 w 598"/>
                    <a:gd name="T35" fmla="*/ 127 h 572"/>
                    <a:gd name="T36" fmla="*/ 3 w 598"/>
                    <a:gd name="T37" fmla="*/ 233 h 572"/>
                    <a:gd name="T38" fmla="*/ 19 w 598"/>
                    <a:gd name="T39" fmla="*/ 409 h 572"/>
                    <a:gd name="T40" fmla="*/ 85 w 598"/>
                    <a:gd name="T41" fmla="*/ 511 h 57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98"/>
                    <a:gd name="T64" fmla="*/ 0 h 572"/>
                    <a:gd name="T65" fmla="*/ 598 w 598"/>
                    <a:gd name="T66" fmla="*/ 572 h 57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98" h="572">
                      <a:moveTo>
                        <a:pt x="85" y="511"/>
                      </a:moveTo>
                      <a:cubicBezTo>
                        <a:pt x="133" y="537"/>
                        <a:pt x="205" y="572"/>
                        <a:pt x="275" y="569"/>
                      </a:cubicBezTo>
                      <a:cubicBezTo>
                        <a:pt x="345" y="566"/>
                        <a:pt x="454" y="537"/>
                        <a:pt x="507" y="493"/>
                      </a:cubicBezTo>
                      <a:cubicBezTo>
                        <a:pt x="560" y="449"/>
                        <a:pt x="584" y="368"/>
                        <a:pt x="591" y="305"/>
                      </a:cubicBezTo>
                      <a:cubicBezTo>
                        <a:pt x="598" y="242"/>
                        <a:pt x="555" y="153"/>
                        <a:pt x="551" y="113"/>
                      </a:cubicBezTo>
                      <a:cubicBezTo>
                        <a:pt x="547" y="73"/>
                        <a:pt x="565" y="79"/>
                        <a:pt x="567" y="65"/>
                      </a:cubicBezTo>
                      <a:cubicBezTo>
                        <a:pt x="569" y="51"/>
                        <a:pt x="573" y="39"/>
                        <a:pt x="565" y="31"/>
                      </a:cubicBezTo>
                      <a:cubicBezTo>
                        <a:pt x="557" y="23"/>
                        <a:pt x="535" y="17"/>
                        <a:pt x="519" y="17"/>
                      </a:cubicBezTo>
                      <a:cubicBezTo>
                        <a:pt x="503" y="17"/>
                        <a:pt x="482" y="25"/>
                        <a:pt x="469" y="31"/>
                      </a:cubicBezTo>
                      <a:cubicBezTo>
                        <a:pt x="456" y="37"/>
                        <a:pt x="459" y="53"/>
                        <a:pt x="443" y="53"/>
                      </a:cubicBezTo>
                      <a:cubicBezTo>
                        <a:pt x="427" y="53"/>
                        <a:pt x="393" y="35"/>
                        <a:pt x="373" y="31"/>
                      </a:cubicBezTo>
                      <a:cubicBezTo>
                        <a:pt x="353" y="27"/>
                        <a:pt x="337" y="33"/>
                        <a:pt x="325" y="31"/>
                      </a:cubicBezTo>
                      <a:cubicBezTo>
                        <a:pt x="313" y="29"/>
                        <a:pt x="313" y="25"/>
                        <a:pt x="303" y="21"/>
                      </a:cubicBezTo>
                      <a:cubicBezTo>
                        <a:pt x="293" y="17"/>
                        <a:pt x="284" y="0"/>
                        <a:pt x="267" y="9"/>
                      </a:cubicBezTo>
                      <a:cubicBezTo>
                        <a:pt x="250" y="18"/>
                        <a:pt x="225" y="69"/>
                        <a:pt x="203" y="73"/>
                      </a:cubicBezTo>
                      <a:cubicBezTo>
                        <a:pt x="181" y="77"/>
                        <a:pt x="163" y="35"/>
                        <a:pt x="133" y="31"/>
                      </a:cubicBezTo>
                      <a:cubicBezTo>
                        <a:pt x="103" y="27"/>
                        <a:pt x="39" y="33"/>
                        <a:pt x="23" y="49"/>
                      </a:cubicBezTo>
                      <a:cubicBezTo>
                        <a:pt x="7" y="65"/>
                        <a:pt x="40" y="96"/>
                        <a:pt x="37" y="127"/>
                      </a:cubicBezTo>
                      <a:cubicBezTo>
                        <a:pt x="34" y="158"/>
                        <a:pt x="6" y="186"/>
                        <a:pt x="3" y="233"/>
                      </a:cubicBezTo>
                      <a:cubicBezTo>
                        <a:pt x="0" y="280"/>
                        <a:pt x="5" y="363"/>
                        <a:pt x="19" y="409"/>
                      </a:cubicBezTo>
                      <a:cubicBezTo>
                        <a:pt x="33" y="455"/>
                        <a:pt x="71" y="490"/>
                        <a:pt x="85" y="511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40C040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32" name="Freeform 49"/>
                <p:cNvSpPr>
                  <a:spLocks/>
                </p:cNvSpPr>
                <p:nvPr/>
              </p:nvSpPr>
              <p:spPr bwMode="auto">
                <a:xfrm>
                  <a:off x="1382" y="3143"/>
                  <a:ext cx="354" cy="515"/>
                </a:xfrm>
                <a:custGeom>
                  <a:avLst/>
                  <a:gdLst>
                    <a:gd name="T0" fmla="*/ 0 w 354"/>
                    <a:gd name="T1" fmla="*/ 3 h 515"/>
                    <a:gd name="T2" fmla="*/ 64 w 354"/>
                    <a:gd name="T3" fmla="*/ 11 h 515"/>
                    <a:gd name="T4" fmla="*/ 176 w 354"/>
                    <a:gd name="T5" fmla="*/ 71 h 515"/>
                    <a:gd name="T6" fmla="*/ 288 w 354"/>
                    <a:gd name="T7" fmla="*/ 163 h 515"/>
                    <a:gd name="T8" fmla="*/ 346 w 354"/>
                    <a:gd name="T9" fmla="*/ 313 h 515"/>
                    <a:gd name="T10" fmla="*/ 336 w 354"/>
                    <a:gd name="T11" fmla="*/ 403 h 515"/>
                    <a:gd name="T12" fmla="*/ 272 w 354"/>
                    <a:gd name="T13" fmla="*/ 515 h 5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4"/>
                    <a:gd name="T22" fmla="*/ 0 h 515"/>
                    <a:gd name="T23" fmla="*/ 354 w 354"/>
                    <a:gd name="T24" fmla="*/ 515 h 5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4" h="515">
                      <a:moveTo>
                        <a:pt x="0" y="3"/>
                      </a:moveTo>
                      <a:cubicBezTo>
                        <a:pt x="11" y="4"/>
                        <a:pt x="35" y="0"/>
                        <a:pt x="64" y="11"/>
                      </a:cubicBezTo>
                      <a:cubicBezTo>
                        <a:pt x="93" y="22"/>
                        <a:pt x="139" y="46"/>
                        <a:pt x="176" y="71"/>
                      </a:cubicBezTo>
                      <a:cubicBezTo>
                        <a:pt x="213" y="96"/>
                        <a:pt x="260" y="123"/>
                        <a:pt x="288" y="163"/>
                      </a:cubicBezTo>
                      <a:cubicBezTo>
                        <a:pt x="316" y="203"/>
                        <a:pt x="338" y="273"/>
                        <a:pt x="346" y="313"/>
                      </a:cubicBezTo>
                      <a:cubicBezTo>
                        <a:pt x="354" y="353"/>
                        <a:pt x="348" y="369"/>
                        <a:pt x="336" y="403"/>
                      </a:cubicBezTo>
                      <a:cubicBezTo>
                        <a:pt x="324" y="437"/>
                        <a:pt x="285" y="492"/>
                        <a:pt x="272" y="515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33" name="Freeform 50"/>
                <p:cNvSpPr>
                  <a:spLocks/>
                </p:cNvSpPr>
                <p:nvPr/>
              </p:nvSpPr>
              <p:spPr bwMode="auto">
                <a:xfrm>
                  <a:off x="1658" y="3120"/>
                  <a:ext cx="56" cy="162"/>
                </a:xfrm>
                <a:custGeom>
                  <a:avLst/>
                  <a:gdLst>
                    <a:gd name="T0" fmla="*/ 22 w 56"/>
                    <a:gd name="T1" fmla="*/ 0 h 162"/>
                    <a:gd name="T2" fmla="*/ 52 w 56"/>
                    <a:gd name="T3" fmla="*/ 78 h 162"/>
                    <a:gd name="T4" fmla="*/ 0 w 56"/>
                    <a:gd name="T5" fmla="*/ 162 h 162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162"/>
                    <a:gd name="T11" fmla="*/ 56 w 56"/>
                    <a:gd name="T12" fmla="*/ 162 h 1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162">
                      <a:moveTo>
                        <a:pt x="22" y="0"/>
                      </a:moveTo>
                      <a:cubicBezTo>
                        <a:pt x="27" y="13"/>
                        <a:pt x="56" y="51"/>
                        <a:pt x="52" y="78"/>
                      </a:cubicBezTo>
                      <a:cubicBezTo>
                        <a:pt x="48" y="105"/>
                        <a:pt x="11" y="145"/>
                        <a:pt x="0" y="16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34" name="Freeform 51"/>
                <p:cNvSpPr>
                  <a:spLocks/>
                </p:cNvSpPr>
                <p:nvPr/>
              </p:nvSpPr>
              <p:spPr bwMode="auto">
                <a:xfrm>
                  <a:off x="1680" y="3176"/>
                  <a:ext cx="150" cy="170"/>
                </a:xfrm>
                <a:custGeom>
                  <a:avLst/>
                  <a:gdLst>
                    <a:gd name="T0" fmla="*/ 0 w 150"/>
                    <a:gd name="T1" fmla="*/ 88 h 170"/>
                    <a:gd name="T2" fmla="*/ 50 w 150"/>
                    <a:gd name="T3" fmla="*/ 30 h 170"/>
                    <a:gd name="T4" fmla="*/ 130 w 150"/>
                    <a:gd name="T5" fmla="*/ 10 h 170"/>
                    <a:gd name="T6" fmla="*/ 144 w 150"/>
                    <a:gd name="T7" fmla="*/ 88 h 170"/>
                    <a:gd name="T8" fmla="*/ 96 w 150"/>
                    <a:gd name="T9" fmla="*/ 136 h 170"/>
                    <a:gd name="T10" fmla="*/ 54 w 150"/>
                    <a:gd name="T11" fmla="*/ 146 h 170"/>
                    <a:gd name="T12" fmla="*/ 30 w 150"/>
                    <a:gd name="T13" fmla="*/ 170 h 1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0"/>
                    <a:gd name="T22" fmla="*/ 0 h 170"/>
                    <a:gd name="T23" fmla="*/ 150 w 150"/>
                    <a:gd name="T24" fmla="*/ 170 h 1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0" h="170">
                      <a:moveTo>
                        <a:pt x="0" y="88"/>
                      </a:moveTo>
                      <a:cubicBezTo>
                        <a:pt x="8" y="78"/>
                        <a:pt x="28" y="43"/>
                        <a:pt x="50" y="30"/>
                      </a:cubicBezTo>
                      <a:cubicBezTo>
                        <a:pt x="72" y="17"/>
                        <a:pt x="114" y="0"/>
                        <a:pt x="130" y="10"/>
                      </a:cubicBezTo>
                      <a:cubicBezTo>
                        <a:pt x="146" y="20"/>
                        <a:pt x="150" y="67"/>
                        <a:pt x="144" y="88"/>
                      </a:cubicBezTo>
                      <a:cubicBezTo>
                        <a:pt x="138" y="109"/>
                        <a:pt x="111" y="126"/>
                        <a:pt x="96" y="136"/>
                      </a:cubicBezTo>
                      <a:cubicBezTo>
                        <a:pt x="81" y="146"/>
                        <a:pt x="65" y="140"/>
                        <a:pt x="54" y="146"/>
                      </a:cubicBezTo>
                      <a:cubicBezTo>
                        <a:pt x="43" y="152"/>
                        <a:pt x="35" y="165"/>
                        <a:pt x="30" y="17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35" name="Freeform 52"/>
                <p:cNvSpPr>
                  <a:spLocks/>
                </p:cNvSpPr>
                <p:nvPr/>
              </p:nvSpPr>
              <p:spPr bwMode="auto">
                <a:xfrm>
                  <a:off x="1824" y="3216"/>
                  <a:ext cx="118" cy="190"/>
                </a:xfrm>
                <a:custGeom>
                  <a:avLst/>
                  <a:gdLst>
                    <a:gd name="T0" fmla="*/ 0 w 118"/>
                    <a:gd name="T1" fmla="*/ 0 h 190"/>
                    <a:gd name="T2" fmla="*/ 30 w 118"/>
                    <a:gd name="T3" fmla="*/ 42 h 190"/>
                    <a:gd name="T4" fmla="*/ 96 w 118"/>
                    <a:gd name="T5" fmla="*/ 96 h 190"/>
                    <a:gd name="T6" fmla="*/ 118 w 118"/>
                    <a:gd name="T7" fmla="*/ 190 h 1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8"/>
                    <a:gd name="T13" fmla="*/ 0 h 190"/>
                    <a:gd name="T14" fmla="*/ 118 w 118"/>
                    <a:gd name="T15" fmla="*/ 190 h 1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8" h="190">
                      <a:moveTo>
                        <a:pt x="0" y="0"/>
                      </a:moveTo>
                      <a:cubicBezTo>
                        <a:pt x="5" y="7"/>
                        <a:pt x="14" y="26"/>
                        <a:pt x="30" y="42"/>
                      </a:cubicBezTo>
                      <a:cubicBezTo>
                        <a:pt x="46" y="58"/>
                        <a:pt x="81" y="71"/>
                        <a:pt x="96" y="96"/>
                      </a:cubicBezTo>
                      <a:cubicBezTo>
                        <a:pt x="111" y="121"/>
                        <a:pt x="114" y="171"/>
                        <a:pt x="118" y="19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36" name="Freeform 53"/>
                <p:cNvSpPr>
                  <a:spLocks/>
                </p:cNvSpPr>
                <p:nvPr/>
              </p:nvSpPr>
              <p:spPr bwMode="auto">
                <a:xfrm>
                  <a:off x="1806" y="3138"/>
                  <a:ext cx="114" cy="73"/>
                </a:xfrm>
                <a:custGeom>
                  <a:avLst/>
                  <a:gdLst>
                    <a:gd name="T0" fmla="*/ 0 w 114"/>
                    <a:gd name="T1" fmla="*/ 0 h 73"/>
                    <a:gd name="T2" fmla="*/ 52 w 114"/>
                    <a:gd name="T3" fmla="*/ 68 h 73"/>
                    <a:gd name="T4" fmla="*/ 114 w 114"/>
                    <a:gd name="T5" fmla="*/ 30 h 73"/>
                    <a:gd name="T6" fmla="*/ 0 60000 65536"/>
                    <a:gd name="T7" fmla="*/ 0 60000 65536"/>
                    <a:gd name="T8" fmla="*/ 0 60000 65536"/>
                    <a:gd name="T9" fmla="*/ 0 w 114"/>
                    <a:gd name="T10" fmla="*/ 0 h 73"/>
                    <a:gd name="T11" fmla="*/ 114 w 11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4" h="73">
                      <a:moveTo>
                        <a:pt x="0" y="0"/>
                      </a:moveTo>
                      <a:cubicBezTo>
                        <a:pt x="9" y="11"/>
                        <a:pt x="33" y="63"/>
                        <a:pt x="52" y="68"/>
                      </a:cubicBezTo>
                      <a:cubicBezTo>
                        <a:pt x="71" y="73"/>
                        <a:pt x="101" y="38"/>
                        <a:pt x="114" y="3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37" name="Freeform 54"/>
                <p:cNvSpPr>
                  <a:spLocks/>
                </p:cNvSpPr>
                <p:nvPr/>
              </p:nvSpPr>
              <p:spPr bwMode="auto">
                <a:xfrm>
                  <a:off x="1838" y="3382"/>
                  <a:ext cx="60" cy="168"/>
                </a:xfrm>
                <a:custGeom>
                  <a:avLst/>
                  <a:gdLst>
                    <a:gd name="T0" fmla="*/ 0 w 60"/>
                    <a:gd name="T1" fmla="*/ 0 h 168"/>
                    <a:gd name="T2" fmla="*/ 44 w 60"/>
                    <a:gd name="T3" fmla="*/ 60 h 168"/>
                    <a:gd name="T4" fmla="*/ 60 w 60"/>
                    <a:gd name="T5" fmla="*/ 168 h 168"/>
                    <a:gd name="T6" fmla="*/ 0 60000 65536"/>
                    <a:gd name="T7" fmla="*/ 0 60000 65536"/>
                    <a:gd name="T8" fmla="*/ 0 60000 65536"/>
                    <a:gd name="T9" fmla="*/ 0 w 60"/>
                    <a:gd name="T10" fmla="*/ 0 h 168"/>
                    <a:gd name="T11" fmla="*/ 60 w 60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" h="168">
                      <a:moveTo>
                        <a:pt x="0" y="0"/>
                      </a:moveTo>
                      <a:cubicBezTo>
                        <a:pt x="7" y="9"/>
                        <a:pt x="34" y="32"/>
                        <a:pt x="44" y="60"/>
                      </a:cubicBezTo>
                      <a:cubicBezTo>
                        <a:pt x="54" y="88"/>
                        <a:pt x="57" y="146"/>
                        <a:pt x="60" y="16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38" name="Freeform 55"/>
                <p:cNvSpPr>
                  <a:spLocks/>
                </p:cNvSpPr>
                <p:nvPr/>
              </p:nvSpPr>
              <p:spPr bwMode="auto">
                <a:xfrm>
                  <a:off x="1702" y="3354"/>
                  <a:ext cx="114" cy="276"/>
                </a:xfrm>
                <a:custGeom>
                  <a:avLst/>
                  <a:gdLst>
                    <a:gd name="T0" fmla="*/ 0 w 114"/>
                    <a:gd name="T1" fmla="*/ 0 h 276"/>
                    <a:gd name="T2" fmla="*/ 28 w 114"/>
                    <a:gd name="T3" fmla="*/ 40 h 276"/>
                    <a:gd name="T4" fmla="*/ 100 w 114"/>
                    <a:gd name="T5" fmla="*/ 80 h 276"/>
                    <a:gd name="T6" fmla="*/ 112 w 114"/>
                    <a:gd name="T7" fmla="*/ 168 h 276"/>
                    <a:gd name="T8" fmla="*/ 96 w 114"/>
                    <a:gd name="T9" fmla="*/ 276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76"/>
                    <a:gd name="T17" fmla="*/ 114 w 114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76">
                      <a:moveTo>
                        <a:pt x="0" y="0"/>
                      </a:moveTo>
                      <a:cubicBezTo>
                        <a:pt x="5" y="7"/>
                        <a:pt x="11" y="27"/>
                        <a:pt x="28" y="40"/>
                      </a:cubicBezTo>
                      <a:cubicBezTo>
                        <a:pt x="45" y="53"/>
                        <a:pt x="86" y="59"/>
                        <a:pt x="100" y="80"/>
                      </a:cubicBezTo>
                      <a:cubicBezTo>
                        <a:pt x="114" y="101"/>
                        <a:pt x="113" y="135"/>
                        <a:pt x="112" y="168"/>
                      </a:cubicBezTo>
                      <a:cubicBezTo>
                        <a:pt x="111" y="201"/>
                        <a:pt x="99" y="254"/>
                        <a:pt x="96" y="276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39" name="Freeform 56"/>
                <p:cNvSpPr>
                  <a:spLocks/>
                </p:cNvSpPr>
                <p:nvPr/>
              </p:nvSpPr>
              <p:spPr bwMode="auto">
                <a:xfrm>
                  <a:off x="1584" y="3552"/>
                  <a:ext cx="96" cy="48"/>
                </a:xfrm>
                <a:custGeom>
                  <a:avLst/>
                  <a:gdLst>
                    <a:gd name="T0" fmla="*/ 96 w 96"/>
                    <a:gd name="T1" fmla="*/ 0 h 48"/>
                    <a:gd name="T2" fmla="*/ 46 w 96"/>
                    <a:gd name="T3" fmla="*/ 38 h 48"/>
                    <a:gd name="T4" fmla="*/ 0 w 96"/>
                    <a:gd name="T5" fmla="*/ 48 h 48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8"/>
                    <a:gd name="T11" fmla="*/ 96 w 9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8">
                      <a:moveTo>
                        <a:pt x="96" y="0"/>
                      </a:moveTo>
                      <a:cubicBezTo>
                        <a:pt x="88" y="6"/>
                        <a:pt x="62" y="30"/>
                        <a:pt x="46" y="38"/>
                      </a:cubicBezTo>
                      <a:cubicBezTo>
                        <a:pt x="30" y="46"/>
                        <a:pt x="10" y="46"/>
                        <a:pt x="0" y="4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40" name="Freeform 57"/>
                <p:cNvSpPr>
                  <a:spLocks/>
                </p:cNvSpPr>
                <p:nvPr/>
              </p:nvSpPr>
              <p:spPr bwMode="auto">
                <a:xfrm>
                  <a:off x="1390" y="3206"/>
                  <a:ext cx="98" cy="394"/>
                </a:xfrm>
                <a:custGeom>
                  <a:avLst/>
                  <a:gdLst>
                    <a:gd name="T0" fmla="*/ 0 w 98"/>
                    <a:gd name="T1" fmla="*/ 0 h 394"/>
                    <a:gd name="T2" fmla="*/ 56 w 98"/>
                    <a:gd name="T3" fmla="*/ 48 h 394"/>
                    <a:gd name="T4" fmla="*/ 84 w 98"/>
                    <a:gd name="T5" fmla="*/ 108 h 394"/>
                    <a:gd name="T6" fmla="*/ 72 w 98"/>
                    <a:gd name="T7" fmla="*/ 196 h 394"/>
                    <a:gd name="T8" fmla="*/ 40 w 98"/>
                    <a:gd name="T9" fmla="*/ 272 h 394"/>
                    <a:gd name="T10" fmla="*/ 98 w 98"/>
                    <a:gd name="T11" fmla="*/ 394 h 39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394"/>
                    <a:gd name="T20" fmla="*/ 98 w 98"/>
                    <a:gd name="T21" fmla="*/ 394 h 39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394">
                      <a:moveTo>
                        <a:pt x="0" y="0"/>
                      </a:moveTo>
                      <a:cubicBezTo>
                        <a:pt x="9" y="8"/>
                        <a:pt x="42" y="30"/>
                        <a:pt x="56" y="48"/>
                      </a:cubicBezTo>
                      <a:cubicBezTo>
                        <a:pt x="70" y="66"/>
                        <a:pt x="81" y="83"/>
                        <a:pt x="84" y="108"/>
                      </a:cubicBezTo>
                      <a:cubicBezTo>
                        <a:pt x="87" y="133"/>
                        <a:pt x="79" y="169"/>
                        <a:pt x="72" y="196"/>
                      </a:cubicBezTo>
                      <a:cubicBezTo>
                        <a:pt x="65" y="223"/>
                        <a:pt x="36" y="239"/>
                        <a:pt x="40" y="272"/>
                      </a:cubicBezTo>
                      <a:cubicBezTo>
                        <a:pt x="44" y="305"/>
                        <a:pt x="86" y="369"/>
                        <a:pt x="98" y="3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41" name="Freeform 58"/>
                <p:cNvSpPr>
                  <a:spLocks/>
                </p:cNvSpPr>
                <p:nvPr/>
              </p:nvSpPr>
              <p:spPr bwMode="auto">
                <a:xfrm>
                  <a:off x="1424" y="3216"/>
                  <a:ext cx="208" cy="448"/>
                </a:xfrm>
                <a:custGeom>
                  <a:avLst/>
                  <a:gdLst>
                    <a:gd name="T0" fmla="*/ 112 w 208"/>
                    <a:gd name="T1" fmla="*/ 0 h 448"/>
                    <a:gd name="T2" fmla="*/ 112 w 208"/>
                    <a:gd name="T3" fmla="*/ 96 h 448"/>
                    <a:gd name="T4" fmla="*/ 18 w 208"/>
                    <a:gd name="T5" fmla="*/ 210 h 448"/>
                    <a:gd name="T6" fmla="*/ 16 w 208"/>
                    <a:gd name="T7" fmla="*/ 336 h 448"/>
                    <a:gd name="T8" fmla="*/ 112 w 208"/>
                    <a:gd name="T9" fmla="*/ 432 h 448"/>
                    <a:gd name="T10" fmla="*/ 208 w 208"/>
                    <a:gd name="T11" fmla="*/ 432 h 4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8"/>
                    <a:gd name="T19" fmla="*/ 0 h 448"/>
                    <a:gd name="T20" fmla="*/ 208 w 208"/>
                    <a:gd name="T21" fmla="*/ 448 h 4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8" h="448">
                      <a:moveTo>
                        <a:pt x="112" y="0"/>
                      </a:moveTo>
                      <a:cubicBezTo>
                        <a:pt x="120" y="32"/>
                        <a:pt x="128" y="61"/>
                        <a:pt x="112" y="96"/>
                      </a:cubicBezTo>
                      <a:cubicBezTo>
                        <a:pt x="96" y="131"/>
                        <a:pt x="34" y="170"/>
                        <a:pt x="18" y="210"/>
                      </a:cubicBezTo>
                      <a:cubicBezTo>
                        <a:pt x="2" y="250"/>
                        <a:pt x="0" y="299"/>
                        <a:pt x="16" y="336"/>
                      </a:cubicBezTo>
                      <a:cubicBezTo>
                        <a:pt x="32" y="373"/>
                        <a:pt x="80" y="416"/>
                        <a:pt x="112" y="432"/>
                      </a:cubicBezTo>
                      <a:cubicBezTo>
                        <a:pt x="144" y="448"/>
                        <a:pt x="176" y="440"/>
                        <a:pt x="208" y="4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42" name="Freeform 59"/>
                <p:cNvSpPr>
                  <a:spLocks/>
                </p:cNvSpPr>
                <p:nvPr/>
              </p:nvSpPr>
              <p:spPr bwMode="auto">
                <a:xfrm>
                  <a:off x="1362" y="3290"/>
                  <a:ext cx="113" cy="132"/>
                </a:xfrm>
                <a:custGeom>
                  <a:avLst/>
                  <a:gdLst>
                    <a:gd name="T0" fmla="*/ 0 w 113"/>
                    <a:gd name="T1" fmla="*/ 0 h 132"/>
                    <a:gd name="T2" fmla="*/ 100 w 113"/>
                    <a:gd name="T3" fmla="*/ 76 h 132"/>
                    <a:gd name="T4" fmla="*/ 80 w 113"/>
                    <a:gd name="T5" fmla="*/ 132 h 132"/>
                    <a:gd name="T6" fmla="*/ 0 60000 65536"/>
                    <a:gd name="T7" fmla="*/ 0 60000 65536"/>
                    <a:gd name="T8" fmla="*/ 0 60000 65536"/>
                    <a:gd name="T9" fmla="*/ 0 w 113"/>
                    <a:gd name="T10" fmla="*/ 0 h 132"/>
                    <a:gd name="T11" fmla="*/ 113 w 113"/>
                    <a:gd name="T12" fmla="*/ 132 h 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3" h="132">
                      <a:moveTo>
                        <a:pt x="0" y="0"/>
                      </a:moveTo>
                      <a:cubicBezTo>
                        <a:pt x="17" y="13"/>
                        <a:pt x="87" y="54"/>
                        <a:pt x="100" y="76"/>
                      </a:cubicBezTo>
                      <a:cubicBezTo>
                        <a:pt x="113" y="98"/>
                        <a:pt x="84" y="120"/>
                        <a:pt x="80" y="1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43" name="Freeform 60"/>
                <p:cNvSpPr>
                  <a:spLocks/>
                </p:cNvSpPr>
                <p:nvPr/>
              </p:nvSpPr>
              <p:spPr bwMode="auto">
                <a:xfrm>
                  <a:off x="1488" y="3306"/>
                  <a:ext cx="114" cy="294"/>
                </a:xfrm>
                <a:custGeom>
                  <a:avLst/>
                  <a:gdLst>
                    <a:gd name="T0" fmla="*/ 114 w 114"/>
                    <a:gd name="T1" fmla="*/ 0 h 294"/>
                    <a:gd name="T2" fmla="*/ 48 w 114"/>
                    <a:gd name="T3" fmla="*/ 102 h 294"/>
                    <a:gd name="T4" fmla="*/ 14 w 114"/>
                    <a:gd name="T5" fmla="*/ 176 h 294"/>
                    <a:gd name="T6" fmla="*/ 0 w 114"/>
                    <a:gd name="T7" fmla="*/ 294 h 29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"/>
                    <a:gd name="T13" fmla="*/ 0 h 294"/>
                    <a:gd name="T14" fmla="*/ 114 w 114"/>
                    <a:gd name="T15" fmla="*/ 294 h 29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" h="294">
                      <a:moveTo>
                        <a:pt x="114" y="0"/>
                      </a:moveTo>
                      <a:cubicBezTo>
                        <a:pt x="102" y="17"/>
                        <a:pt x="65" y="73"/>
                        <a:pt x="48" y="102"/>
                      </a:cubicBezTo>
                      <a:cubicBezTo>
                        <a:pt x="31" y="131"/>
                        <a:pt x="22" y="144"/>
                        <a:pt x="14" y="176"/>
                      </a:cubicBezTo>
                      <a:cubicBezTo>
                        <a:pt x="6" y="208"/>
                        <a:pt x="3" y="270"/>
                        <a:pt x="0" y="2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44" name="Freeform 61"/>
                <p:cNvSpPr>
                  <a:spLocks/>
                </p:cNvSpPr>
                <p:nvPr/>
              </p:nvSpPr>
              <p:spPr bwMode="auto">
                <a:xfrm>
                  <a:off x="1542" y="3378"/>
                  <a:ext cx="92" cy="12"/>
                </a:xfrm>
                <a:custGeom>
                  <a:avLst/>
                  <a:gdLst>
                    <a:gd name="T0" fmla="*/ 0 w 92"/>
                    <a:gd name="T1" fmla="*/ 12 h 12"/>
                    <a:gd name="T2" fmla="*/ 56 w 92"/>
                    <a:gd name="T3" fmla="*/ 0 h 12"/>
                    <a:gd name="T4" fmla="*/ 92 w 92"/>
                    <a:gd name="T5" fmla="*/ 12 h 12"/>
                    <a:gd name="T6" fmla="*/ 0 60000 65536"/>
                    <a:gd name="T7" fmla="*/ 0 60000 65536"/>
                    <a:gd name="T8" fmla="*/ 0 60000 65536"/>
                    <a:gd name="T9" fmla="*/ 0 w 92"/>
                    <a:gd name="T10" fmla="*/ 0 h 12"/>
                    <a:gd name="T11" fmla="*/ 92 w 92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2" h="12">
                      <a:moveTo>
                        <a:pt x="0" y="12"/>
                      </a:moveTo>
                      <a:cubicBezTo>
                        <a:pt x="9" y="11"/>
                        <a:pt x="41" y="0"/>
                        <a:pt x="56" y="0"/>
                      </a:cubicBezTo>
                      <a:cubicBezTo>
                        <a:pt x="71" y="0"/>
                        <a:pt x="85" y="10"/>
                        <a:pt x="92" y="1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45" name="Freeform 62"/>
                <p:cNvSpPr>
                  <a:spLocks/>
                </p:cNvSpPr>
                <p:nvPr/>
              </p:nvSpPr>
              <p:spPr bwMode="auto">
                <a:xfrm>
                  <a:off x="1504" y="3430"/>
                  <a:ext cx="224" cy="234"/>
                </a:xfrm>
                <a:custGeom>
                  <a:avLst/>
                  <a:gdLst>
                    <a:gd name="T0" fmla="*/ 114 w 224"/>
                    <a:gd name="T1" fmla="*/ 0 h 234"/>
                    <a:gd name="T2" fmla="*/ 32 w 224"/>
                    <a:gd name="T3" fmla="*/ 74 h 234"/>
                    <a:gd name="T4" fmla="*/ 32 w 224"/>
                    <a:gd name="T5" fmla="*/ 122 h 234"/>
                    <a:gd name="T6" fmla="*/ 32 w 224"/>
                    <a:gd name="T7" fmla="*/ 218 h 234"/>
                    <a:gd name="T8" fmla="*/ 224 w 224"/>
                    <a:gd name="T9" fmla="*/ 218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4"/>
                    <a:gd name="T16" fmla="*/ 0 h 234"/>
                    <a:gd name="T17" fmla="*/ 224 w 224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4" h="234">
                      <a:moveTo>
                        <a:pt x="114" y="0"/>
                      </a:moveTo>
                      <a:cubicBezTo>
                        <a:pt x="100" y="13"/>
                        <a:pt x="46" y="54"/>
                        <a:pt x="32" y="74"/>
                      </a:cubicBezTo>
                      <a:cubicBezTo>
                        <a:pt x="18" y="94"/>
                        <a:pt x="32" y="98"/>
                        <a:pt x="32" y="122"/>
                      </a:cubicBezTo>
                      <a:cubicBezTo>
                        <a:pt x="32" y="146"/>
                        <a:pt x="0" y="202"/>
                        <a:pt x="32" y="218"/>
                      </a:cubicBezTo>
                      <a:cubicBezTo>
                        <a:pt x="64" y="234"/>
                        <a:pt x="144" y="226"/>
                        <a:pt x="224" y="21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46" name="Freeform 63"/>
                <p:cNvSpPr>
                  <a:spLocks/>
                </p:cNvSpPr>
                <p:nvPr/>
              </p:nvSpPr>
              <p:spPr bwMode="auto">
                <a:xfrm>
                  <a:off x="1581" y="3453"/>
                  <a:ext cx="100" cy="102"/>
                </a:xfrm>
                <a:custGeom>
                  <a:avLst/>
                  <a:gdLst>
                    <a:gd name="T0" fmla="*/ 99 w 100"/>
                    <a:gd name="T1" fmla="*/ 3 h 102"/>
                    <a:gd name="T2" fmla="*/ 41 w 100"/>
                    <a:gd name="T3" fmla="*/ 61 h 102"/>
                    <a:gd name="T4" fmla="*/ 3 w 100"/>
                    <a:gd name="T5" fmla="*/ 99 h 102"/>
                    <a:gd name="T6" fmla="*/ 61 w 100"/>
                    <a:gd name="T7" fmla="*/ 81 h 102"/>
                    <a:gd name="T8" fmla="*/ 99 w 100"/>
                    <a:gd name="T9" fmla="*/ 3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"/>
                    <a:gd name="T16" fmla="*/ 0 h 102"/>
                    <a:gd name="T17" fmla="*/ 100 w 100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" h="102">
                      <a:moveTo>
                        <a:pt x="99" y="3"/>
                      </a:moveTo>
                      <a:cubicBezTo>
                        <a:pt x="96" y="0"/>
                        <a:pt x="57" y="45"/>
                        <a:pt x="41" y="61"/>
                      </a:cubicBezTo>
                      <a:cubicBezTo>
                        <a:pt x="25" y="77"/>
                        <a:pt x="0" y="96"/>
                        <a:pt x="3" y="99"/>
                      </a:cubicBezTo>
                      <a:cubicBezTo>
                        <a:pt x="6" y="102"/>
                        <a:pt x="45" y="97"/>
                        <a:pt x="61" y="81"/>
                      </a:cubicBezTo>
                      <a:cubicBezTo>
                        <a:pt x="77" y="65"/>
                        <a:pt x="100" y="9"/>
                        <a:pt x="99" y="3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47" name="Freeform 64"/>
                <p:cNvSpPr>
                  <a:spLocks/>
                </p:cNvSpPr>
                <p:nvPr/>
              </p:nvSpPr>
              <p:spPr bwMode="auto">
                <a:xfrm>
                  <a:off x="1665" y="3113"/>
                  <a:ext cx="186" cy="180"/>
                </a:xfrm>
                <a:custGeom>
                  <a:avLst/>
                  <a:gdLst>
                    <a:gd name="T0" fmla="*/ 137 w 186"/>
                    <a:gd name="T1" fmla="*/ 29 h 180"/>
                    <a:gd name="T2" fmla="*/ 73 w 186"/>
                    <a:gd name="T3" fmla="*/ 9 h 180"/>
                    <a:gd name="T4" fmla="*/ 5 w 186"/>
                    <a:gd name="T5" fmla="*/ 5 h 180"/>
                    <a:gd name="T6" fmla="*/ 41 w 186"/>
                    <a:gd name="T7" fmla="*/ 37 h 180"/>
                    <a:gd name="T8" fmla="*/ 45 w 186"/>
                    <a:gd name="T9" fmla="*/ 65 h 180"/>
                    <a:gd name="T10" fmla="*/ 53 w 186"/>
                    <a:gd name="T11" fmla="*/ 101 h 180"/>
                    <a:gd name="T12" fmla="*/ 76 w 186"/>
                    <a:gd name="T13" fmla="*/ 88 h 180"/>
                    <a:gd name="T14" fmla="*/ 137 w 186"/>
                    <a:gd name="T15" fmla="*/ 81 h 180"/>
                    <a:gd name="T16" fmla="*/ 153 w 186"/>
                    <a:gd name="T17" fmla="*/ 101 h 180"/>
                    <a:gd name="T18" fmla="*/ 153 w 186"/>
                    <a:gd name="T19" fmla="*/ 173 h 180"/>
                    <a:gd name="T20" fmla="*/ 161 w 186"/>
                    <a:gd name="T21" fmla="*/ 141 h 180"/>
                    <a:gd name="T22" fmla="*/ 181 w 186"/>
                    <a:gd name="T23" fmla="*/ 141 h 180"/>
                    <a:gd name="T24" fmla="*/ 169 w 186"/>
                    <a:gd name="T25" fmla="*/ 105 h 180"/>
                    <a:gd name="T26" fmla="*/ 181 w 186"/>
                    <a:gd name="T27" fmla="*/ 89 h 180"/>
                    <a:gd name="T28" fmla="*/ 137 w 186"/>
                    <a:gd name="T29" fmla="*/ 29 h 1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86"/>
                    <a:gd name="T46" fmla="*/ 0 h 180"/>
                    <a:gd name="T47" fmla="*/ 186 w 186"/>
                    <a:gd name="T48" fmla="*/ 180 h 18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86" h="180">
                      <a:moveTo>
                        <a:pt x="137" y="29"/>
                      </a:moveTo>
                      <a:cubicBezTo>
                        <a:pt x="119" y="16"/>
                        <a:pt x="95" y="13"/>
                        <a:pt x="73" y="9"/>
                      </a:cubicBezTo>
                      <a:cubicBezTo>
                        <a:pt x="51" y="5"/>
                        <a:pt x="10" y="0"/>
                        <a:pt x="5" y="5"/>
                      </a:cubicBezTo>
                      <a:cubicBezTo>
                        <a:pt x="0" y="10"/>
                        <a:pt x="34" y="27"/>
                        <a:pt x="41" y="37"/>
                      </a:cubicBezTo>
                      <a:cubicBezTo>
                        <a:pt x="48" y="47"/>
                        <a:pt x="43" y="54"/>
                        <a:pt x="45" y="65"/>
                      </a:cubicBezTo>
                      <a:cubicBezTo>
                        <a:pt x="47" y="76"/>
                        <a:pt x="48" y="97"/>
                        <a:pt x="53" y="101"/>
                      </a:cubicBezTo>
                      <a:cubicBezTo>
                        <a:pt x="58" y="105"/>
                        <a:pt x="62" y="91"/>
                        <a:pt x="76" y="88"/>
                      </a:cubicBezTo>
                      <a:cubicBezTo>
                        <a:pt x="90" y="85"/>
                        <a:pt x="124" y="79"/>
                        <a:pt x="137" y="81"/>
                      </a:cubicBezTo>
                      <a:cubicBezTo>
                        <a:pt x="150" y="83"/>
                        <a:pt x="150" y="86"/>
                        <a:pt x="153" y="101"/>
                      </a:cubicBezTo>
                      <a:cubicBezTo>
                        <a:pt x="156" y="116"/>
                        <a:pt x="152" y="166"/>
                        <a:pt x="153" y="173"/>
                      </a:cubicBezTo>
                      <a:cubicBezTo>
                        <a:pt x="154" y="180"/>
                        <a:pt x="156" y="146"/>
                        <a:pt x="161" y="141"/>
                      </a:cubicBezTo>
                      <a:cubicBezTo>
                        <a:pt x="166" y="136"/>
                        <a:pt x="180" y="147"/>
                        <a:pt x="181" y="141"/>
                      </a:cubicBezTo>
                      <a:cubicBezTo>
                        <a:pt x="182" y="135"/>
                        <a:pt x="169" y="114"/>
                        <a:pt x="169" y="105"/>
                      </a:cubicBezTo>
                      <a:cubicBezTo>
                        <a:pt x="169" y="96"/>
                        <a:pt x="186" y="102"/>
                        <a:pt x="181" y="89"/>
                      </a:cubicBezTo>
                      <a:cubicBezTo>
                        <a:pt x="176" y="76"/>
                        <a:pt x="155" y="42"/>
                        <a:pt x="137" y="2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6630" name="Freeform 65"/>
              <p:cNvSpPr>
                <a:spLocks/>
              </p:cNvSpPr>
              <p:nvPr/>
            </p:nvSpPr>
            <p:spPr bwMode="auto">
              <a:xfrm>
                <a:off x="2670" y="3462"/>
                <a:ext cx="406" cy="135"/>
              </a:xfrm>
              <a:custGeom>
                <a:avLst/>
                <a:gdLst>
                  <a:gd name="T0" fmla="*/ 0 w 406"/>
                  <a:gd name="T1" fmla="*/ 0 h 135"/>
                  <a:gd name="T2" fmla="*/ 44 w 406"/>
                  <a:gd name="T3" fmla="*/ 64 h 135"/>
                  <a:gd name="T4" fmla="*/ 168 w 406"/>
                  <a:gd name="T5" fmla="*/ 124 h 135"/>
                  <a:gd name="T6" fmla="*/ 316 w 406"/>
                  <a:gd name="T7" fmla="*/ 128 h 135"/>
                  <a:gd name="T8" fmla="*/ 402 w 406"/>
                  <a:gd name="T9" fmla="*/ 90 h 135"/>
                  <a:gd name="T10" fmla="*/ 292 w 406"/>
                  <a:gd name="T11" fmla="*/ 112 h 135"/>
                  <a:gd name="T12" fmla="*/ 232 w 406"/>
                  <a:gd name="T13" fmla="*/ 116 h 135"/>
                  <a:gd name="T14" fmla="*/ 120 w 406"/>
                  <a:gd name="T15" fmla="*/ 88 h 135"/>
                  <a:gd name="T16" fmla="*/ 68 w 406"/>
                  <a:gd name="T17" fmla="*/ 72 h 135"/>
                  <a:gd name="T18" fmla="*/ 4 w 406"/>
                  <a:gd name="T19" fmla="*/ 0 h 1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135"/>
                  <a:gd name="T32" fmla="*/ 406 w 406"/>
                  <a:gd name="T33" fmla="*/ 135 h 1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135">
                    <a:moveTo>
                      <a:pt x="0" y="0"/>
                    </a:moveTo>
                    <a:cubicBezTo>
                      <a:pt x="7" y="11"/>
                      <a:pt x="16" y="43"/>
                      <a:pt x="44" y="64"/>
                    </a:cubicBezTo>
                    <a:cubicBezTo>
                      <a:pt x="72" y="85"/>
                      <a:pt x="123" y="113"/>
                      <a:pt x="168" y="124"/>
                    </a:cubicBezTo>
                    <a:cubicBezTo>
                      <a:pt x="213" y="135"/>
                      <a:pt x="277" y="134"/>
                      <a:pt x="316" y="128"/>
                    </a:cubicBezTo>
                    <a:cubicBezTo>
                      <a:pt x="355" y="122"/>
                      <a:pt x="406" y="93"/>
                      <a:pt x="402" y="90"/>
                    </a:cubicBezTo>
                    <a:cubicBezTo>
                      <a:pt x="398" y="87"/>
                      <a:pt x="320" y="108"/>
                      <a:pt x="292" y="112"/>
                    </a:cubicBezTo>
                    <a:cubicBezTo>
                      <a:pt x="264" y="116"/>
                      <a:pt x="261" y="120"/>
                      <a:pt x="232" y="116"/>
                    </a:cubicBezTo>
                    <a:cubicBezTo>
                      <a:pt x="203" y="112"/>
                      <a:pt x="147" y="95"/>
                      <a:pt x="120" y="88"/>
                    </a:cubicBezTo>
                    <a:cubicBezTo>
                      <a:pt x="93" y="81"/>
                      <a:pt x="87" y="87"/>
                      <a:pt x="68" y="72"/>
                    </a:cubicBezTo>
                    <a:cubicBezTo>
                      <a:pt x="49" y="57"/>
                      <a:pt x="17" y="15"/>
                      <a:pt x="4" y="0"/>
                    </a:cubicBezTo>
                  </a:path>
                </a:pathLst>
              </a:custGeom>
              <a:gradFill rotWithShape="1">
                <a:gsLst>
                  <a:gs pos="0">
                    <a:srgbClr val="003A00"/>
                  </a:gs>
                  <a:gs pos="100000">
                    <a:srgbClr val="003A00"/>
                  </a:gs>
                </a:gsLst>
                <a:lin ang="5400000" scaled="1"/>
              </a:gradFill>
              <a:ln w="317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6628" name="Freeform 67" descr="Циновка"/>
            <p:cNvSpPr>
              <a:spLocks/>
            </p:cNvSpPr>
            <p:nvPr/>
          </p:nvSpPr>
          <p:spPr bwMode="auto">
            <a:xfrm flipH="1">
              <a:off x="2880" y="2894"/>
              <a:ext cx="1144" cy="360"/>
            </a:xfrm>
            <a:custGeom>
              <a:avLst/>
              <a:gdLst>
                <a:gd name="T0" fmla="*/ 144 w 1144"/>
                <a:gd name="T1" fmla="*/ 32 h 360"/>
                <a:gd name="T2" fmla="*/ 48 w 1144"/>
                <a:gd name="T3" fmla="*/ 32 h 360"/>
                <a:gd name="T4" fmla="*/ 0 w 1144"/>
                <a:gd name="T5" fmla="*/ 224 h 360"/>
                <a:gd name="T6" fmla="*/ 48 w 1144"/>
                <a:gd name="T7" fmla="*/ 272 h 360"/>
                <a:gd name="T8" fmla="*/ 144 w 1144"/>
                <a:gd name="T9" fmla="*/ 272 h 360"/>
                <a:gd name="T10" fmla="*/ 336 w 1144"/>
                <a:gd name="T11" fmla="*/ 272 h 360"/>
                <a:gd name="T12" fmla="*/ 816 w 1144"/>
                <a:gd name="T13" fmla="*/ 320 h 360"/>
                <a:gd name="T14" fmla="*/ 1104 w 1144"/>
                <a:gd name="T15" fmla="*/ 320 h 360"/>
                <a:gd name="T16" fmla="*/ 1056 w 1144"/>
                <a:gd name="T17" fmla="*/ 80 h 360"/>
                <a:gd name="T18" fmla="*/ 960 w 1144"/>
                <a:gd name="T19" fmla="*/ 32 h 360"/>
                <a:gd name="T20" fmla="*/ 816 w 1144"/>
                <a:gd name="T21" fmla="*/ 128 h 360"/>
                <a:gd name="T22" fmla="*/ 551 w 1144"/>
                <a:gd name="T23" fmla="*/ 146 h 360"/>
                <a:gd name="T24" fmla="*/ 339 w 1144"/>
                <a:gd name="T25" fmla="*/ 115 h 360"/>
                <a:gd name="T26" fmla="*/ 192 w 1144"/>
                <a:gd name="T27" fmla="*/ 128 h 360"/>
                <a:gd name="T28" fmla="*/ 144 w 1144"/>
                <a:gd name="T29" fmla="*/ 32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44"/>
                <a:gd name="T46" fmla="*/ 0 h 360"/>
                <a:gd name="T47" fmla="*/ 1144 w 1144"/>
                <a:gd name="T48" fmla="*/ 360 h 36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44" h="360">
                  <a:moveTo>
                    <a:pt x="144" y="32"/>
                  </a:moveTo>
                  <a:cubicBezTo>
                    <a:pt x="120" y="16"/>
                    <a:pt x="72" y="0"/>
                    <a:pt x="48" y="32"/>
                  </a:cubicBezTo>
                  <a:cubicBezTo>
                    <a:pt x="24" y="64"/>
                    <a:pt x="0" y="184"/>
                    <a:pt x="0" y="224"/>
                  </a:cubicBezTo>
                  <a:cubicBezTo>
                    <a:pt x="0" y="264"/>
                    <a:pt x="24" y="264"/>
                    <a:pt x="48" y="272"/>
                  </a:cubicBezTo>
                  <a:cubicBezTo>
                    <a:pt x="72" y="280"/>
                    <a:pt x="96" y="272"/>
                    <a:pt x="144" y="272"/>
                  </a:cubicBezTo>
                  <a:cubicBezTo>
                    <a:pt x="192" y="272"/>
                    <a:pt x="224" y="264"/>
                    <a:pt x="336" y="272"/>
                  </a:cubicBezTo>
                  <a:cubicBezTo>
                    <a:pt x="448" y="280"/>
                    <a:pt x="688" y="312"/>
                    <a:pt x="816" y="320"/>
                  </a:cubicBezTo>
                  <a:cubicBezTo>
                    <a:pt x="944" y="328"/>
                    <a:pt x="1064" y="360"/>
                    <a:pt x="1104" y="320"/>
                  </a:cubicBezTo>
                  <a:cubicBezTo>
                    <a:pt x="1144" y="280"/>
                    <a:pt x="1080" y="128"/>
                    <a:pt x="1056" y="80"/>
                  </a:cubicBezTo>
                  <a:cubicBezTo>
                    <a:pt x="1032" y="32"/>
                    <a:pt x="1000" y="24"/>
                    <a:pt x="960" y="32"/>
                  </a:cubicBezTo>
                  <a:cubicBezTo>
                    <a:pt x="920" y="40"/>
                    <a:pt x="884" y="109"/>
                    <a:pt x="816" y="128"/>
                  </a:cubicBezTo>
                  <a:cubicBezTo>
                    <a:pt x="748" y="147"/>
                    <a:pt x="630" y="148"/>
                    <a:pt x="551" y="146"/>
                  </a:cubicBezTo>
                  <a:cubicBezTo>
                    <a:pt x="472" y="144"/>
                    <a:pt x="399" y="118"/>
                    <a:pt x="339" y="115"/>
                  </a:cubicBezTo>
                  <a:cubicBezTo>
                    <a:pt x="279" y="112"/>
                    <a:pt x="224" y="142"/>
                    <a:pt x="192" y="128"/>
                  </a:cubicBezTo>
                  <a:cubicBezTo>
                    <a:pt x="160" y="114"/>
                    <a:pt x="168" y="48"/>
                    <a:pt x="144" y="32"/>
                  </a:cubicBezTo>
                  <a:close/>
                </a:path>
              </a:pathLst>
            </a:cu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457" name="Group 193"/>
          <p:cNvGrpSpPr>
            <a:grpSpLocks/>
          </p:cNvGrpSpPr>
          <p:nvPr/>
        </p:nvGrpSpPr>
        <p:grpSpPr bwMode="auto">
          <a:xfrm>
            <a:off x="250825" y="4267200"/>
            <a:ext cx="1968500" cy="2590800"/>
            <a:chOff x="158" y="2387"/>
            <a:chExt cx="1240" cy="1632"/>
          </a:xfrm>
        </p:grpSpPr>
        <p:grpSp>
          <p:nvGrpSpPr>
            <p:cNvPr id="106606" name="Group 70"/>
            <p:cNvGrpSpPr>
              <a:grpSpLocks/>
            </p:cNvGrpSpPr>
            <p:nvPr/>
          </p:nvGrpSpPr>
          <p:grpSpPr bwMode="auto">
            <a:xfrm>
              <a:off x="158" y="2387"/>
              <a:ext cx="1104" cy="1632"/>
              <a:chOff x="96" y="2592"/>
              <a:chExt cx="1104" cy="1632"/>
            </a:xfrm>
          </p:grpSpPr>
          <p:sp>
            <p:nvSpPr>
              <p:cNvPr id="106608" name="Freeform 71"/>
              <p:cNvSpPr>
                <a:spLocks/>
              </p:cNvSpPr>
              <p:nvPr/>
            </p:nvSpPr>
            <p:spPr bwMode="auto">
              <a:xfrm>
                <a:off x="672" y="2784"/>
                <a:ext cx="240" cy="240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9" name="Freeform 72"/>
              <p:cNvSpPr>
                <a:spLocks/>
              </p:cNvSpPr>
              <p:nvPr/>
            </p:nvSpPr>
            <p:spPr bwMode="auto">
              <a:xfrm>
                <a:off x="336" y="2784"/>
                <a:ext cx="336" cy="192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0" name="Freeform 73"/>
              <p:cNvSpPr>
                <a:spLocks/>
              </p:cNvSpPr>
              <p:nvPr/>
            </p:nvSpPr>
            <p:spPr bwMode="auto">
              <a:xfrm>
                <a:off x="864" y="2832"/>
                <a:ext cx="336" cy="192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1" name="Freeform 74"/>
              <p:cNvSpPr>
                <a:spLocks/>
              </p:cNvSpPr>
              <p:nvPr/>
            </p:nvSpPr>
            <p:spPr bwMode="auto">
              <a:xfrm>
                <a:off x="528" y="2736"/>
                <a:ext cx="240" cy="240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2" name="Freeform 75"/>
              <p:cNvSpPr>
                <a:spLocks/>
              </p:cNvSpPr>
              <p:nvPr/>
            </p:nvSpPr>
            <p:spPr bwMode="auto">
              <a:xfrm>
                <a:off x="720" y="2592"/>
                <a:ext cx="240" cy="240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3" name="Freeform 76" descr="Циновка"/>
              <p:cNvSpPr>
                <a:spLocks/>
              </p:cNvSpPr>
              <p:nvPr/>
            </p:nvSpPr>
            <p:spPr bwMode="auto">
              <a:xfrm>
                <a:off x="192" y="2832"/>
                <a:ext cx="1008" cy="1392"/>
              </a:xfrm>
              <a:custGeom>
                <a:avLst/>
                <a:gdLst>
                  <a:gd name="T0" fmla="*/ 717 w 912"/>
                  <a:gd name="T1" fmla="*/ 2524 h 1194"/>
                  <a:gd name="T2" fmla="*/ 1157 w 912"/>
                  <a:gd name="T3" fmla="*/ 2524 h 1194"/>
                  <a:gd name="T4" fmla="*/ 1394 w 912"/>
                  <a:gd name="T5" fmla="*/ 2385 h 1194"/>
                  <a:gd name="T6" fmla="*/ 1376 w 912"/>
                  <a:gd name="T7" fmla="*/ 1962 h 1194"/>
                  <a:gd name="T8" fmla="*/ 1376 w 912"/>
                  <a:gd name="T9" fmla="*/ 1686 h 1194"/>
                  <a:gd name="T10" fmla="*/ 1376 w 912"/>
                  <a:gd name="T11" fmla="*/ 1405 h 1194"/>
                  <a:gd name="T12" fmla="*/ 1487 w 912"/>
                  <a:gd name="T13" fmla="*/ 705 h 1194"/>
                  <a:gd name="T14" fmla="*/ 1487 w 912"/>
                  <a:gd name="T15" fmla="*/ 287 h 1194"/>
                  <a:gd name="T16" fmla="*/ 1488 w 912"/>
                  <a:gd name="T17" fmla="*/ 114 h 1194"/>
                  <a:gd name="T18" fmla="*/ 1462 w 912"/>
                  <a:gd name="T19" fmla="*/ 49 h 1194"/>
                  <a:gd name="T20" fmla="*/ 1438 w 912"/>
                  <a:gd name="T21" fmla="*/ 14 h 1194"/>
                  <a:gd name="T22" fmla="*/ 1388 w 912"/>
                  <a:gd name="T23" fmla="*/ 146 h 1194"/>
                  <a:gd name="T24" fmla="*/ 1188 w 912"/>
                  <a:gd name="T25" fmla="*/ 211 h 1194"/>
                  <a:gd name="T26" fmla="*/ 937 w 912"/>
                  <a:gd name="T27" fmla="*/ 277 h 1194"/>
                  <a:gd name="T28" fmla="*/ 587 w 912"/>
                  <a:gd name="T29" fmla="*/ 246 h 1194"/>
                  <a:gd name="T30" fmla="*/ 188 w 912"/>
                  <a:gd name="T31" fmla="*/ 211 h 1194"/>
                  <a:gd name="T32" fmla="*/ 239 w 912"/>
                  <a:gd name="T33" fmla="*/ 180 h 1194"/>
                  <a:gd name="T34" fmla="*/ 239 w 912"/>
                  <a:gd name="T35" fmla="*/ 49 h 1194"/>
                  <a:gd name="T36" fmla="*/ 213 w 912"/>
                  <a:gd name="T37" fmla="*/ 114 h 1194"/>
                  <a:gd name="T38" fmla="*/ 188 w 912"/>
                  <a:gd name="T39" fmla="*/ 114 h 1194"/>
                  <a:gd name="T40" fmla="*/ 188 w 912"/>
                  <a:gd name="T41" fmla="*/ 180 h 1194"/>
                  <a:gd name="T42" fmla="*/ 166 w 912"/>
                  <a:gd name="T43" fmla="*/ 567 h 1194"/>
                  <a:gd name="T44" fmla="*/ 54 w 912"/>
                  <a:gd name="T45" fmla="*/ 1547 h 1194"/>
                  <a:gd name="T46" fmla="*/ 54 w 912"/>
                  <a:gd name="T47" fmla="*/ 1962 h 1194"/>
                  <a:gd name="T48" fmla="*/ 73 w 912"/>
                  <a:gd name="T49" fmla="*/ 2481 h 1194"/>
                  <a:gd name="T50" fmla="*/ 496 w 912"/>
                  <a:gd name="T51" fmla="*/ 2524 h 1194"/>
                  <a:gd name="T52" fmla="*/ 717 w 912"/>
                  <a:gd name="T53" fmla="*/ 2524 h 119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912"/>
                  <a:gd name="T82" fmla="*/ 0 h 1194"/>
                  <a:gd name="T83" fmla="*/ 912 w 912"/>
                  <a:gd name="T84" fmla="*/ 1194 h 119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912" h="1194">
                    <a:moveTo>
                      <a:pt x="434" y="1172"/>
                    </a:moveTo>
                    <a:cubicBezTo>
                      <a:pt x="500" y="1172"/>
                      <a:pt x="633" y="1183"/>
                      <a:pt x="701" y="1172"/>
                    </a:cubicBezTo>
                    <a:cubicBezTo>
                      <a:pt x="769" y="1162"/>
                      <a:pt x="823" y="1151"/>
                      <a:pt x="845" y="1107"/>
                    </a:cubicBezTo>
                    <a:cubicBezTo>
                      <a:pt x="868" y="1064"/>
                      <a:pt x="836" y="967"/>
                      <a:pt x="834" y="912"/>
                    </a:cubicBezTo>
                    <a:cubicBezTo>
                      <a:pt x="833" y="858"/>
                      <a:pt x="834" y="826"/>
                      <a:pt x="834" y="783"/>
                    </a:cubicBezTo>
                    <a:cubicBezTo>
                      <a:pt x="834" y="739"/>
                      <a:pt x="823" y="728"/>
                      <a:pt x="834" y="653"/>
                    </a:cubicBezTo>
                    <a:cubicBezTo>
                      <a:pt x="845" y="577"/>
                      <a:pt x="890" y="414"/>
                      <a:pt x="901" y="328"/>
                    </a:cubicBezTo>
                    <a:cubicBezTo>
                      <a:pt x="912" y="241"/>
                      <a:pt x="901" y="179"/>
                      <a:pt x="901" y="133"/>
                    </a:cubicBezTo>
                    <a:cubicBezTo>
                      <a:pt x="901" y="87"/>
                      <a:pt x="904" y="71"/>
                      <a:pt x="902" y="53"/>
                    </a:cubicBezTo>
                    <a:cubicBezTo>
                      <a:pt x="900" y="35"/>
                      <a:pt x="892" y="31"/>
                      <a:pt x="887" y="23"/>
                    </a:cubicBezTo>
                    <a:cubicBezTo>
                      <a:pt x="882" y="15"/>
                      <a:pt x="880" y="0"/>
                      <a:pt x="872" y="7"/>
                    </a:cubicBezTo>
                    <a:cubicBezTo>
                      <a:pt x="864" y="14"/>
                      <a:pt x="866" y="53"/>
                      <a:pt x="841" y="68"/>
                    </a:cubicBezTo>
                    <a:cubicBezTo>
                      <a:pt x="816" y="83"/>
                      <a:pt x="765" y="88"/>
                      <a:pt x="720" y="98"/>
                    </a:cubicBezTo>
                    <a:cubicBezTo>
                      <a:pt x="675" y="108"/>
                      <a:pt x="629" y="126"/>
                      <a:pt x="568" y="129"/>
                    </a:cubicBezTo>
                    <a:cubicBezTo>
                      <a:pt x="507" y="132"/>
                      <a:pt x="432" y="119"/>
                      <a:pt x="356" y="114"/>
                    </a:cubicBezTo>
                    <a:cubicBezTo>
                      <a:pt x="280" y="109"/>
                      <a:pt x="149" y="103"/>
                      <a:pt x="114" y="98"/>
                    </a:cubicBezTo>
                    <a:cubicBezTo>
                      <a:pt x="79" y="93"/>
                      <a:pt x="139" y="95"/>
                      <a:pt x="144" y="83"/>
                    </a:cubicBezTo>
                    <a:cubicBezTo>
                      <a:pt x="149" y="71"/>
                      <a:pt x="146" y="28"/>
                      <a:pt x="144" y="23"/>
                    </a:cubicBezTo>
                    <a:cubicBezTo>
                      <a:pt x="142" y="18"/>
                      <a:pt x="134" y="48"/>
                      <a:pt x="129" y="53"/>
                    </a:cubicBezTo>
                    <a:cubicBezTo>
                      <a:pt x="124" y="58"/>
                      <a:pt x="116" y="48"/>
                      <a:pt x="114" y="53"/>
                    </a:cubicBezTo>
                    <a:cubicBezTo>
                      <a:pt x="112" y="58"/>
                      <a:pt x="116" y="48"/>
                      <a:pt x="114" y="83"/>
                    </a:cubicBezTo>
                    <a:cubicBezTo>
                      <a:pt x="112" y="118"/>
                      <a:pt x="113" y="157"/>
                      <a:pt x="100" y="263"/>
                    </a:cubicBezTo>
                    <a:cubicBezTo>
                      <a:pt x="87" y="369"/>
                      <a:pt x="44" y="609"/>
                      <a:pt x="33" y="718"/>
                    </a:cubicBezTo>
                    <a:cubicBezTo>
                      <a:pt x="22" y="826"/>
                      <a:pt x="32" y="841"/>
                      <a:pt x="33" y="912"/>
                    </a:cubicBezTo>
                    <a:cubicBezTo>
                      <a:pt x="35" y="984"/>
                      <a:pt x="0" y="1107"/>
                      <a:pt x="44" y="1151"/>
                    </a:cubicBezTo>
                    <a:cubicBezTo>
                      <a:pt x="89" y="1194"/>
                      <a:pt x="235" y="1168"/>
                      <a:pt x="300" y="1172"/>
                    </a:cubicBezTo>
                    <a:cubicBezTo>
                      <a:pt x="366" y="1176"/>
                      <a:pt x="367" y="1172"/>
                      <a:pt x="434" y="1172"/>
                    </a:cubicBezTo>
                    <a:close/>
                  </a:path>
                </a:pathLst>
              </a:cu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6614" name="Group 77"/>
              <p:cNvGrpSpPr>
                <a:grpSpLocks/>
              </p:cNvGrpSpPr>
              <p:nvPr/>
            </p:nvGrpSpPr>
            <p:grpSpPr bwMode="auto">
              <a:xfrm>
                <a:off x="96" y="3696"/>
                <a:ext cx="864" cy="528"/>
                <a:chOff x="96" y="3648"/>
                <a:chExt cx="864" cy="528"/>
              </a:xfrm>
            </p:grpSpPr>
            <p:sp>
              <p:nvSpPr>
                <p:cNvPr id="106618" name="Freeform 78"/>
                <p:cNvSpPr>
                  <a:spLocks/>
                </p:cNvSpPr>
                <p:nvPr/>
              </p:nvSpPr>
              <p:spPr bwMode="auto">
                <a:xfrm>
                  <a:off x="432" y="3936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19" name="Freeform 79"/>
                <p:cNvSpPr>
                  <a:spLocks/>
                </p:cNvSpPr>
                <p:nvPr/>
              </p:nvSpPr>
              <p:spPr bwMode="auto">
                <a:xfrm>
                  <a:off x="96" y="3936"/>
                  <a:ext cx="336" cy="192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20" name="Freeform 80"/>
                <p:cNvSpPr>
                  <a:spLocks/>
                </p:cNvSpPr>
                <p:nvPr/>
              </p:nvSpPr>
              <p:spPr bwMode="auto">
                <a:xfrm>
                  <a:off x="624" y="3984"/>
                  <a:ext cx="336" cy="192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21" name="Freeform 81"/>
                <p:cNvSpPr>
                  <a:spLocks/>
                </p:cNvSpPr>
                <p:nvPr/>
              </p:nvSpPr>
              <p:spPr bwMode="auto">
                <a:xfrm>
                  <a:off x="288" y="3840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22" name="Freeform 82"/>
                <p:cNvSpPr>
                  <a:spLocks/>
                </p:cNvSpPr>
                <p:nvPr/>
              </p:nvSpPr>
              <p:spPr bwMode="auto">
                <a:xfrm>
                  <a:off x="576" y="3792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23" name="Freeform 83"/>
                <p:cNvSpPr>
                  <a:spLocks/>
                </p:cNvSpPr>
                <p:nvPr/>
              </p:nvSpPr>
              <p:spPr bwMode="auto">
                <a:xfrm>
                  <a:off x="432" y="3648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6615" name="Freeform 84"/>
              <p:cNvSpPr>
                <a:spLocks/>
              </p:cNvSpPr>
              <p:nvPr/>
            </p:nvSpPr>
            <p:spPr bwMode="auto">
              <a:xfrm>
                <a:off x="480" y="2688"/>
                <a:ext cx="192" cy="144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6" name="Freeform 85"/>
              <p:cNvSpPr>
                <a:spLocks/>
              </p:cNvSpPr>
              <p:nvPr/>
            </p:nvSpPr>
            <p:spPr bwMode="auto">
              <a:xfrm>
                <a:off x="912" y="2736"/>
                <a:ext cx="192" cy="144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17" name="Freeform 86"/>
              <p:cNvSpPr>
                <a:spLocks/>
              </p:cNvSpPr>
              <p:nvPr/>
            </p:nvSpPr>
            <p:spPr bwMode="auto">
              <a:xfrm>
                <a:off x="576" y="2592"/>
                <a:ext cx="192" cy="144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6607" name="Freeform 87" descr="Циновка"/>
            <p:cNvSpPr>
              <a:spLocks/>
            </p:cNvSpPr>
            <p:nvPr/>
          </p:nvSpPr>
          <p:spPr bwMode="auto">
            <a:xfrm>
              <a:off x="254" y="2643"/>
              <a:ext cx="1144" cy="360"/>
            </a:xfrm>
            <a:custGeom>
              <a:avLst/>
              <a:gdLst>
                <a:gd name="T0" fmla="*/ 144 w 1144"/>
                <a:gd name="T1" fmla="*/ 32 h 360"/>
                <a:gd name="T2" fmla="*/ 48 w 1144"/>
                <a:gd name="T3" fmla="*/ 32 h 360"/>
                <a:gd name="T4" fmla="*/ 0 w 1144"/>
                <a:gd name="T5" fmla="*/ 224 h 360"/>
                <a:gd name="T6" fmla="*/ 48 w 1144"/>
                <a:gd name="T7" fmla="*/ 272 h 360"/>
                <a:gd name="T8" fmla="*/ 144 w 1144"/>
                <a:gd name="T9" fmla="*/ 272 h 360"/>
                <a:gd name="T10" fmla="*/ 336 w 1144"/>
                <a:gd name="T11" fmla="*/ 272 h 360"/>
                <a:gd name="T12" fmla="*/ 816 w 1144"/>
                <a:gd name="T13" fmla="*/ 320 h 360"/>
                <a:gd name="T14" fmla="*/ 1104 w 1144"/>
                <a:gd name="T15" fmla="*/ 320 h 360"/>
                <a:gd name="T16" fmla="*/ 1056 w 1144"/>
                <a:gd name="T17" fmla="*/ 80 h 360"/>
                <a:gd name="T18" fmla="*/ 960 w 1144"/>
                <a:gd name="T19" fmla="*/ 32 h 360"/>
                <a:gd name="T20" fmla="*/ 816 w 1144"/>
                <a:gd name="T21" fmla="*/ 128 h 360"/>
                <a:gd name="T22" fmla="*/ 551 w 1144"/>
                <a:gd name="T23" fmla="*/ 146 h 360"/>
                <a:gd name="T24" fmla="*/ 339 w 1144"/>
                <a:gd name="T25" fmla="*/ 115 h 360"/>
                <a:gd name="T26" fmla="*/ 192 w 1144"/>
                <a:gd name="T27" fmla="*/ 128 h 360"/>
                <a:gd name="T28" fmla="*/ 144 w 1144"/>
                <a:gd name="T29" fmla="*/ 32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44"/>
                <a:gd name="T46" fmla="*/ 0 h 360"/>
                <a:gd name="T47" fmla="*/ 1144 w 1144"/>
                <a:gd name="T48" fmla="*/ 360 h 36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44" h="360">
                  <a:moveTo>
                    <a:pt x="144" y="32"/>
                  </a:moveTo>
                  <a:cubicBezTo>
                    <a:pt x="120" y="16"/>
                    <a:pt x="72" y="0"/>
                    <a:pt x="48" y="32"/>
                  </a:cubicBezTo>
                  <a:cubicBezTo>
                    <a:pt x="24" y="64"/>
                    <a:pt x="0" y="184"/>
                    <a:pt x="0" y="224"/>
                  </a:cubicBezTo>
                  <a:cubicBezTo>
                    <a:pt x="0" y="264"/>
                    <a:pt x="24" y="264"/>
                    <a:pt x="48" y="272"/>
                  </a:cubicBezTo>
                  <a:cubicBezTo>
                    <a:pt x="72" y="280"/>
                    <a:pt x="96" y="272"/>
                    <a:pt x="144" y="272"/>
                  </a:cubicBezTo>
                  <a:cubicBezTo>
                    <a:pt x="192" y="272"/>
                    <a:pt x="224" y="264"/>
                    <a:pt x="336" y="272"/>
                  </a:cubicBezTo>
                  <a:cubicBezTo>
                    <a:pt x="448" y="280"/>
                    <a:pt x="688" y="312"/>
                    <a:pt x="816" y="320"/>
                  </a:cubicBezTo>
                  <a:cubicBezTo>
                    <a:pt x="944" y="328"/>
                    <a:pt x="1064" y="360"/>
                    <a:pt x="1104" y="320"/>
                  </a:cubicBezTo>
                  <a:cubicBezTo>
                    <a:pt x="1144" y="280"/>
                    <a:pt x="1080" y="128"/>
                    <a:pt x="1056" y="80"/>
                  </a:cubicBezTo>
                  <a:cubicBezTo>
                    <a:pt x="1032" y="32"/>
                    <a:pt x="1000" y="24"/>
                    <a:pt x="960" y="32"/>
                  </a:cubicBezTo>
                  <a:cubicBezTo>
                    <a:pt x="920" y="40"/>
                    <a:pt x="884" y="109"/>
                    <a:pt x="816" y="128"/>
                  </a:cubicBezTo>
                  <a:cubicBezTo>
                    <a:pt x="748" y="147"/>
                    <a:pt x="630" y="148"/>
                    <a:pt x="551" y="146"/>
                  </a:cubicBezTo>
                  <a:cubicBezTo>
                    <a:pt x="472" y="144"/>
                    <a:pt x="399" y="118"/>
                    <a:pt x="339" y="115"/>
                  </a:cubicBezTo>
                  <a:cubicBezTo>
                    <a:pt x="279" y="112"/>
                    <a:pt x="224" y="142"/>
                    <a:pt x="192" y="128"/>
                  </a:cubicBezTo>
                  <a:cubicBezTo>
                    <a:pt x="160" y="114"/>
                    <a:pt x="168" y="48"/>
                    <a:pt x="144" y="32"/>
                  </a:cubicBezTo>
                  <a:close/>
                </a:path>
              </a:pathLst>
            </a:cu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352" name="Group 88"/>
          <p:cNvGrpSpPr>
            <a:grpSpLocks/>
          </p:cNvGrpSpPr>
          <p:nvPr/>
        </p:nvGrpSpPr>
        <p:grpSpPr bwMode="auto">
          <a:xfrm>
            <a:off x="7740650" y="5868988"/>
            <a:ext cx="1066800" cy="989012"/>
            <a:chOff x="2640" y="3024"/>
            <a:chExt cx="598" cy="575"/>
          </a:xfrm>
        </p:grpSpPr>
        <p:grpSp>
          <p:nvGrpSpPr>
            <p:cNvPr id="106587" name="Group 89"/>
            <p:cNvGrpSpPr>
              <a:grpSpLocks/>
            </p:cNvGrpSpPr>
            <p:nvPr/>
          </p:nvGrpSpPr>
          <p:grpSpPr bwMode="auto">
            <a:xfrm>
              <a:off x="2640" y="3024"/>
              <a:ext cx="598" cy="575"/>
              <a:chOff x="1355" y="3089"/>
              <a:chExt cx="598" cy="575"/>
            </a:xfrm>
          </p:grpSpPr>
          <p:sp>
            <p:nvSpPr>
              <p:cNvPr id="106589" name="Freeform 90"/>
              <p:cNvSpPr>
                <a:spLocks/>
              </p:cNvSpPr>
              <p:nvPr/>
            </p:nvSpPr>
            <p:spPr bwMode="auto">
              <a:xfrm>
                <a:off x="1355" y="3089"/>
                <a:ext cx="598" cy="572"/>
              </a:xfrm>
              <a:custGeom>
                <a:avLst/>
                <a:gdLst>
                  <a:gd name="T0" fmla="*/ 85 w 598"/>
                  <a:gd name="T1" fmla="*/ 511 h 572"/>
                  <a:gd name="T2" fmla="*/ 275 w 598"/>
                  <a:gd name="T3" fmla="*/ 569 h 572"/>
                  <a:gd name="T4" fmla="*/ 507 w 598"/>
                  <a:gd name="T5" fmla="*/ 493 h 572"/>
                  <a:gd name="T6" fmla="*/ 591 w 598"/>
                  <a:gd name="T7" fmla="*/ 305 h 572"/>
                  <a:gd name="T8" fmla="*/ 551 w 598"/>
                  <a:gd name="T9" fmla="*/ 113 h 572"/>
                  <a:gd name="T10" fmla="*/ 567 w 598"/>
                  <a:gd name="T11" fmla="*/ 65 h 572"/>
                  <a:gd name="T12" fmla="*/ 565 w 598"/>
                  <a:gd name="T13" fmla="*/ 31 h 572"/>
                  <a:gd name="T14" fmla="*/ 519 w 598"/>
                  <a:gd name="T15" fmla="*/ 17 h 572"/>
                  <a:gd name="T16" fmla="*/ 469 w 598"/>
                  <a:gd name="T17" fmla="*/ 31 h 572"/>
                  <a:gd name="T18" fmla="*/ 443 w 598"/>
                  <a:gd name="T19" fmla="*/ 53 h 572"/>
                  <a:gd name="T20" fmla="*/ 373 w 598"/>
                  <a:gd name="T21" fmla="*/ 31 h 572"/>
                  <a:gd name="T22" fmla="*/ 325 w 598"/>
                  <a:gd name="T23" fmla="*/ 31 h 572"/>
                  <a:gd name="T24" fmla="*/ 303 w 598"/>
                  <a:gd name="T25" fmla="*/ 21 h 572"/>
                  <a:gd name="T26" fmla="*/ 267 w 598"/>
                  <a:gd name="T27" fmla="*/ 9 h 572"/>
                  <a:gd name="T28" fmla="*/ 203 w 598"/>
                  <a:gd name="T29" fmla="*/ 73 h 572"/>
                  <a:gd name="T30" fmla="*/ 133 w 598"/>
                  <a:gd name="T31" fmla="*/ 31 h 572"/>
                  <a:gd name="T32" fmla="*/ 23 w 598"/>
                  <a:gd name="T33" fmla="*/ 49 h 572"/>
                  <a:gd name="T34" fmla="*/ 37 w 598"/>
                  <a:gd name="T35" fmla="*/ 127 h 572"/>
                  <a:gd name="T36" fmla="*/ 3 w 598"/>
                  <a:gd name="T37" fmla="*/ 233 h 572"/>
                  <a:gd name="T38" fmla="*/ 19 w 598"/>
                  <a:gd name="T39" fmla="*/ 409 h 572"/>
                  <a:gd name="T40" fmla="*/ 85 w 598"/>
                  <a:gd name="T41" fmla="*/ 511 h 57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8"/>
                  <a:gd name="T64" fmla="*/ 0 h 572"/>
                  <a:gd name="T65" fmla="*/ 598 w 598"/>
                  <a:gd name="T66" fmla="*/ 572 h 57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8" h="572">
                    <a:moveTo>
                      <a:pt x="85" y="511"/>
                    </a:moveTo>
                    <a:cubicBezTo>
                      <a:pt x="133" y="537"/>
                      <a:pt x="205" y="572"/>
                      <a:pt x="275" y="569"/>
                    </a:cubicBezTo>
                    <a:cubicBezTo>
                      <a:pt x="345" y="566"/>
                      <a:pt x="454" y="537"/>
                      <a:pt x="507" y="493"/>
                    </a:cubicBezTo>
                    <a:cubicBezTo>
                      <a:pt x="560" y="449"/>
                      <a:pt x="584" y="368"/>
                      <a:pt x="591" y="305"/>
                    </a:cubicBezTo>
                    <a:cubicBezTo>
                      <a:pt x="598" y="242"/>
                      <a:pt x="555" y="153"/>
                      <a:pt x="551" y="113"/>
                    </a:cubicBezTo>
                    <a:cubicBezTo>
                      <a:pt x="547" y="73"/>
                      <a:pt x="565" y="79"/>
                      <a:pt x="567" y="65"/>
                    </a:cubicBezTo>
                    <a:cubicBezTo>
                      <a:pt x="569" y="51"/>
                      <a:pt x="573" y="39"/>
                      <a:pt x="565" y="31"/>
                    </a:cubicBezTo>
                    <a:cubicBezTo>
                      <a:pt x="557" y="23"/>
                      <a:pt x="535" y="17"/>
                      <a:pt x="519" y="17"/>
                    </a:cubicBezTo>
                    <a:cubicBezTo>
                      <a:pt x="503" y="17"/>
                      <a:pt x="482" y="25"/>
                      <a:pt x="469" y="31"/>
                    </a:cubicBezTo>
                    <a:cubicBezTo>
                      <a:pt x="456" y="37"/>
                      <a:pt x="459" y="53"/>
                      <a:pt x="443" y="53"/>
                    </a:cubicBezTo>
                    <a:cubicBezTo>
                      <a:pt x="427" y="53"/>
                      <a:pt x="393" y="35"/>
                      <a:pt x="373" y="31"/>
                    </a:cubicBezTo>
                    <a:cubicBezTo>
                      <a:pt x="353" y="27"/>
                      <a:pt x="337" y="33"/>
                      <a:pt x="325" y="31"/>
                    </a:cubicBezTo>
                    <a:cubicBezTo>
                      <a:pt x="313" y="29"/>
                      <a:pt x="313" y="25"/>
                      <a:pt x="303" y="21"/>
                    </a:cubicBezTo>
                    <a:cubicBezTo>
                      <a:pt x="293" y="17"/>
                      <a:pt x="284" y="0"/>
                      <a:pt x="267" y="9"/>
                    </a:cubicBezTo>
                    <a:cubicBezTo>
                      <a:pt x="250" y="18"/>
                      <a:pt x="225" y="69"/>
                      <a:pt x="203" y="73"/>
                    </a:cubicBezTo>
                    <a:cubicBezTo>
                      <a:pt x="181" y="77"/>
                      <a:pt x="163" y="35"/>
                      <a:pt x="133" y="31"/>
                    </a:cubicBezTo>
                    <a:cubicBezTo>
                      <a:pt x="103" y="27"/>
                      <a:pt x="39" y="33"/>
                      <a:pt x="23" y="49"/>
                    </a:cubicBezTo>
                    <a:cubicBezTo>
                      <a:pt x="7" y="65"/>
                      <a:pt x="40" y="96"/>
                      <a:pt x="37" y="127"/>
                    </a:cubicBezTo>
                    <a:cubicBezTo>
                      <a:pt x="34" y="158"/>
                      <a:pt x="6" y="186"/>
                      <a:pt x="3" y="233"/>
                    </a:cubicBezTo>
                    <a:cubicBezTo>
                      <a:pt x="0" y="280"/>
                      <a:pt x="5" y="363"/>
                      <a:pt x="19" y="409"/>
                    </a:cubicBezTo>
                    <a:cubicBezTo>
                      <a:pt x="33" y="455"/>
                      <a:pt x="71" y="490"/>
                      <a:pt x="85" y="51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0C040"/>
                  </a:gs>
                  <a:gs pos="100000">
                    <a:srgbClr val="006600"/>
                  </a:gs>
                </a:gsLst>
                <a:lin ang="5400000" scaled="1"/>
              </a:gradFill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90" name="Freeform 91"/>
              <p:cNvSpPr>
                <a:spLocks/>
              </p:cNvSpPr>
              <p:nvPr/>
            </p:nvSpPr>
            <p:spPr bwMode="auto">
              <a:xfrm>
                <a:off x="1382" y="3143"/>
                <a:ext cx="354" cy="515"/>
              </a:xfrm>
              <a:custGeom>
                <a:avLst/>
                <a:gdLst>
                  <a:gd name="T0" fmla="*/ 0 w 354"/>
                  <a:gd name="T1" fmla="*/ 3 h 515"/>
                  <a:gd name="T2" fmla="*/ 64 w 354"/>
                  <a:gd name="T3" fmla="*/ 11 h 515"/>
                  <a:gd name="T4" fmla="*/ 176 w 354"/>
                  <a:gd name="T5" fmla="*/ 71 h 515"/>
                  <a:gd name="T6" fmla="*/ 288 w 354"/>
                  <a:gd name="T7" fmla="*/ 163 h 515"/>
                  <a:gd name="T8" fmla="*/ 346 w 354"/>
                  <a:gd name="T9" fmla="*/ 313 h 515"/>
                  <a:gd name="T10" fmla="*/ 336 w 354"/>
                  <a:gd name="T11" fmla="*/ 403 h 515"/>
                  <a:gd name="T12" fmla="*/ 272 w 354"/>
                  <a:gd name="T13" fmla="*/ 515 h 5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4"/>
                  <a:gd name="T22" fmla="*/ 0 h 515"/>
                  <a:gd name="T23" fmla="*/ 354 w 354"/>
                  <a:gd name="T24" fmla="*/ 515 h 5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4" h="515">
                    <a:moveTo>
                      <a:pt x="0" y="3"/>
                    </a:moveTo>
                    <a:cubicBezTo>
                      <a:pt x="11" y="4"/>
                      <a:pt x="35" y="0"/>
                      <a:pt x="64" y="11"/>
                    </a:cubicBezTo>
                    <a:cubicBezTo>
                      <a:pt x="93" y="22"/>
                      <a:pt x="139" y="46"/>
                      <a:pt x="176" y="71"/>
                    </a:cubicBezTo>
                    <a:cubicBezTo>
                      <a:pt x="213" y="96"/>
                      <a:pt x="260" y="123"/>
                      <a:pt x="288" y="163"/>
                    </a:cubicBezTo>
                    <a:cubicBezTo>
                      <a:pt x="316" y="203"/>
                      <a:pt x="338" y="273"/>
                      <a:pt x="346" y="313"/>
                    </a:cubicBezTo>
                    <a:cubicBezTo>
                      <a:pt x="354" y="353"/>
                      <a:pt x="348" y="369"/>
                      <a:pt x="336" y="403"/>
                    </a:cubicBezTo>
                    <a:cubicBezTo>
                      <a:pt x="324" y="437"/>
                      <a:pt x="285" y="492"/>
                      <a:pt x="272" y="515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91" name="Freeform 92"/>
              <p:cNvSpPr>
                <a:spLocks/>
              </p:cNvSpPr>
              <p:nvPr/>
            </p:nvSpPr>
            <p:spPr bwMode="auto">
              <a:xfrm>
                <a:off x="1658" y="3120"/>
                <a:ext cx="56" cy="162"/>
              </a:xfrm>
              <a:custGeom>
                <a:avLst/>
                <a:gdLst>
                  <a:gd name="T0" fmla="*/ 22 w 56"/>
                  <a:gd name="T1" fmla="*/ 0 h 162"/>
                  <a:gd name="T2" fmla="*/ 52 w 56"/>
                  <a:gd name="T3" fmla="*/ 78 h 162"/>
                  <a:gd name="T4" fmla="*/ 0 w 56"/>
                  <a:gd name="T5" fmla="*/ 162 h 162"/>
                  <a:gd name="T6" fmla="*/ 0 60000 65536"/>
                  <a:gd name="T7" fmla="*/ 0 60000 65536"/>
                  <a:gd name="T8" fmla="*/ 0 60000 65536"/>
                  <a:gd name="T9" fmla="*/ 0 w 56"/>
                  <a:gd name="T10" fmla="*/ 0 h 162"/>
                  <a:gd name="T11" fmla="*/ 56 w 56"/>
                  <a:gd name="T12" fmla="*/ 162 h 16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6" h="162">
                    <a:moveTo>
                      <a:pt x="22" y="0"/>
                    </a:moveTo>
                    <a:cubicBezTo>
                      <a:pt x="27" y="13"/>
                      <a:pt x="56" y="51"/>
                      <a:pt x="52" y="78"/>
                    </a:cubicBezTo>
                    <a:cubicBezTo>
                      <a:pt x="48" y="105"/>
                      <a:pt x="11" y="145"/>
                      <a:pt x="0" y="162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92" name="Freeform 93"/>
              <p:cNvSpPr>
                <a:spLocks/>
              </p:cNvSpPr>
              <p:nvPr/>
            </p:nvSpPr>
            <p:spPr bwMode="auto">
              <a:xfrm>
                <a:off x="1680" y="3176"/>
                <a:ext cx="150" cy="170"/>
              </a:xfrm>
              <a:custGeom>
                <a:avLst/>
                <a:gdLst>
                  <a:gd name="T0" fmla="*/ 0 w 150"/>
                  <a:gd name="T1" fmla="*/ 88 h 170"/>
                  <a:gd name="T2" fmla="*/ 50 w 150"/>
                  <a:gd name="T3" fmla="*/ 30 h 170"/>
                  <a:gd name="T4" fmla="*/ 130 w 150"/>
                  <a:gd name="T5" fmla="*/ 10 h 170"/>
                  <a:gd name="T6" fmla="*/ 144 w 150"/>
                  <a:gd name="T7" fmla="*/ 88 h 170"/>
                  <a:gd name="T8" fmla="*/ 96 w 150"/>
                  <a:gd name="T9" fmla="*/ 136 h 170"/>
                  <a:gd name="T10" fmla="*/ 54 w 150"/>
                  <a:gd name="T11" fmla="*/ 146 h 170"/>
                  <a:gd name="T12" fmla="*/ 30 w 150"/>
                  <a:gd name="T13" fmla="*/ 170 h 1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0"/>
                  <a:gd name="T22" fmla="*/ 0 h 170"/>
                  <a:gd name="T23" fmla="*/ 150 w 150"/>
                  <a:gd name="T24" fmla="*/ 170 h 1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0" h="170">
                    <a:moveTo>
                      <a:pt x="0" y="88"/>
                    </a:moveTo>
                    <a:cubicBezTo>
                      <a:pt x="8" y="78"/>
                      <a:pt x="28" y="43"/>
                      <a:pt x="50" y="30"/>
                    </a:cubicBezTo>
                    <a:cubicBezTo>
                      <a:pt x="72" y="17"/>
                      <a:pt x="114" y="0"/>
                      <a:pt x="130" y="10"/>
                    </a:cubicBezTo>
                    <a:cubicBezTo>
                      <a:pt x="146" y="20"/>
                      <a:pt x="150" y="67"/>
                      <a:pt x="144" y="88"/>
                    </a:cubicBezTo>
                    <a:cubicBezTo>
                      <a:pt x="138" y="109"/>
                      <a:pt x="111" y="126"/>
                      <a:pt x="96" y="136"/>
                    </a:cubicBezTo>
                    <a:cubicBezTo>
                      <a:pt x="81" y="146"/>
                      <a:pt x="65" y="140"/>
                      <a:pt x="54" y="146"/>
                    </a:cubicBezTo>
                    <a:cubicBezTo>
                      <a:pt x="43" y="152"/>
                      <a:pt x="35" y="165"/>
                      <a:pt x="30" y="170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93" name="Freeform 94"/>
              <p:cNvSpPr>
                <a:spLocks/>
              </p:cNvSpPr>
              <p:nvPr/>
            </p:nvSpPr>
            <p:spPr bwMode="auto">
              <a:xfrm>
                <a:off x="1824" y="3216"/>
                <a:ext cx="118" cy="190"/>
              </a:xfrm>
              <a:custGeom>
                <a:avLst/>
                <a:gdLst>
                  <a:gd name="T0" fmla="*/ 0 w 118"/>
                  <a:gd name="T1" fmla="*/ 0 h 190"/>
                  <a:gd name="T2" fmla="*/ 30 w 118"/>
                  <a:gd name="T3" fmla="*/ 42 h 190"/>
                  <a:gd name="T4" fmla="*/ 96 w 118"/>
                  <a:gd name="T5" fmla="*/ 96 h 190"/>
                  <a:gd name="T6" fmla="*/ 118 w 118"/>
                  <a:gd name="T7" fmla="*/ 190 h 19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8"/>
                  <a:gd name="T13" fmla="*/ 0 h 190"/>
                  <a:gd name="T14" fmla="*/ 118 w 118"/>
                  <a:gd name="T15" fmla="*/ 190 h 19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8" h="190">
                    <a:moveTo>
                      <a:pt x="0" y="0"/>
                    </a:moveTo>
                    <a:cubicBezTo>
                      <a:pt x="5" y="7"/>
                      <a:pt x="14" y="26"/>
                      <a:pt x="30" y="42"/>
                    </a:cubicBezTo>
                    <a:cubicBezTo>
                      <a:pt x="46" y="58"/>
                      <a:pt x="81" y="71"/>
                      <a:pt x="96" y="96"/>
                    </a:cubicBezTo>
                    <a:cubicBezTo>
                      <a:pt x="111" y="121"/>
                      <a:pt x="114" y="171"/>
                      <a:pt x="118" y="190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94" name="Freeform 95"/>
              <p:cNvSpPr>
                <a:spLocks/>
              </p:cNvSpPr>
              <p:nvPr/>
            </p:nvSpPr>
            <p:spPr bwMode="auto">
              <a:xfrm>
                <a:off x="1806" y="3138"/>
                <a:ext cx="114" cy="73"/>
              </a:xfrm>
              <a:custGeom>
                <a:avLst/>
                <a:gdLst>
                  <a:gd name="T0" fmla="*/ 0 w 114"/>
                  <a:gd name="T1" fmla="*/ 0 h 73"/>
                  <a:gd name="T2" fmla="*/ 52 w 114"/>
                  <a:gd name="T3" fmla="*/ 68 h 73"/>
                  <a:gd name="T4" fmla="*/ 114 w 114"/>
                  <a:gd name="T5" fmla="*/ 30 h 73"/>
                  <a:gd name="T6" fmla="*/ 0 60000 65536"/>
                  <a:gd name="T7" fmla="*/ 0 60000 65536"/>
                  <a:gd name="T8" fmla="*/ 0 60000 65536"/>
                  <a:gd name="T9" fmla="*/ 0 w 114"/>
                  <a:gd name="T10" fmla="*/ 0 h 73"/>
                  <a:gd name="T11" fmla="*/ 114 w 114"/>
                  <a:gd name="T12" fmla="*/ 73 h 7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4" h="73">
                    <a:moveTo>
                      <a:pt x="0" y="0"/>
                    </a:moveTo>
                    <a:cubicBezTo>
                      <a:pt x="9" y="11"/>
                      <a:pt x="33" y="63"/>
                      <a:pt x="52" y="68"/>
                    </a:cubicBezTo>
                    <a:cubicBezTo>
                      <a:pt x="71" y="73"/>
                      <a:pt x="101" y="38"/>
                      <a:pt x="114" y="30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95" name="Freeform 96"/>
              <p:cNvSpPr>
                <a:spLocks/>
              </p:cNvSpPr>
              <p:nvPr/>
            </p:nvSpPr>
            <p:spPr bwMode="auto">
              <a:xfrm>
                <a:off x="1838" y="3382"/>
                <a:ext cx="60" cy="168"/>
              </a:xfrm>
              <a:custGeom>
                <a:avLst/>
                <a:gdLst>
                  <a:gd name="T0" fmla="*/ 0 w 60"/>
                  <a:gd name="T1" fmla="*/ 0 h 168"/>
                  <a:gd name="T2" fmla="*/ 44 w 60"/>
                  <a:gd name="T3" fmla="*/ 60 h 168"/>
                  <a:gd name="T4" fmla="*/ 60 w 60"/>
                  <a:gd name="T5" fmla="*/ 168 h 168"/>
                  <a:gd name="T6" fmla="*/ 0 60000 65536"/>
                  <a:gd name="T7" fmla="*/ 0 60000 65536"/>
                  <a:gd name="T8" fmla="*/ 0 60000 65536"/>
                  <a:gd name="T9" fmla="*/ 0 w 60"/>
                  <a:gd name="T10" fmla="*/ 0 h 168"/>
                  <a:gd name="T11" fmla="*/ 60 w 6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0" h="168">
                    <a:moveTo>
                      <a:pt x="0" y="0"/>
                    </a:moveTo>
                    <a:cubicBezTo>
                      <a:pt x="7" y="9"/>
                      <a:pt x="34" y="32"/>
                      <a:pt x="44" y="60"/>
                    </a:cubicBezTo>
                    <a:cubicBezTo>
                      <a:pt x="54" y="88"/>
                      <a:pt x="57" y="146"/>
                      <a:pt x="60" y="168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96" name="Freeform 97"/>
              <p:cNvSpPr>
                <a:spLocks/>
              </p:cNvSpPr>
              <p:nvPr/>
            </p:nvSpPr>
            <p:spPr bwMode="auto">
              <a:xfrm>
                <a:off x="1702" y="3354"/>
                <a:ext cx="114" cy="276"/>
              </a:xfrm>
              <a:custGeom>
                <a:avLst/>
                <a:gdLst>
                  <a:gd name="T0" fmla="*/ 0 w 114"/>
                  <a:gd name="T1" fmla="*/ 0 h 276"/>
                  <a:gd name="T2" fmla="*/ 28 w 114"/>
                  <a:gd name="T3" fmla="*/ 40 h 276"/>
                  <a:gd name="T4" fmla="*/ 100 w 114"/>
                  <a:gd name="T5" fmla="*/ 80 h 276"/>
                  <a:gd name="T6" fmla="*/ 112 w 114"/>
                  <a:gd name="T7" fmla="*/ 168 h 276"/>
                  <a:gd name="T8" fmla="*/ 96 w 114"/>
                  <a:gd name="T9" fmla="*/ 276 h 2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4"/>
                  <a:gd name="T16" fmla="*/ 0 h 276"/>
                  <a:gd name="T17" fmla="*/ 114 w 114"/>
                  <a:gd name="T18" fmla="*/ 276 h 2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4" h="276">
                    <a:moveTo>
                      <a:pt x="0" y="0"/>
                    </a:moveTo>
                    <a:cubicBezTo>
                      <a:pt x="5" y="7"/>
                      <a:pt x="11" y="27"/>
                      <a:pt x="28" y="40"/>
                    </a:cubicBezTo>
                    <a:cubicBezTo>
                      <a:pt x="45" y="53"/>
                      <a:pt x="86" y="59"/>
                      <a:pt x="100" y="80"/>
                    </a:cubicBezTo>
                    <a:cubicBezTo>
                      <a:pt x="114" y="101"/>
                      <a:pt x="113" y="135"/>
                      <a:pt x="112" y="168"/>
                    </a:cubicBezTo>
                    <a:cubicBezTo>
                      <a:pt x="111" y="201"/>
                      <a:pt x="99" y="254"/>
                      <a:pt x="96" y="276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97" name="Freeform 98"/>
              <p:cNvSpPr>
                <a:spLocks/>
              </p:cNvSpPr>
              <p:nvPr/>
            </p:nvSpPr>
            <p:spPr bwMode="auto">
              <a:xfrm>
                <a:off x="1584" y="3552"/>
                <a:ext cx="96" cy="48"/>
              </a:xfrm>
              <a:custGeom>
                <a:avLst/>
                <a:gdLst>
                  <a:gd name="T0" fmla="*/ 96 w 96"/>
                  <a:gd name="T1" fmla="*/ 0 h 48"/>
                  <a:gd name="T2" fmla="*/ 46 w 96"/>
                  <a:gd name="T3" fmla="*/ 38 h 48"/>
                  <a:gd name="T4" fmla="*/ 0 w 96"/>
                  <a:gd name="T5" fmla="*/ 48 h 48"/>
                  <a:gd name="T6" fmla="*/ 0 60000 65536"/>
                  <a:gd name="T7" fmla="*/ 0 60000 65536"/>
                  <a:gd name="T8" fmla="*/ 0 60000 65536"/>
                  <a:gd name="T9" fmla="*/ 0 w 96"/>
                  <a:gd name="T10" fmla="*/ 0 h 48"/>
                  <a:gd name="T11" fmla="*/ 96 w 96"/>
                  <a:gd name="T12" fmla="*/ 48 h 4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" h="48">
                    <a:moveTo>
                      <a:pt x="96" y="0"/>
                    </a:moveTo>
                    <a:cubicBezTo>
                      <a:pt x="88" y="6"/>
                      <a:pt x="62" y="30"/>
                      <a:pt x="46" y="38"/>
                    </a:cubicBezTo>
                    <a:cubicBezTo>
                      <a:pt x="30" y="46"/>
                      <a:pt x="10" y="46"/>
                      <a:pt x="0" y="48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98" name="Freeform 99"/>
              <p:cNvSpPr>
                <a:spLocks/>
              </p:cNvSpPr>
              <p:nvPr/>
            </p:nvSpPr>
            <p:spPr bwMode="auto">
              <a:xfrm>
                <a:off x="1390" y="3206"/>
                <a:ext cx="98" cy="394"/>
              </a:xfrm>
              <a:custGeom>
                <a:avLst/>
                <a:gdLst>
                  <a:gd name="T0" fmla="*/ 0 w 98"/>
                  <a:gd name="T1" fmla="*/ 0 h 394"/>
                  <a:gd name="T2" fmla="*/ 56 w 98"/>
                  <a:gd name="T3" fmla="*/ 48 h 394"/>
                  <a:gd name="T4" fmla="*/ 84 w 98"/>
                  <a:gd name="T5" fmla="*/ 108 h 394"/>
                  <a:gd name="T6" fmla="*/ 72 w 98"/>
                  <a:gd name="T7" fmla="*/ 196 h 394"/>
                  <a:gd name="T8" fmla="*/ 40 w 98"/>
                  <a:gd name="T9" fmla="*/ 272 h 394"/>
                  <a:gd name="T10" fmla="*/ 98 w 98"/>
                  <a:gd name="T11" fmla="*/ 394 h 39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8"/>
                  <a:gd name="T19" fmla="*/ 0 h 394"/>
                  <a:gd name="T20" fmla="*/ 98 w 98"/>
                  <a:gd name="T21" fmla="*/ 394 h 39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8" h="394">
                    <a:moveTo>
                      <a:pt x="0" y="0"/>
                    </a:moveTo>
                    <a:cubicBezTo>
                      <a:pt x="9" y="8"/>
                      <a:pt x="42" y="30"/>
                      <a:pt x="56" y="48"/>
                    </a:cubicBezTo>
                    <a:cubicBezTo>
                      <a:pt x="70" y="66"/>
                      <a:pt x="81" y="83"/>
                      <a:pt x="84" y="108"/>
                    </a:cubicBezTo>
                    <a:cubicBezTo>
                      <a:pt x="87" y="133"/>
                      <a:pt x="79" y="169"/>
                      <a:pt x="72" y="196"/>
                    </a:cubicBezTo>
                    <a:cubicBezTo>
                      <a:pt x="65" y="223"/>
                      <a:pt x="36" y="239"/>
                      <a:pt x="40" y="272"/>
                    </a:cubicBezTo>
                    <a:cubicBezTo>
                      <a:pt x="44" y="305"/>
                      <a:pt x="86" y="369"/>
                      <a:pt x="98" y="394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99" name="Freeform 100"/>
              <p:cNvSpPr>
                <a:spLocks/>
              </p:cNvSpPr>
              <p:nvPr/>
            </p:nvSpPr>
            <p:spPr bwMode="auto">
              <a:xfrm>
                <a:off x="1424" y="3216"/>
                <a:ext cx="208" cy="448"/>
              </a:xfrm>
              <a:custGeom>
                <a:avLst/>
                <a:gdLst>
                  <a:gd name="T0" fmla="*/ 112 w 208"/>
                  <a:gd name="T1" fmla="*/ 0 h 448"/>
                  <a:gd name="T2" fmla="*/ 112 w 208"/>
                  <a:gd name="T3" fmla="*/ 96 h 448"/>
                  <a:gd name="T4" fmla="*/ 18 w 208"/>
                  <a:gd name="T5" fmla="*/ 210 h 448"/>
                  <a:gd name="T6" fmla="*/ 16 w 208"/>
                  <a:gd name="T7" fmla="*/ 336 h 448"/>
                  <a:gd name="T8" fmla="*/ 112 w 208"/>
                  <a:gd name="T9" fmla="*/ 432 h 448"/>
                  <a:gd name="T10" fmla="*/ 208 w 208"/>
                  <a:gd name="T11" fmla="*/ 432 h 4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8"/>
                  <a:gd name="T19" fmla="*/ 0 h 448"/>
                  <a:gd name="T20" fmla="*/ 208 w 208"/>
                  <a:gd name="T21" fmla="*/ 448 h 4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8" h="448">
                    <a:moveTo>
                      <a:pt x="112" y="0"/>
                    </a:moveTo>
                    <a:cubicBezTo>
                      <a:pt x="120" y="32"/>
                      <a:pt x="128" y="61"/>
                      <a:pt x="112" y="96"/>
                    </a:cubicBezTo>
                    <a:cubicBezTo>
                      <a:pt x="96" y="131"/>
                      <a:pt x="34" y="170"/>
                      <a:pt x="18" y="210"/>
                    </a:cubicBezTo>
                    <a:cubicBezTo>
                      <a:pt x="2" y="250"/>
                      <a:pt x="0" y="299"/>
                      <a:pt x="16" y="336"/>
                    </a:cubicBezTo>
                    <a:cubicBezTo>
                      <a:pt x="32" y="373"/>
                      <a:pt x="80" y="416"/>
                      <a:pt x="112" y="432"/>
                    </a:cubicBezTo>
                    <a:cubicBezTo>
                      <a:pt x="144" y="448"/>
                      <a:pt x="176" y="440"/>
                      <a:pt x="208" y="432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0" name="Freeform 101"/>
              <p:cNvSpPr>
                <a:spLocks/>
              </p:cNvSpPr>
              <p:nvPr/>
            </p:nvSpPr>
            <p:spPr bwMode="auto">
              <a:xfrm>
                <a:off x="1362" y="3290"/>
                <a:ext cx="113" cy="132"/>
              </a:xfrm>
              <a:custGeom>
                <a:avLst/>
                <a:gdLst>
                  <a:gd name="T0" fmla="*/ 0 w 113"/>
                  <a:gd name="T1" fmla="*/ 0 h 132"/>
                  <a:gd name="T2" fmla="*/ 100 w 113"/>
                  <a:gd name="T3" fmla="*/ 76 h 132"/>
                  <a:gd name="T4" fmla="*/ 80 w 113"/>
                  <a:gd name="T5" fmla="*/ 132 h 132"/>
                  <a:gd name="T6" fmla="*/ 0 60000 65536"/>
                  <a:gd name="T7" fmla="*/ 0 60000 65536"/>
                  <a:gd name="T8" fmla="*/ 0 60000 65536"/>
                  <a:gd name="T9" fmla="*/ 0 w 113"/>
                  <a:gd name="T10" fmla="*/ 0 h 132"/>
                  <a:gd name="T11" fmla="*/ 113 w 113"/>
                  <a:gd name="T12" fmla="*/ 132 h 1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3" h="132">
                    <a:moveTo>
                      <a:pt x="0" y="0"/>
                    </a:moveTo>
                    <a:cubicBezTo>
                      <a:pt x="17" y="13"/>
                      <a:pt x="87" y="54"/>
                      <a:pt x="100" y="76"/>
                    </a:cubicBezTo>
                    <a:cubicBezTo>
                      <a:pt x="113" y="98"/>
                      <a:pt x="84" y="120"/>
                      <a:pt x="80" y="132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1" name="Freeform 102"/>
              <p:cNvSpPr>
                <a:spLocks/>
              </p:cNvSpPr>
              <p:nvPr/>
            </p:nvSpPr>
            <p:spPr bwMode="auto">
              <a:xfrm>
                <a:off x="1488" y="3306"/>
                <a:ext cx="114" cy="294"/>
              </a:xfrm>
              <a:custGeom>
                <a:avLst/>
                <a:gdLst>
                  <a:gd name="T0" fmla="*/ 114 w 114"/>
                  <a:gd name="T1" fmla="*/ 0 h 294"/>
                  <a:gd name="T2" fmla="*/ 48 w 114"/>
                  <a:gd name="T3" fmla="*/ 102 h 294"/>
                  <a:gd name="T4" fmla="*/ 14 w 114"/>
                  <a:gd name="T5" fmla="*/ 176 h 294"/>
                  <a:gd name="T6" fmla="*/ 0 w 114"/>
                  <a:gd name="T7" fmla="*/ 294 h 29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294"/>
                  <a:gd name="T14" fmla="*/ 114 w 114"/>
                  <a:gd name="T15" fmla="*/ 294 h 29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294">
                    <a:moveTo>
                      <a:pt x="114" y="0"/>
                    </a:moveTo>
                    <a:cubicBezTo>
                      <a:pt x="102" y="17"/>
                      <a:pt x="65" y="73"/>
                      <a:pt x="48" y="102"/>
                    </a:cubicBezTo>
                    <a:cubicBezTo>
                      <a:pt x="31" y="131"/>
                      <a:pt x="22" y="144"/>
                      <a:pt x="14" y="176"/>
                    </a:cubicBezTo>
                    <a:cubicBezTo>
                      <a:pt x="6" y="208"/>
                      <a:pt x="3" y="270"/>
                      <a:pt x="0" y="294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2" name="Freeform 103"/>
              <p:cNvSpPr>
                <a:spLocks/>
              </p:cNvSpPr>
              <p:nvPr/>
            </p:nvSpPr>
            <p:spPr bwMode="auto">
              <a:xfrm>
                <a:off x="1542" y="3378"/>
                <a:ext cx="92" cy="12"/>
              </a:xfrm>
              <a:custGeom>
                <a:avLst/>
                <a:gdLst>
                  <a:gd name="T0" fmla="*/ 0 w 92"/>
                  <a:gd name="T1" fmla="*/ 12 h 12"/>
                  <a:gd name="T2" fmla="*/ 56 w 92"/>
                  <a:gd name="T3" fmla="*/ 0 h 12"/>
                  <a:gd name="T4" fmla="*/ 92 w 92"/>
                  <a:gd name="T5" fmla="*/ 12 h 12"/>
                  <a:gd name="T6" fmla="*/ 0 60000 65536"/>
                  <a:gd name="T7" fmla="*/ 0 60000 65536"/>
                  <a:gd name="T8" fmla="*/ 0 60000 65536"/>
                  <a:gd name="T9" fmla="*/ 0 w 92"/>
                  <a:gd name="T10" fmla="*/ 0 h 12"/>
                  <a:gd name="T11" fmla="*/ 92 w 92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2" h="12">
                    <a:moveTo>
                      <a:pt x="0" y="12"/>
                    </a:moveTo>
                    <a:cubicBezTo>
                      <a:pt x="9" y="11"/>
                      <a:pt x="41" y="0"/>
                      <a:pt x="56" y="0"/>
                    </a:cubicBezTo>
                    <a:cubicBezTo>
                      <a:pt x="71" y="0"/>
                      <a:pt x="85" y="10"/>
                      <a:pt x="92" y="12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3" name="Freeform 104"/>
              <p:cNvSpPr>
                <a:spLocks/>
              </p:cNvSpPr>
              <p:nvPr/>
            </p:nvSpPr>
            <p:spPr bwMode="auto">
              <a:xfrm>
                <a:off x="1504" y="3430"/>
                <a:ext cx="224" cy="234"/>
              </a:xfrm>
              <a:custGeom>
                <a:avLst/>
                <a:gdLst>
                  <a:gd name="T0" fmla="*/ 114 w 224"/>
                  <a:gd name="T1" fmla="*/ 0 h 234"/>
                  <a:gd name="T2" fmla="*/ 32 w 224"/>
                  <a:gd name="T3" fmla="*/ 74 h 234"/>
                  <a:gd name="T4" fmla="*/ 32 w 224"/>
                  <a:gd name="T5" fmla="*/ 122 h 234"/>
                  <a:gd name="T6" fmla="*/ 32 w 224"/>
                  <a:gd name="T7" fmla="*/ 218 h 234"/>
                  <a:gd name="T8" fmla="*/ 224 w 224"/>
                  <a:gd name="T9" fmla="*/ 218 h 2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4"/>
                  <a:gd name="T16" fmla="*/ 0 h 234"/>
                  <a:gd name="T17" fmla="*/ 224 w 224"/>
                  <a:gd name="T18" fmla="*/ 234 h 2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4" h="234">
                    <a:moveTo>
                      <a:pt x="114" y="0"/>
                    </a:moveTo>
                    <a:cubicBezTo>
                      <a:pt x="100" y="13"/>
                      <a:pt x="46" y="54"/>
                      <a:pt x="32" y="74"/>
                    </a:cubicBezTo>
                    <a:cubicBezTo>
                      <a:pt x="18" y="94"/>
                      <a:pt x="32" y="98"/>
                      <a:pt x="32" y="122"/>
                    </a:cubicBezTo>
                    <a:cubicBezTo>
                      <a:pt x="32" y="146"/>
                      <a:pt x="0" y="202"/>
                      <a:pt x="32" y="218"/>
                    </a:cubicBezTo>
                    <a:cubicBezTo>
                      <a:pt x="64" y="234"/>
                      <a:pt x="144" y="226"/>
                      <a:pt x="224" y="218"/>
                    </a:cubicBezTo>
                  </a:path>
                </a:pathLst>
              </a:custGeom>
              <a:noFill/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4" name="Freeform 105"/>
              <p:cNvSpPr>
                <a:spLocks/>
              </p:cNvSpPr>
              <p:nvPr/>
            </p:nvSpPr>
            <p:spPr bwMode="auto">
              <a:xfrm>
                <a:off x="1581" y="3453"/>
                <a:ext cx="100" cy="102"/>
              </a:xfrm>
              <a:custGeom>
                <a:avLst/>
                <a:gdLst>
                  <a:gd name="T0" fmla="*/ 99 w 100"/>
                  <a:gd name="T1" fmla="*/ 3 h 102"/>
                  <a:gd name="T2" fmla="*/ 41 w 100"/>
                  <a:gd name="T3" fmla="*/ 61 h 102"/>
                  <a:gd name="T4" fmla="*/ 3 w 100"/>
                  <a:gd name="T5" fmla="*/ 99 h 102"/>
                  <a:gd name="T6" fmla="*/ 61 w 100"/>
                  <a:gd name="T7" fmla="*/ 81 h 102"/>
                  <a:gd name="T8" fmla="*/ 99 w 100"/>
                  <a:gd name="T9" fmla="*/ 3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102"/>
                  <a:gd name="T17" fmla="*/ 100 w 100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102">
                    <a:moveTo>
                      <a:pt x="99" y="3"/>
                    </a:moveTo>
                    <a:cubicBezTo>
                      <a:pt x="96" y="0"/>
                      <a:pt x="57" y="45"/>
                      <a:pt x="41" y="61"/>
                    </a:cubicBezTo>
                    <a:cubicBezTo>
                      <a:pt x="25" y="77"/>
                      <a:pt x="0" y="96"/>
                      <a:pt x="3" y="99"/>
                    </a:cubicBezTo>
                    <a:cubicBezTo>
                      <a:pt x="6" y="102"/>
                      <a:pt x="45" y="97"/>
                      <a:pt x="61" y="81"/>
                    </a:cubicBezTo>
                    <a:cubicBezTo>
                      <a:pt x="77" y="65"/>
                      <a:pt x="100" y="9"/>
                      <a:pt x="99" y="3"/>
                    </a:cubicBezTo>
                    <a:close/>
                  </a:path>
                </a:pathLst>
              </a:custGeom>
              <a:solidFill>
                <a:srgbClr val="006600"/>
              </a:solidFill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05" name="Freeform 106"/>
              <p:cNvSpPr>
                <a:spLocks/>
              </p:cNvSpPr>
              <p:nvPr/>
            </p:nvSpPr>
            <p:spPr bwMode="auto">
              <a:xfrm>
                <a:off x="1665" y="3113"/>
                <a:ext cx="186" cy="180"/>
              </a:xfrm>
              <a:custGeom>
                <a:avLst/>
                <a:gdLst>
                  <a:gd name="T0" fmla="*/ 137 w 186"/>
                  <a:gd name="T1" fmla="*/ 29 h 180"/>
                  <a:gd name="T2" fmla="*/ 73 w 186"/>
                  <a:gd name="T3" fmla="*/ 9 h 180"/>
                  <a:gd name="T4" fmla="*/ 5 w 186"/>
                  <a:gd name="T5" fmla="*/ 5 h 180"/>
                  <a:gd name="T6" fmla="*/ 41 w 186"/>
                  <a:gd name="T7" fmla="*/ 37 h 180"/>
                  <a:gd name="T8" fmla="*/ 45 w 186"/>
                  <a:gd name="T9" fmla="*/ 65 h 180"/>
                  <a:gd name="T10" fmla="*/ 53 w 186"/>
                  <a:gd name="T11" fmla="*/ 101 h 180"/>
                  <a:gd name="T12" fmla="*/ 76 w 186"/>
                  <a:gd name="T13" fmla="*/ 88 h 180"/>
                  <a:gd name="T14" fmla="*/ 137 w 186"/>
                  <a:gd name="T15" fmla="*/ 81 h 180"/>
                  <a:gd name="T16" fmla="*/ 153 w 186"/>
                  <a:gd name="T17" fmla="*/ 101 h 180"/>
                  <a:gd name="T18" fmla="*/ 153 w 186"/>
                  <a:gd name="T19" fmla="*/ 173 h 180"/>
                  <a:gd name="T20" fmla="*/ 161 w 186"/>
                  <a:gd name="T21" fmla="*/ 141 h 180"/>
                  <a:gd name="T22" fmla="*/ 181 w 186"/>
                  <a:gd name="T23" fmla="*/ 141 h 180"/>
                  <a:gd name="T24" fmla="*/ 169 w 186"/>
                  <a:gd name="T25" fmla="*/ 105 h 180"/>
                  <a:gd name="T26" fmla="*/ 181 w 186"/>
                  <a:gd name="T27" fmla="*/ 89 h 180"/>
                  <a:gd name="T28" fmla="*/ 137 w 186"/>
                  <a:gd name="T29" fmla="*/ 29 h 18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6"/>
                  <a:gd name="T46" fmla="*/ 0 h 180"/>
                  <a:gd name="T47" fmla="*/ 186 w 186"/>
                  <a:gd name="T48" fmla="*/ 180 h 18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6" h="180">
                    <a:moveTo>
                      <a:pt x="137" y="29"/>
                    </a:moveTo>
                    <a:cubicBezTo>
                      <a:pt x="119" y="16"/>
                      <a:pt x="95" y="13"/>
                      <a:pt x="73" y="9"/>
                    </a:cubicBezTo>
                    <a:cubicBezTo>
                      <a:pt x="51" y="5"/>
                      <a:pt x="10" y="0"/>
                      <a:pt x="5" y="5"/>
                    </a:cubicBezTo>
                    <a:cubicBezTo>
                      <a:pt x="0" y="10"/>
                      <a:pt x="34" y="27"/>
                      <a:pt x="41" y="37"/>
                    </a:cubicBezTo>
                    <a:cubicBezTo>
                      <a:pt x="48" y="47"/>
                      <a:pt x="43" y="54"/>
                      <a:pt x="45" y="65"/>
                    </a:cubicBezTo>
                    <a:cubicBezTo>
                      <a:pt x="47" y="76"/>
                      <a:pt x="48" y="97"/>
                      <a:pt x="53" y="101"/>
                    </a:cubicBezTo>
                    <a:cubicBezTo>
                      <a:pt x="58" y="105"/>
                      <a:pt x="62" y="91"/>
                      <a:pt x="76" y="88"/>
                    </a:cubicBezTo>
                    <a:cubicBezTo>
                      <a:pt x="90" y="85"/>
                      <a:pt x="124" y="79"/>
                      <a:pt x="137" y="81"/>
                    </a:cubicBezTo>
                    <a:cubicBezTo>
                      <a:pt x="150" y="83"/>
                      <a:pt x="150" y="86"/>
                      <a:pt x="153" y="101"/>
                    </a:cubicBezTo>
                    <a:cubicBezTo>
                      <a:pt x="156" y="116"/>
                      <a:pt x="152" y="166"/>
                      <a:pt x="153" y="173"/>
                    </a:cubicBezTo>
                    <a:cubicBezTo>
                      <a:pt x="154" y="180"/>
                      <a:pt x="156" y="146"/>
                      <a:pt x="161" y="141"/>
                    </a:cubicBezTo>
                    <a:cubicBezTo>
                      <a:pt x="166" y="136"/>
                      <a:pt x="180" y="147"/>
                      <a:pt x="181" y="141"/>
                    </a:cubicBezTo>
                    <a:cubicBezTo>
                      <a:pt x="182" y="135"/>
                      <a:pt x="169" y="114"/>
                      <a:pt x="169" y="105"/>
                    </a:cubicBezTo>
                    <a:cubicBezTo>
                      <a:pt x="169" y="96"/>
                      <a:pt x="186" y="102"/>
                      <a:pt x="181" y="89"/>
                    </a:cubicBezTo>
                    <a:cubicBezTo>
                      <a:pt x="176" y="76"/>
                      <a:pt x="155" y="42"/>
                      <a:pt x="137" y="29"/>
                    </a:cubicBezTo>
                    <a:close/>
                  </a:path>
                </a:pathLst>
              </a:custGeom>
              <a:solidFill>
                <a:srgbClr val="006600"/>
              </a:solidFill>
              <a:ln w="952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6588" name="Freeform 107"/>
            <p:cNvSpPr>
              <a:spLocks/>
            </p:cNvSpPr>
            <p:nvPr/>
          </p:nvSpPr>
          <p:spPr bwMode="auto">
            <a:xfrm>
              <a:off x="2670" y="3462"/>
              <a:ext cx="406" cy="135"/>
            </a:xfrm>
            <a:custGeom>
              <a:avLst/>
              <a:gdLst>
                <a:gd name="T0" fmla="*/ 0 w 406"/>
                <a:gd name="T1" fmla="*/ 0 h 135"/>
                <a:gd name="T2" fmla="*/ 44 w 406"/>
                <a:gd name="T3" fmla="*/ 64 h 135"/>
                <a:gd name="T4" fmla="*/ 168 w 406"/>
                <a:gd name="T5" fmla="*/ 124 h 135"/>
                <a:gd name="T6" fmla="*/ 316 w 406"/>
                <a:gd name="T7" fmla="*/ 128 h 135"/>
                <a:gd name="T8" fmla="*/ 402 w 406"/>
                <a:gd name="T9" fmla="*/ 90 h 135"/>
                <a:gd name="T10" fmla="*/ 292 w 406"/>
                <a:gd name="T11" fmla="*/ 112 h 135"/>
                <a:gd name="T12" fmla="*/ 232 w 406"/>
                <a:gd name="T13" fmla="*/ 116 h 135"/>
                <a:gd name="T14" fmla="*/ 120 w 406"/>
                <a:gd name="T15" fmla="*/ 88 h 135"/>
                <a:gd name="T16" fmla="*/ 68 w 406"/>
                <a:gd name="T17" fmla="*/ 72 h 135"/>
                <a:gd name="T18" fmla="*/ 4 w 406"/>
                <a:gd name="T19" fmla="*/ 0 h 1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6"/>
                <a:gd name="T31" fmla="*/ 0 h 135"/>
                <a:gd name="T32" fmla="*/ 406 w 406"/>
                <a:gd name="T33" fmla="*/ 135 h 1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6" h="135">
                  <a:moveTo>
                    <a:pt x="0" y="0"/>
                  </a:moveTo>
                  <a:cubicBezTo>
                    <a:pt x="7" y="11"/>
                    <a:pt x="16" y="43"/>
                    <a:pt x="44" y="64"/>
                  </a:cubicBezTo>
                  <a:cubicBezTo>
                    <a:pt x="72" y="85"/>
                    <a:pt x="123" y="113"/>
                    <a:pt x="168" y="124"/>
                  </a:cubicBezTo>
                  <a:cubicBezTo>
                    <a:pt x="213" y="135"/>
                    <a:pt x="277" y="134"/>
                    <a:pt x="316" y="128"/>
                  </a:cubicBezTo>
                  <a:cubicBezTo>
                    <a:pt x="355" y="122"/>
                    <a:pt x="406" y="93"/>
                    <a:pt x="402" y="90"/>
                  </a:cubicBezTo>
                  <a:cubicBezTo>
                    <a:pt x="398" y="87"/>
                    <a:pt x="320" y="108"/>
                    <a:pt x="292" y="112"/>
                  </a:cubicBezTo>
                  <a:cubicBezTo>
                    <a:pt x="264" y="116"/>
                    <a:pt x="261" y="120"/>
                    <a:pt x="232" y="116"/>
                  </a:cubicBezTo>
                  <a:cubicBezTo>
                    <a:pt x="203" y="112"/>
                    <a:pt x="147" y="95"/>
                    <a:pt x="120" y="88"/>
                  </a:cubicBezTo>
                  <a:cubicBezTo>
                    <a:pt x="93" y="81"/>
                    <a:pt x="87" y="87"/>
                    <a:pt x="68" y="72"/>
                  </a:cubicBezTo>
                  <a:cubicBezTo>
                    <a:pt x="49" y="57"/>
                    <a:pt x="17" y="15"/>
                    <a:pt x="4" y="0"/>
                  </a:cubicBezTo>
                </a:path>
              </a:pathLst>
            </a:custGeom>
            <a:gradFill rotWithShape="1">
              <a:gsLst>
                <a:gs pos="0">
                  <a:srgbClr val="003A00"/>
                </a:gs>
                <a:gs pos="100000">
                  <a:srgbClr val="003A00"/>
                </a:gs>
              </a:gsLst>
              <a:lin ang="5400000" scaled="1"/>
            </a:gradFill>
            <a:ln w="3175">
              <a:solidFill>
                <a:srgbClr val="003A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372" name="Group 108"/>
          <p:cNvGrpSpPr>
            <a:grpSpLocks/>
          </p:cNvGrpSpPr>
          <p:nvPr/>
        </p:nvGrpSpPr>
        <p:grpSpPr bwMode="auto">
          <a:xfrm>
            <a:off x="5795963" y="4256088"/>
            <a:ext cx="4052887" cy="2601912"/>
            <a:chOff x="2600" y="2595"/>
            <a:chExt cx="2553" cy="1639"/>
          </a:xfrm>
        </p:grpSpPr>
        <p:grpSp>
          <p:nvGrpSpPr>
            <p:cNvPr id="106524" name="Group 109"/>
            <p:cNvGrpSpPr>
              <a:grpSpLocks/>
            </p:cNvGrpSpPr>
            <p:nvPr/>
          </p:nvGrpSpPr>
          <p:grpSpPr bwMode="auto">
            <a:xfrm rot="20234941" flipH="1">
              <a:off x="3120" y="2595"/>
              <a:ext cx="536" cy="435"/>
              <a:chOff x="3216" y="2784"/>
              <a:chExt cx="384" cy="335"/>
            </a:xfrm>
          </p:grpSpPr>
          <p:grpSp>
            <p:nvGrpSpPr>
              <p:cNvPr id="106568" name="Group 110"/>
              <p:cNvGrpSpPr>
                <a:grpSpLocks/>
              </p:cNvGrpSpPr>
              <p:nvPr/>
            </p:nvGrpSpPr>
            <p:grpSpPr bwMode="auto">
              <a:xfrm flipH="1">
                <a:off x="3216" y="2784"/>
                <a:ext cx="384" cy="335"/>
                <a:chOff x="1355" y="3089"/>
                <a:chExt cx="598" cy="575"/>
              </a:xfrm>
            </p:grpSpPr>
            <p:sp>
              <p:nvSpPr>
                <p:cNvPr id="106570" name="Freeform 111"/>
                <p:cNvSpPr>
                  <a:spLocks/>
                </p:cNvSpPr>
                <p:nvPr/>
              </p:nvSpPr>
              <p:spPr bwMode="auto">
                <a:xfrm>
                  <a:off x="1355" y="3089"/>
                  <a:ext cx="598" cy="572"/>
                </a:xfrm>
                <a:custGeom>
                  <a:avLst/>
                  <a:gdLst>
                    <a:gd name="T0" fmla="*/ 85 w 598"/>
                    <a:gd name="T1" fmla="*/ 511 h 572"/>
                    <a:gd name="T2" fmla="*/ 275 w 598"/>
                    <a:gd name="T3" fmla="*/ 569 h 572"/>
                    <a:gd name="T4" fmla="*/ 507 w 598"/>
                    <a:gd name="T5" fmla="*/ 493 h 572"/>
                    <a:gd name="T6" fmla="*/ 591 w 598"/>
                    <a:gd name="T7" fmla="*/ 305 h 572"/>
                    <a:gd name="T8" fmla="*/ 551 w 598"/>
                    <a:gd name="T9" fmla="*/ 113 h 572"/>
                    <a:gd name="T10" fmla="*/ 567 w 598"/>
                    <a:gd name="T11" fmla="*/ 65 h 572"/>
                    <a:gd name="T12" fmla="*/ 565 w 598"/>
                    <a:gd name="T13" fmla="*/ 31 h 572"/>
                    <a:gd name="T14" fmla="*/ 519 w 598"/>
                    <a:gd name="T15" fmla="*/ 17 h 572"/>
                    <a:gd name="T16" fmla="*/ 469 w 598"/>
                    <a:gd name="T17" fmla="*/ 31 h 572"/>
                    <a:gd name="T18" fmla="*/ 443 w 598"/>
                    <a:gd name="T19" fmla="*/ 53 h 572"/>
                    <a:gd name="T20" fmla="*/ 373 w 598"/>
                    <a:gd name="T21" fmla="*/ 31 h 572"/>
                    <a:gd name="T22" fmla="*/ 325 w 598"/>
                    <a:gd name="T23" fmla="*/ 31 h 572"/>
                    <a:gd name="T24" fmla="*/ 303 w 598"/>
                    <a:gd name="T25" fmla="*/ 21 h 572"/>
                    <a:gd name="T26" fmla="*/ 267 w 598"/>
                    <a:gd name="T27" fmla="*/ 9 h 572"/>
                    <a:gd name="T28" fmla="*/ 203 w 598"/>
                    <a:gd name="T29" fmla="*/ 73 h 572"/>
                    <a:gd name="T30" fmla="*/ 133 w 598"/>
                    <a:gd name="T31" fmla="*/ 31 h 572"/>
                    <a:gd name="T32" fmla="*/ 23 w 598"/>
                    <a:gd name="T33" fmla="*/ 49 h 572"/>
                    <a:gd name="T34" fmla="*/ 37 w 598"/>
                    <a:gd name="T35" fmla="*/ 127 h 572"/>
                    <a:gd name="T36" fmla="*/ 3 w 598"/>
                    <a:gd name="T37" fmla="*/ 233 h 572"/>
                    <a:gd name="T38" fmla="*/ 19 w 598"/>
                    <a:gd name="T39" fmla="*/ 409 h 572"/>
                    <a:gd name="T40" fmla="*/ 85 w 598"/>
                    <a:gd name="T41" fmla="*/ 511 h 57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98"/>
                    <a:gd name="T64" fmla="*/ 0 h 572"/>
                    <a:gd name="T65" fmla="*/ 598 w 598"/>
                    <a:gd name="T66" fmla="*/ 572 h 57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98" h="572">
                      <a:moveTo>
                        <a:pt x="85" y="511"/>
                      </a:moveTo>
                      <a:cubicBezTo>
                        <a:pt x="133" y="537"/>
                        <a:pt x="205" y="572"/>
                        <a:pt x="275" y="569"/>
                      </a:cubicBezTo>
                      <a:cubicBezTo>
                        <a:pt x="345" y="566"/>
                        <a:pt x="454" y="537"/>
                        <a:pt x="507" y="493"/>
                      </a:cubicBezTo>
                      <a:cubicBezTo>
                        <a:pt x="560" y="449"/>
                        <a:pt x="584" y="368"/>
                        <a:pt x="591" y="305"/>
                      </a:cubicBezTo>
                      <a:cubicBezTo>
                        <a:pt x="598" y="242"/>
                        <a:pt x="555" y="153"/>
                        <a:pt x="551" y="113"/>
                      </a:cubicBezTo>
                      <a:cubicBezTo>
                        <a:pt x="547" y="73"/>
                        <a:pt x="565" y="79"/>
                        <a:pt x="567" y="65"/>
                      </a:cubicBezTo>
                      <a:cubicBezTo>
                        <a:pt x="569" y="51"/>
                        <a:pt x="573" y="39"/>
                        <a:pt x="565" y="31"/>
                      </a:cubicBezTo>
                      <a:cubicBezTo>
                        <a:pt x="557" y="23"/>
                        <a:pt x="535" y="17"/>
                        <a:pt x="519" y="17"/>
                      </a:cubicBezTo>
                      <a:cubicBezTo>
                        <a:pt x="503" y="17"/>
                        <a:pt x="482" y="25"/>
                        <a:pt x="469" y="31"/>
                      </a:cubicBezTo>
                      <a:cubicBezTo>
                        <a:pt x="456" y="37"/>
                        <a:pt x="459" y="53"/>
                        <a:pt x="443" y="53"/>
                      </a:cubicBezTo>
                      <a:cubicBezTo>
                        <a:pt x="427" y="53"/>
                        <a:pt x="393" y="35"/>
                        <a:pt x="373" y="31"/>
                      </a:cubicBezTo>
                      <a:cubicBezTo>
                        <a:pt x="353" y="27"/>
                        <a:pt x="337" y="33"/>
                        <a:pt x="325" y="31"/>
                      </a:cubicBezTo>
                      <a:cubicBezTo>
                        <a:pt x="313" y="29"/>
                        <a:pt x="313" y="25"/>
                        <a:pt x="303" y="21"/>
                      </a:cubicBezTo>
                      <a:cubicBezTo>
                        <a:pt x="293" y="17"/>
                        <a:pt x="284" y="0"/>
                        <a:pt x="267" y="9"/>
                      </a:cubicBezTo>
                      <a:cubicBezTo>
                        <a:pt x="250" y="18"/>
                        <a:pt x="225" y="69"/>
                        <a:pt x="203" y="73"/>
                      </a:cubicBezTo>
                      <a:cubicBezTo>
                        <a:pt x="181" y="77"/>
                        <a:pt x="163" y="35"/>
                        <a:pt x="133" y="31"/>
                      </a:cubicBezTo>
                      <a:cubicBezTo>
                        <a:pt x="103" y="27"/>
                        <a:pt x="39" y="33"/>
                        <a:pt x="23" y="49"/>
                      </a:cubicBezTo>
                      <a:cubicBezTo>
                        <a:pt x="7" y="65"/>
                        <a:pt x="40" y="96"/>
                        <a:pt x="37" y="127"/>
                      </a:cubicBezTo>
                      <a:cubicBezTo>
                        <a:pt x="34" y="158"/>
                        <a:pt x="6" y="186"/>
                        <a:pt x="3" y="233"/>
                      </a:cubicBezTo>
                      <a:cubicBezTo>
                        <a:pt x="0" y="280"/>
                        <a:pt x="5" y="363"/>
                        <a:pt x="19" y="409"/>
                      </a:cubicBezTo>
                      <a:cubicBezTo>
                        <a:pt x="33" y="455"/>
                        <a:pt x="71" y="490"/>
                        <a:pt x="85" y="511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71" name="Freeform 112"/>
                <p:cNvSpPr>
                  <a:spLocks/>
                </p:cNvSpPr>
                <p:nvPr/>
              </p:nvSpPr>
              <p:spPr bwMode="auto">
                <a:xfrm>
                  <a:off x="1382" y="3143"/>
                  <a:ext cx="354" cy="515"/>
                </a:xfrm>
                <a:custGeom>
                  <a:avLst/>
                  <a:gdLst>
                    <a:gd name="T0" fmla="*/ 0 w 354"/>
                    <a:gd name="T1" fmla="*/ 3 h 515"/>
                    <a:gd name="T2" fmla="*/ 64 w 354"/>
                    <a:gd name="T3" fmla="*/ 11 h 515"/>
                    <a:gd name="T4" fmla="*/ 176 w 354"/>
                    <a:gd name="T5" fmla="*/ 71 h 515"/>
                    <a:gd name="T6" fmla="*/ 288 w 354"/>
                    <a:gd name="T7" fmla="*/ 163 h 515"/>
                    <a:gd name="T8" fmla="*/ 346 w 354"/>
                    <a:gd name="T9" fmla="*/ 313 h 515"/>
                    <a:gd name="T10" fmla="*/ 336 w 354"/>
                    <a:gd name="T11" fmla="*/ 403 h 515"/>
                    <a:gd name="T12" fmla="*/ 272 w 354"/>
                    <a:gd name="T13" fmla="*/ 515 h 5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4"/>
                    <a:gd name="T22" fmla="*/ 0 h 515"/>
                    <a:gd name="T23" fmla="*/ 354 w 354"/>
                    <a:gd name="T24" fmla="*/ 515 h 5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4" h="515">
                      <a:moveTo>
                        <a:pt x="0" y="3"/>
                      </a:moveTo>
                      <a:cubicBezTo>
                        <a:pt x="11" y="4"/>
                        <a:pt x="35" y="0"/>
                        <a:pt x="64" y="11"/>
                      </a:cubicBezTo>
                      <a:cubicBezTo>
                        <a:pt x="93" y="22"/>
                        <a:pt x="139" y="46"/>
                        <a:pt x="176" y="71"/>
                      </a:cubicBezTo>
                      <a:cubicBezTo>
                        <a:pt x="213" y="96"/>
                        <a:pt x="260" y="123"/>
                        <a:pt x="288" y="163"/>
                      </a:cubicBezTo>
                      <a:cubicBezTo>
                        <a:pt x="316" y="203"/>
                        <a:pt x="338" y="273"/>
                        <a:pt x="346" y="313"/>
                      </a:cubicBezTo>
                      <a:cubicBezTo>
                        <a:pt x="354" y="353"/>
                        <a:pt x="348" y="369"/>
                        <a:pt x="336" y="403"/>
                      </a:cubicBezTo>
                      <a:cubicBezTo>
                        <a:pt x="324" y="437"/>
                        <a:pt x="285" y="492"/>
                        <a:pt x="272" y="515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72" name="Freeform 113"/>
                <p:cNvSpPr>
                  <a:spLocks/>
                </p:cNvSpPr>
                <p:nvPr/>
              </p:nvSpPr>
              <p:spPr bwMode="auto">
                <a:xfrm>
                  <a:off x="1658" y="3120"/>
                  <a:ext cx="56" cy="162"/>
                </a:xfrm>
                <a:custGeom>
                  <a:avLst/>
                  <a:gdLst>
                    <a:gd name="T0" fmla="*/ 22 w 56"/>
                    <a:gd name="T1" fmla="*/ 0 h 162"/>
                    <a:gd name="T2" fmla="*/ 52 w 56"/>
                    <a:gd name="T3" fmla="*/ 78 h 162"/>
                    <a:gd name="T4" fmla="*/ 0 w 56"/>
                    <a:gd name="T5" fmla="*/ 162 h 162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162"/>
                    <a:gd name="T11" fmla="*/ 56 w 56"/>
                    <a:gd name="T12" fmla="*/ 162 h 1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162">
                      <a:moveTo>
                        <a:pt x="22" y="0"/>
                      </a:moveTo>
                      <a:cubicBezTo>
                        <a:pt x="27" y="13"/>
                        <a:pt x="56" y="51"/>
                        <a:pt x="52" y="78"/>
                      </a:cubicBezTo>
                      <a:cubicBezTo>
                        <a:pt x="48" y="105"/>
                        <a:pt x="11" y="145"/>
                        <a:pt x="0" y="16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73" name="Freeform 114"/>
                <p:cNvSpPr>
                  <a:spLocks/>
                </p:cNvSpPr>
                <p:nvPr/>
              </p:nvSpPr>
              <p:spPr bwMode="auto">
                <a:xfrm>
                  <a:off x="1680" y="3176"/>
                  <a:ext cx="150" cy="170"/>
                </a:xfrm>
                <a:custGeom>
                  <a:avLst/>
                  <a:gdLst>
                    <a:gd name="T0" fmla="*/ 0 w 150"/>
                    <a:gd name="T1" fmla="*/ 88 h 170"/>
                    <a:gd name="T2" fmla="*/ 50 w 150"/>
                    <a:gd name="T3" fmla="*/ 30 h 170"/>
                    <a:gd name="T4" fmla="*/ 130 w 150"/>
                    <a:gd name="T5" fmla="*/ 10 h 170"/>
                    <a:gd name="T6" fmla="*/ 144 w 150"/>
                    <a:gd name="T7" fmla="*/ 88 h 170"/>
                    <a:gd name="T8" fmla="*/ 96 w 150"/>
                    <a:gd name="T9" fmla="*/ 136 h 170"/>
                    <a:gd name="T10" fmla="*/ 54 w 150"/>
                    <a:gd name="T11" fmla="*/ 146 h 170"/>
                    <a:gd name="T12" fmla="*/ 30 w 150"/>
                    <a:gd name="T13" fmla="*/ 170 h 1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0"/>
                    <a:gd name="T22" fmla="*/ 0 h 170"/>
                    <a:gd name="T23" fmla="*/ 150 w 150"/>
                    <a:gd name="T24" fmla="*/ 170 h 1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0" h="170">
                      <a:moveTo>
                        <a:pt x="0" y="88"/>
                      </a:moveTo>
                      <a:cubicBezTo>
                        <a:pt x="8" y="78"/>
                        <a:pt x="28" y="43"/>
                        <a:pt x="50" y="30"/>
                      </a:cubicBezTo>
                      <a:cubicBezTo>
                        <a:pt x="72" y="17"/>
                        <a:pt x="114" y="0"/>
                        <a:pt x="130" y="10"/>
                      </a:cubicBezTo>
                      <a:cubicBezTo>
                        <a:pt x="146" y="20"/>
                        <a:pt x="150" y="67"/>
                        <a:pt x="144" y="88"/>
                      </a:cubicBezTo>
                      <a:cubicBezTo>
                        <a:pt x="138" y="109"/>
                        <a:pt x="111" y="126"/>
                        <a:pt x="96" y="136"/>
                      </a:cubicBezTo>
                      <a:cubicBezTo>
                        <a:pt x="81" y="146"/>
                        <a:pt x="65" y="140"/>
                        <a:pt x="54" y="146"/>
                      </a:cubicBezTo>
                      <a:cubicBezTo>
                        <a:pt x="43" y="152"/>
                        <a:pt x="35" y="165"/>
                        <a:pt x="30" y="17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74" name="Freeform 115"/>
                <p:cNvSpPr>
                  <a:spLocks/>
                </p:cNvSpPr>
                <p:nvPr/>
              </p:nvSpPr>
              <p:spPr bwMode="auto">
                <a:xfrm>
                  <a:off x="1824" y="3216"/>
                  <a:ext cx="118" cy="190"/>
                </a:xfrm>
                <a:custGeom>
                  <a:avLst/>
                  <a:gdLst>
                    <a:gd name="T0" fmla="*/ 0 w 118"/>
                    <a:gd name="T1" fmla="*/ 0 h 190"/>
                    <a:gd name="T2" fmla="*/ 30 w 118"/>
                    <a:gd name="T3" fmla="*/ 42 h 190"/>
                    <a:gd name="T4" fmla="*/ 96 w 118"/>
                    <a:gd name="T5" fmla="*/ 96 h 190"/>
                    <a:gd name="T6" fmla="*/ 118 w 118"/>
                    <a:gd name="T7" fmla="*/ 190 h 1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8"/>
                    <a:gd name="T13" fmla="*/ 0 h 190"/>
                    <a:gd name="T14" fmla="*/ 118 w 118"/>
                    <a:gd name="T15" fmla="*/ 190 h 1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8" h="190">
                      <a:moveTo>
                        <a:pt x="0" y="0"/>
                      </a:moveTo>
                      <a:cubicBezTo>
                        <a:pt x="5" y="7"/>
                        <a:pt x="14" y="26"/>
                        <a:pt x="30" y="42"/>
                      </a:cubicBezTo>
                      <a:cubicBezTo>
                        <a:pt x="46" y="58"/>
                        <a:pt x="81" y="71"/>
                        <a:pt x="96" y="96"/>
                      </a:cubicBezTo>
                      <a:cubicBezTo>
                        <a:pt x="111" y="121"/>
                        <a:pt x="114" y="171"/>
                        <a:pt x="118" y="19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75" name="Freeform 116"/>
                <p:cNvSpPr>
                  <a:spLocks/>
                </p:cNvSpPr>
                <p:nvPr/>
              </p:nvSpPr>
              <p:spPr bwMode="auto">
                <a:xfrm>
                  <a:off x="1806" y="3138"/>
                  <a:ext cx="114" cy="73"/>
                </a:xfrm>
                <a:custGeom>
                  <a:avLst/>
                  <a:gdLst>
                    <a:gd name="T0" fmla="*/ 0 w 114"/>
                    <a:gd name="T1" fmla="*/ 0 h 73"/>
                    <a:gd name="T2" fmla="*/ 52 w 114"/>
                    <a:gd name="T3" fmla="*/ 68 h 73"/>
                    <a:gd name="T4" fmla="*/ 114 w 114"/>
                    <a:gd name="T5" fmla="*/ 30 h 73"/>
                    <a:gd name="T6" fmla="*/ 0 60000 65536"/>
                    <a:gd name="T7" fmla="*/ 0 60000 65536"/>
                    <a:gd name="T8" fmla="*/ 0 60000 65536"/>
                    <a:gd name="T9" fmla="*/ 0 w 114"/>
                    <a:gd name="T10" fmla="*/ 0 h 73"/>
                    <a:gd name="T11" fmla="*/ 114 w 11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4" h="73">
                      <a:moveTo>
                        <a:pt x="0" y="0"/>
                      </a:moveTo>
                      <a:cubicBezTo>
                        <a:pt x="9" y="11"/>
                        <a:pt x="33" y="63"/>
                        <a:pt x="52" y="68"/>
                      </a:cubicBezTo>
                      <a:cubicBezTo>
                        <a:pt x="71" y="73"/>
                        <a:pt x="101" y="38"/>
                        <a:pt x="114" y="3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76" name="Freeform 117"/>
                <p:cNvSpPr>
                  <a:spLocks/>
                </p:cNvSpPr>
                <p:nvPr/>
              </p:nvSpPr>
              <p:spPr bwMode="auto">
                <a:xfrm>
                  <a:off x="1838" y="3382"/>
                  <a:ext cx="60" cy="168"/>
                </a:xfrm>
                <a:custGeom>
                  <a:avLst/>
                  <a:gdLst>
                    <a:gd name="T0" fmla="*/ 0 w 60"/>
                    <a:gd name="T1" fmla="*/ 0 h 168"/>
                    <a:gd name="T2" fmla="*/ 44 w 60"/>
                    <a:gd name="T3" fmla="*/ 60 h 168"/>
                    <a:gd name="T4" fmla="*/ 60 w 60"/>
                    <a:gd name="T5" fmla="*/ 168 h 168"/>
                    <a:gd name="T6" fmla="*/ 0 60000 65536"/>
                    <a:gd name="T7" fmla="*/ 0 60000 65536"/>
                    <a:gd name="T8" fmla="*/ 0 60000 65536"/>
                    <a:gd name="T9" fmla="*/ 0 w 60"/>
                    <a:gd name="T10" fmla="*/ 0 h 168"/>
                    <a:gd name="T11" fmla="*/ 60 w 60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" h="168">
                      <a:moveTo>
                        <a:pt x="0" y="0"/>
                      </a:moveTo>
                      <a:cubicBezTo>
                        <a:pt x="7" y="9"/>
                        <a:pt x="34" y="32"/>
                        <a:pt x="44" y="60"/>
                      </a:cubicBezTo>
                      <a:cubicBezTo>
                        <a:pt x="54" y="88"/>
                        <a:pt x="57" y="146"/>
                        <a:pt x="60" y="16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77" name="Freeform 118"/>
                <p:cNvSpPr>
                  <a:spLocks/>
                </p:cNvSpPr>
                <p:nvPr/>
              </p:nvSpPr>
              <p:spPr bwMode="auto">
                <a:xfrm>
                  <a:off x="1702" y="3354"/>
                  <a:ext cx="114" cy="276"/>
                </a:xfrm>
                <a:custGeom>
                  <a:avLst/>
                  <a:gdLst>
                    <a:gd name="T0" fmla="*/ 0 w 114"/>
                    <a:gd name="T1" fmla="*/ 0 h 276"/>
                    <a:gd name="T2" fmla="*/ 28 w 114"/>
                    <a:gd name="T3" fmla="*/ 40 h 276"/>
                    <a:gd name="T4" fmla="*/ 100 w 114"/>
                    <a:gd name="T5" fmla="*/ 80 h 276"/>
                    <a:gd name="T6" fmla="*/ 112 w 114"/>
                    <a:gd name="T7" fmla="*/ 168 h 276"/>
                    <a:gd name="T8" fmla="*/ 96 w 114"/>
                    <a:gd name="T9" fmla="*/ 276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76"/>
                    <a:gd name="T17" fmla="*/ 114 w 114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76">
                      <a:moveTo>
                        <a:pt x="0" y="0"/>
                      </a:moveTo>
                      <a:cubicBezTo>
                        <a:pt x="5" y="7"/>
                        <a:pt x="11" y="27"/>
                        <a:pt x="28" y="40"/>
                      </a:cubicBezTo>
                      <a:cubicBezTo>
                        <a:pt x="45" y="53"/>
                        <a:pt x="86" y="59"/>
                        <a:pt x="100" y="80"/>
                      </a:cubicBezTo>
                      <a:cubicBezTo>
                        <a:pt x="114" y="101"/>
                        <a:pt x="113" y="135"/>
                        <a:pt x="112" y="168"/>
                      </a:cubicBezTo>
                      <a:cubicBezTo>
                        <a:pt x="111" y="201"/>
                        <a:pt x="99" y="254"/>
                        <a:pt x="96" y="276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78" name="Freeform 119"/>
                <p:cNvSpPr>
                  <a:spLocks/>
                </p:cNvSpPr>
                <p:nvPr/>
              </p:nvSpPr>
              <p:spPr bwMode="auto">
                <a:xfrm>
                  <a:off x="1584" y="3552"/>
                  <a:ext cx="96" cy="48"/>
                </a:xfrm>
                <a:custGeom>
                  <a:avLst/>
                  <a:gdLst>
                    <a:gd name="T0" fmla="*/ 96 w 96"/>
                    <a:gd name="T1" fmla="*/ 0 h 48"/>
                    <a:gd name="T2" fmla="*/ 46 w 96"/>
                    <a:gd name="T3" fmla="*/ 38 h 48"/>
                    <a:gd name="T4" fmla="*/ 0 w 96"/>
                    <a:gd name="T5" fmla="*/ 48 h 48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8"/>
                    <a:gd name="T11" fmla="*/ 96 w 9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8">
                      <a:moveTo>
                        <a:pt x="96" y="0"/>
                      </a:moveTo>
                      <a:cubicBezTo>
                        <a:pt x="88" y="6"/>
                        <a:pt x="62" y="30"/>
                        <a:pt x="46" y="38"/>
                      </a:cubicBezTo>
                      <a:cubicBezTo>
                        <a:pt x="30" y="46"/>
                        <a:pt x="10" y="46"/>
                        <a:pt x="0" y="4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79" name="Freeform 120"/>
                <p:cNvSpPr>
                  <a:spLocks/>
                </p:cNvSpPr>
                <p:nvPr/>
              </p:nvSpPr>
              <p:spPr bwMode="auto">
                <a:xfrm>
                  <a:off x="1390" y="3206"/>
                  <a:ext cx="98" cy="394"/>
                </a:xfrm>
                <a:custGeom>
                  <a:avLst/>
                  <a:gdLst>
                    <a:gd name="T0" fmla="*/ 0 w 98"/>
                    <a:gd name="T1" fmla="*/ 0 h 394"/>
                    <a:gd name="T2" fmla="*/ 56 w 98"/>
                    <a:gd name="T3" fmla="*/ 48 h 394"/>
                    <a:gd name="T4" fmla="*/ 84 w 98"/>
                    <a:gd name="T5" fmla="*/ 108 h 394"/>
                    <a:gd name="T6" fmla="*/ 72 w 98"/>
                    <a:gd name="T7" fmla="*/ 196 h 394"/>
                    <a:gd name="T8" fmla="*/ 40 w 98"/>
                    <a:gd name="T9" fmla="*/ 272 h 394"/>
                    <a:gd name="T10" fmla="*/ 98 w 98"/>
                    <a:gd name="T11" fmla="*/ 394 h 39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394"/>
                    <a:gd name="T20" fmla="*/ 98 w 98"/>
                    <a:gd name="T21" fmla="*/ 394 h 39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394">
                      <a:moveTo>
                        <a:pt x="0" y="0"/>
                      </a:moveTo>
                      <a:cubicBezTo>
                        <a:pt x="9" y="8"/>
                        <a:pt x="42" y="30"/>
                        <a:pt x="56" y="48"/>
                      </a:cubicBezTo>
                      <a:cubicBezTo>
                        <a:pt x="70" y="66"/>
                        <a:pt x="81" y="83"/>
                        <a:pt x="84" y="108"/>
                      </a:cubicBezTo>
                      <a:cubicBezTo>
                        <a:pt x="87" y="133"/>
                        <a:pt x="79" y="169"/>
                        <a:pt x="72" y="196"/>
                      </a:cubicBezTo>
                      <a:cubicBezTo>
                        <a:pt x="65" y="223"/>
                        <a:pt x="36" y="239"/>
                        <a:pt x="40" y="272"/>
                      </a:cubicBezTo>
                      <a:cubicBezTo>
                        <a:pt x="44" y="305"/>
                        <a:pt x="86" y="369"/>
                        <a:pt x="98" y="394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80" name="Freeform 121"/>
                <p:cNvSpPr>
                  <a:spLocks/>
                </p:cNvSpPr>
                <p:nvPr/>
              </p:nvSpPr>
              <p:spPr bwMode="auto">
                <a:xfrm>
                  <a:off x="1424" y="3216"/>
                  <a:ext cx="208" cy="448"/>
                </a:xfrm>
                <a:custGeom>
                  <a:avLst/>
                  <a:gdLst>
                    <a:gd name="T0" fmla="*/ 112 w 208"/>
                    <a:gd name="T1" fmla="*/ 0 h 448"/>
                    <a:gd name="T2" fmla="*/ 112 w 208"/>
                    <a:gd name="T3" fmla="*/ 96 h 448"/>
                    <a:gd name="T4" fmla="*/ 18 w 208"/>
                    <a:gd name="T5" fmla="*/ 210 h 448"/>
                    <a:gd name="T6" fmla="*/ 16 w 208"/>
                    <a:gd name="T7" fmla="*/ 336 h 448"/>
                    <a:gd name="T8" fmla="*/ 112 w 208"/>
                    <a:gd name="T9" fmla="*/ 432 h 448"/>
                    <a:gd name="T10" fmla="*/ 208 w 208"/>
                    <a:gd name="T11" fmla="*/ 432 h 4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8"/>
                    <a:gd name="T19" fmla="*/ 0 h 448"/>
                    <a:gd name="T20" fmla="*/ 208 w 208"/>
                    <a:gd name="T21" fmla="*/ 448 h 4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8" h="448">
                      <a:moveTo>
                        <a:pt x="112" y="0"/>
                      </a:moveTo>
                      <a:cubicBezTo>
                        <a:pt x="120" y="32"/>
                        <a:pt x="128" y="61"/>
                        <a:pt x="112" y="96"/>
                      </a:cubicBezTo>
                      <a:cubicBezTo>
                        <a:pt x="96" y="131"/>
                        <a:pt x="34" y="170"/>
                        <a:pt x="18" y="210"/>
                      </a:cubicBezTo>
                      <a:cubicBezTo>
                        <a:pt x="2" y="250"/>
                        <a:pt x="0" y="299"/>
                        <a:pt x="16" y="336"/>
                      </a:cubicBezTo>
                      <a:cubicBezTo>
                        <a:pt x="32" y="373"/>
                        <a:pt x="80" y="416"/>
                        <a:pt x="112" y="432"/>
                      </a:cubicBezTo>
                      <a:cubicBezTo>
                        <a:pt x="144" y="448"/>
                        <a:pt x="176" y="440"/>
                        <a:pt x="208" y="43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81" name="Freeform 122"/>
                <p:cNvSpPr>
                  <a:spLocks/>
                </p:cNvSpPr>
                <p:nvPr/>
              </p:nvSpPr>
              <p:spPr bwMode="auto">
                <a:xfrm>
                  <a:off x="1362" y="3290"/>
                  <a:ext cx="113" cy="132"/>
                </a:xfrm>
                <a:custGeom>
                  <a:avLst/>
                  <a:gdLst>
                    <a:gd name="T0" fmla="*/ 0 w 113"/>
                    <a:gd name="T1" fmla="*/ 0 h 132"/>
                    <a:gd name="T2" fmla="*/ 100 w 113"/>
                    <a:gd name="T3" fmla="*/ 76 h 132"/>
                    <a:gd name="T4" fmla="*/ 80 w 113"/>
                    <a:gd name="T5" fmla="*/ 132 h 132"/>
                    <a:gd name="T6" fmla="*/ 0 60000 65536"/>
                    <a:gd name="T7" fmla="*/ 0 60000 65536"/>
                    <a:gd name="T8" fmla="*/ 0 60000 65536"/>
                    <a:gd name="T9" fmla="*/ 0 w 113"/>
                    <a:gd name="T10" fmla="*/ 0 h 132"/>
                    <a:gd name="T11" fmla="*/ 113 w 113"/>
                    <a:gd name="T12" fmla="*/ 132 h 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3" h="132">
                      <a:moveTo>
                        <a:pt x="0" y="0"/>
                      </a:moveTo>
                      <a:cubicBezTo>
                        <a:pt x="17" y="13"/>
                        <a:pt x="87" y="54"/>
                        <a:pt x="100" y="76"/>
                      </a:cubicBezTo>
                      <a:cubicBezTo>
                        <a:pt x="113" y="98"/>
                        <a:pt x="84" y="120"/>
                        <a:pt x="80" y="13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82" name="Freeform 123"/>
                <p:cNvSpPr>
                  <a:spLocks/>
                </p:cNvSpPr>
                <p:nvPr/>
              </p:nvSpPr>
              <p:spPr bwMode="auto">
                <a:xfrm>
                  <a:off x="1488" y="3306"/>
                  <a:ext cx="114" cy="294"/>
                </a:xfrm>
                <a:custGeom>
                  <a:avLst/>
                  <a:gdLst>
                    <a:gd name="T0" fmla="*/ 114 w 114"/>
                    <a:gd name="T1" fmla="*/ 0 h 294"/>
                    <a:gd name="T2" fmla="*/ 48 w 114"/>
                    <a:gd name="T3" fmla="*/ 102 h 294"/>
                    <a:gd name="T4" fmla="*/ 14 w 114"/>
                    <a:gd name="T5" fmla="*/ 176 h 294"/>
                    <a:gd name="T6" fmla="*/ 0 w 114"/>
                    <a:gd name="T7" fmla="*/ 294 h 29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"/>
                    <a:gd name="T13" fmla="*/ 0 h 294"/>
                    <a:gd name="T14" fmla="*/ 114 w 114"/>
                    <a:gd name="T15" fmla="*/ 294 h 29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" h="294">
                      <a:moveTo>
                        <a:pt x="114" y="0"/>
                      </a:moveTo>
                      <a:cubicBezTo>
                        <a:pt x="102" y="17"/>
                        <a:pt x="65" y="73"/>
                        <a:pt x="48" y="102"/>
                      </a:cubicBezTo>
                      <a:cubicBezTo>
                        <a:pt x="31" y="131"/>
                        <a:pt x="22" y="144"/>
                        <a:pt x="14" y="176"/>
                      </a:cubicBezTo>
                      <a:cubicBezTo>
                        <a:pt x="6" y="208"/>
                        <a:pt x="3" y="270"/>
                        <a:pt x="0" y="294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83" name="Freeform 124"/>
                <p:cNvSpPr>
                  <a:spLocks/>
                </p:cNvSpPr>
                <p:nvPr/>
              </p:nvSpPr>
              <p:spPr bwMode="auto">
                <a:xfrm>
                  <a:off x="1542" y="3378"/>
                  <a:ext cx="92" cy="12"/>
                </a:xfrm>
                <a:custGeom>
                  <a:avLst/>
                  <a:gdLst>
                    <a:gd name="T0" fmla="*/ 0 w 92"/>
                    <a:gd name="T1" fmla="*/ 12 h 12"/>
                    <a:gd name="T2" fmla="*/ 56 w 92"/>
                    <a:gd name="T3" fmla="*/ 0 h 12"/>
                    <a:gd name="T4" fmla="*/ 92 w 92"/>
                    <a:gd name="T5" fmla="*/ 12 h 12"/>
                    <a:gd name="T6" fmla="*/ 0 60000 65536"/>
                    <a:gd name="T7" fmla="*/ 0 60000 65536"/>
                    <a:gd name="T8" fmla="*/ 0 60000 65536"/>
                    <a:gd name="T9" fmla="*/ 0 w 92"/>
                    <a:gd name="T10" fmla="*/ 0 h 12"/>
                    <a:gd name="T11" fmla="*/ 92 w 92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2" h="12">
                      <a:moveTo>
                        <a:pt x="0" y="12"/>
                      </a:moveTo>
                      <a:cubicBezTo>
                        <a:pt x="9" y="11"/>
                        <a:pt x="41" y="0"/>
                        <a:pt x="56" y="0"/>
                      </a:cubicBezTo>
                      <a:cubicBezTo>
                        <a:pt x="71" y="0"/>
                        <a:pt x="85" y="10"/>
                        <a:pt x="92" y="1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84" name="Freeform 125"/>
                <p:cNvSpPr>
                  <a:spLocks/>
                </p:cNvSpPr>
                <p:nvPr/>
              </p:nvSpPr>
              <p:spPr bwMode="auto">
                <a:xfrm>
                  <a:off x="1504" y="3430"/>
                  <a:ext cx="224" cy="234"/>
                </a:xfrm>
                <a:custGeom>
                  <a:avLst/>
                  <a:gdLst>
                    <a:gd name="T0" fmla="*/ 114 w 224"/>
                    <a:gd name="T1" fmla="*/ 0 h 234"/>
                    <a:gd name="T2" fmla="*/ 32 w 224"/>
                    <a:gd name="T3" fmla="*/ 74 h 234"/>
                    <a:gd name="T4" fmla="*/ 32 w 224"/>
                    <a:gd name="T5" fmla="*/ 122 h 234"/>
                    <a:gd name="T6" fmla="*/ 32 w 224"/>
                    <a:gd name="T7" fmla="*/ 218 h 234"/>
                    <a:gd name="T8" fmla="*/ 224 w 224"/>
                    <a:gd name="T9" fmla="*/ 218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4"/>
                    <a:gd name="T16" fmla="*/ 0 h 234"/>
                    <a:gd name="T17" fmla="*/ 224 w 224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4" h="234">
                      <a:moveTo>
                        <a:pt x="114" y="0"/>
                      </a:moveTo>
                      <a:cubicBezTo>
                        <a:pt x="100" y="13"/>
                        <a:pt x="46" y="54"/>
                        <a:pt x="32" y="74"/>
                      </a:cubicBezTo>
                      <a:cubicBezTo>
                        <a:pt x="18" y="94"/>
                        <a:pt x="32" y="98"/>
                        <a:pt x="32" y="122"/>
                      </a:cubicBezTo>
                      <a:cubicBezTo>
                        <a:pt x="32" y="146"/>
                        <a:pt x="0" y="202"/>
                        <a:pt x="32" y="218"/>
                      </a:cubicBezTo>
                      <a:cubicBezTo>
                        <a:pt x="64" y="234"/>
                        <a:pt x="144" y="226"/>
                        <a:pt x="224" y="21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85" name="Freeform 126"/>
                <p:cNvSpPr>
                  <a:spLocks/>
                </p:cNvSpPr>
                <p:nvPr/>
              </p:nvSpPr>
              <p:spPr bwMode="auto">
                <a:xfrm>
                  <a:off x="1581" y="3453"/>
                  <a:ext cx="100" cy="102"/>
                </a:xfrm>
                <a:custGeom>
                  <a:avLst/>
                  <a:gdLst>
                    <a:gd name="T0" fmla="*/ 99 w 100"/>
                    <a:gd name="T1" fmla="*/ 3 h 102"/>
                    <a:gd name="T2" fmla="*/ 41 w 100"/>
                    <a:gd name="T3" fmla="*/ 61 h 102"/>
                    <a:gd name="T4" fmla="*/ 3 w 100"/>
                    <a:gd name="T5" fmla="*/ 99 h 102"/>
                    <a:gd name="T6" fmla="*/ 61 w 100"/>
                    <a:gd name="T7" fmla="*/ 81 h 102"/>
                    <a:gd name="T8" fmla="*/ 99 w 100"/>
                    <a:gd name="T9" fmla="*/ 3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"/>
                    <a:gd name="T16" fmla="*/ 0 h 102"/>
                    <a:gd name="T17" fmla="*/ 100 w 100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" h="102">
                      <a:moveTo>
                        <a:pt x="99" y="3"/>
                      </a:moveTo>
                      <a:cubicBezTo>
                        <a:pt x="96" y="0"/>
                        <a:pt x="57" y="45"/>
                        <a:pt x="41" y="61"/>
                      </a:cubicBezTo>
                      <a:cubicBezTo>
                        <a:pt x="25" y="77"/>
                        <a:pt x="0" y="96"/>
                        <a:pt x="3" y="99"/>
                      </a:cubicBezTo>
                      <a:cubicBezTo>
                        <a:pt x="6" y="102"/>
                        <a:pt x="45" y="97"/>
                        <a:pt x="61" y="81"/>
                      </a:cubicBezTo>
                      <a:cubicBezTo>
                        <a:pt x="77" y="65"/>
                        <a:pt x="100" y="9"/>
                        <a:pt x="99" y="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86" name="Freeform 127"/>
                <p:cNvSpPr>
                  <a:spLocks/>
                </p:cNvSpPr>
                <p:nvPr/>
              </p:nvSpPr>
              <p:spPr bwMode="auto">
                <a:xfrm>
                  <a:off x="1665" y="3113"/>
                  <a:ext cx="186" cy="180"/>
                </a:xfrm>
                <a:custGeom>
                  <a:avLst/>
                  <a:gdLst>
                    <a:gd name="T0" fmla="*/ 137 w 186"/>
                    <a:gd name="T1" fmla="*/ 29 h 180"/>
                    <a:gd name="T2" fmla="*/ 73 w 186"/>
                    <a:gd name="T3" fmla="*/ 9 h 180"/>
                    <a:gd name="T4" fmla="*/ 5 w 186"/>
                    <a:gd name="T5" fmla="*/ 5 h 180"/>
                    <a:gd name="T6" fmla="*/ 41 w 186"/>
                    <a:gd name="T7" fmla="*/ 37 h 180"/>
                    <a:gd name="T8" fmla="*/ 45 w 186"/>
                    <a:gd name="T9" fmla="*/ 65 h 180"/>
                    <a:gd name="T10" fmla="*/ 53 w 186"/>
                    <a:gd name="T11" fmla="*/ 101 h 180"/>
                    <a:gd name="T12" fmla="*/ 76 w 186"/>
                    <a:gd name="T13" fmla="*/ 88 h 180"/>
                    <a:gd name="T14" fmla="*/ 137 w 186"/>
                    <a:gd name="T15" fmla="*/ 81 h 180"/>
                    <a:gd name="T16" fmla="*/ 153 w 186"/>
                    <a:gd name="T17" fmla="*/ 101 h 180"/>
                    <a:gd name="T18" fmla="*/ 153 w 186"/>
                    <a:gd name="T19" fmla="*/ 173 h 180"/>
                    <a:gd name="T20" fmla="*/ 161 w 186"/>
                    <a:gd name="T21" fmla="*/ 141 h 180"/>
                    <a:gd name="T22" fmla="*/ 181 w 186"/>
                    <a:gd name="T23" fmla="*/ 141 h 180"/>
                    <a:gd name="T24" fmla="*/ 169 w 186"/>
                    <a:gd name="T25" fmla="*/ 105 h 180"/>
                    <a:gd name="T26" fmla="*/ 181 w 186"/>
                    <a:gd name="T27" fmla="*/ 89 h 180"/>
                    <a:gd name="T28" fmla="*/ 137 w 186"/>
                    <a:gd name="T29" fmla="*/ 29 h 1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86"/>
                    <a:gd name="T46" fmla="*/ 0 h 180"/>
                    <a:gd name="T47" fmla="*/ 186 w 186"/>
                    <a:gd name="T48" fmla="*/ 180 h 18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86" h="180">
                      <a:moveTo>
                        <a:pt x="137" y="29"/>
                      </a:moveTo>
                      <a:cubicBezTo>
                        <a:pt x="119" y="16"/>
                        <a:pt x="95" y="13"/>
                        <a:pt x="73" y="9"/>
                      </a:cubicBezTo>
                      <a:cubicBezTo>
                        <a:pt x="51" y="5"/>
                        <a:pt x="10" y="0"/>
                        <a:pt x="5" y="5"/>
                      </a:cubicBezTo>
                      <a:cubicBezTo>
                        <a:pt x="0" y="10"/>
                        <a:pt x="34" y="27"/>
                        <a:pt x="41" y="37"/>
                      </a:cubicBezTo>
                      <a:cubicBezTo>
                        <a:pt x="48" y="47"/>
                        <a:pt x="43" y="54"/>
                        <a:pt x="45" y="65"/>
                      </a:cubicBezTo>
                      <a:cubicBezTo>
                        <a:pt x="47" y="76"/>
                        <a:pt x="48" y="97"/>
                        <a:pt x="53" y="101"/>
                      </a:cubicBezTo>
                      <a:cubicBezTo>
                        <a:pt x="58" y="105"/>
                        <a:pt x="62" y="91"/>
                        <a:pt x="76" y="88"/>
                      </a:cubicBezTo>
                      <a:cubicBezTo>
                        <a:pt x="90" y="85"/>
                        <a:pt x="124" y="79"/>
                        <a:pt x="137" y="81"/>
                      </a:cubicBezTo>
                      <a:cubicBezTo>
                        <a:pt x="150" y="83"/>
                        <a:pt x="150" y="86"/>
                        <a:pt x="153" y="101"/>
                      </a:cubicBezTo>
                      <a:cubicBezTo>
                        <a:pt x="156" y="116"/>
                        <a:pt x="152" y="166"/>
                        <a:pt x="153" y="173"/>
                      </a:cubicBezTo>
                      <a:cubicBezTo>
                        <a:pt x="154" y="180"/>
                        <a:pt x="156" y="146"/>
                        <a:pt x="161" y="141"/>
                      </a:cubicBezTo>
                      <a:cubicBezTo>
                        <a:pt x="166" y="136"/>
                        <a:pt x="180" y="147"/>
                        <a:pt x="181" y="141"/>
                      </a:cubicBezTo>
                      <a:cubicBezTo>
                        <a:pt x="182" y="135"/>
                        <a:pt x="169" y="114"/>
                        <a:pt x="169" y="105"/>
                      </a:cubicBezTo>
                      <a:cubicBezTo>
                        <a:pt x="169" y="96"/>
                        <a:pt x="186" y="102"/>
                        <a:pt x="181" y="89"/>
                      </a:cubicBezTo>
                      <a:cubicBezTo>
                        <a:pt x="176" y="76"/>
                        <a:pt x="155" y="42"/>
                        <a:pt x="137" y="29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6569" name="Freeform 128"/>
              <p:cNvSpPr>
                <a:spLocks/>
              </p:cNvSpPr>
              <p:nvPr/>
            </p:nvSpPr>
            <p:spPr bwMode="auto">
              <a:xfrm flipH="1">
                <a:off x="3320" y="3039"/>
                <a:ext cx="261" cy="79"/>
              </a:xfrm>
              <a:custGeom>
                <a:avLst/>
                <a:gdLst>
                  <a:gd name="T0" fmla="*/ 0 w 406"/>
                  <a:gd name="T1" fmla="*/ 0 h 135"/>
                  <a:gd name="T2" fmla="*/ 5 w 406"/>
                  <a:gd name="T3" fmla="*/ 5 h 135"/>
                  <a:gd name="T4" fmla="*/ 18 w 406"/>
                  <a:gd name="T5" fmla="*/ 9 h 135"/>
                  <a:gd name="T6" fmla="*/ 35 w 406"/>
                  <a:gd name="T7" fmla="*/ 9 h 135"/>
                  <a:gd name="T8" fmla="*/ 44 w 406"/>
                  <a:gd name="T9" fmla="*/ 6 h 135"/>
                  <a:gd name="T10" fmla="*/ 32 w 406"/>
                  <a:gd name="T11" fmla="*/ 8 h 135"/>
                  <a:gd name="T12" fmla="*/ 26 w 406"/>
                  <a:gd name="T13" fmla="*/ 8 h 135"/>
                  <a:gd name="T14" fmla="*/ 14 w 406"/>
                  <a:gd name="T15" fmla="*/ 6 h 135"/>
                  <a:gd name="T16" fmla="*/ 8 w 406"/>
                  <a:gd name="T17" fmla="*/ 5 h 135"/>
                  <a:gd name="T18" fmla="*/ 1 w 406"/>
                  <a:gd name="T19" fmla="*/ 0 h 1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135"/>
                  <a:gd name="T32" fmla="*/ 406 w 406"/>
                  <a:gd name="T33" fmla="*/ 135 h 1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135">
                    <a:moveTo>
                      <a:pt x="0" y="0"/>
                    </a:moveTo>
                    <a:cubicBezTo>
                      <a:pt x="7" y="11"/>
                      <a:pt x="16" y="43"/>
                      <a:pt x="44" y="64"/>
                    </a:cubicBezTo>
                    <a:cubicBezTo>
                      <a:pt x="72" y="85"/>
                      <a:pt x="123" y="113"/>
                      <a:pt x="168" y="124"/>
                    </a:cubicBezTo>
                    <a:cubicBezTo>
                      <a:pt x="213" y="135"/>
                      <a:pt x="277" y="134"/>
                      <a:pt x="316" y="128"/>
                    </a:cubicBezTo>
                    <a:cubicBezTo>
                      <a:pt x="355" y="122"/>
                      <a:pt x="406" y="93"/>
                      <a:pt x="402" y="90"/>
                    </a:cubicBezTo>
                    <a:cubicBezTo>
                      <a:pt x="398" y="87"/>
                      <a:pt x="320" y="108"/>
                      <a:pt x="292" y="112"/>
                    </a:cubicBezTo>
                    <a:cubicBezTo>
                      <a:pt x="264" y="116"/>
                      <a:pt x="261" y="120"/>
                      <a:pt x="232" y="116"/>
                    </a:cubicBezTo>
                    <a:cubicBezTo>
                      <a:pt x="203" y="112"/>
                      <a:pt x="147" y="95"/>
                      <a:pt x="120" y="88"/>
                    </a:cubicBezTo>
                    <a:cubicBezTo>
                      <a:pt x="93" y="81"/>
                      <a:pt x="87" y="87"/>
                      <a:pt x="68" y="72"/>
                    </a:cubicBezTo>
                    <a:cubicBezTo>
                      <a:pt x="49" y="57"/>
                      <a:pt x="17" y="15"/>
                      <a:pt x="4" y="0"/>
                    </a:cubicBezTo>
                  </a:path>
                </a:pathLst>
              </a:custGeom>
              <a:gradFill rotWithShape="1">
                <a:gsLst>
                  <a:gs pos="0">
                    <a:srgbClr val="00F200"/>
                  </a:gs>
                  <a:gs pos="100000">
                    <a:srgbClr val="99FF99"/>
                  </a:gs>
                </a:gsLst>
                <a:path path="rect">
                  <a:fillToRect l="50000" t="50000" r="50000" b="50000"/>
                </a:path>
              </a:gradFill>
              <a:ln w="317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6525" name="Group 129"/>
            <p:cNvGrpSpPr>
              <a:grpSpLocks/>
            </p:cNvGrpSpPr>
            <p:nvPr/>
          </p:nvGrpSpPr>
          <p:grpSpPr bwMode="auto">
            <a:xfrm flipH="1">
              <a:off x="2736" y="2640"/>
              <a:ext cx="528" cy="480"/>
              <a:chOff x="2640" y="3024"/>
              <a:chExt cx="598" cy="575"/>
            </a:xfrm>
          </p:grpSpPr>
          <p:grpSp>
            <p:nvGrpSpPr>
              <p:cNvPr id="106549" name="Group 130"/>
              <p:cNvGrpSpPr>
                <a:grpSpLocks/>
              </p:cNvGrpSpPr>
              <p:nvPr/>
            </p:nvGrpSpPr>
            <p:grpSpPr bwMode="auto">
              <a:xfrm>
                <a:off x="2640" y="3024"/>
                <a:ext cx="598" cy="575"/>
                <a:chOff x="1355" y="3089"/>
                <a:chExt cx="598" cy="575"/>
              </a:xfrm>
            </p:grpSpPr>
            <p:sp>
              <p:nvSpPr>
                <p:cNvPr id="106551" name="Freeform 131"/>
                <p:cNvSpPr>
                  <a:spLocks/>
                </p:cNvSpPr>
                <p:nvPr/>
              </p:nvSpPr>
              <p:spPr bwMode="auto">
                <a:xfrm>
                  <a:off x="1355" y="3089"/>
                  <a:ext cx="598" cy="572"/>
                </a:xfrm>
                <a:custGeom>
                  <a:avLst/>
                  <a:gdLst>
                    <a:gd name="T0" fmla="*/ 85 w 598"/>
                    <a:gd name="T1" fmla="*/ 511 h 572"/>
                    <a:gd name="T2" fmla="*/ 275 w 598"/>
                    <a:gd name="T3" fmla="*/ 569 h 572"/>
                    <a:gd name="T4" fmla="*/ 507 w 598"/>
                    <a:gd name="T5" fmla="*/ 493 h 572"/>
                    <a:gd name="T6" fmla="*/ 591 w 598"/>
                    <a:gd name="T7" fmla="*/ 305 h 572"/>
                    <a:gd name="T8" fmla="*/ 551 w 598"/>
                    <a:gd name="T9" fmla="*/ 113 h 572"/>
                    <a:gd name="T10" fmla="*/ 567 w 598"/>
                    <a:gd name="T11" fmla="*/ 65 h 572"/>
                    <a:gd name="T12" fmla="*/ 565 w 598"/>
                    <a:gd name="T13" fmla="*/ 31 h 572"/>
                    <a:gd name="T14" fmla="*/ 519 w 598"/>
                    <a:gd name="T15" fmla="*/ 17 h 572"/>
                    <a:gd name="T16" fmla="*/ 469 w 598"/>
                    <a:gd name="T17" fmla="*/ 31 h 572"/>
                    <a:gd name="T18" fmla="*/ 443 w 598"/>
                    <a:gd name="T19" fmla="*/ 53 h 572"/>
                    <a:gd name="T20" fmla="*/ 373 w 598"/>
                    <a:gd name="T21" fmla="*/ 31 h 572"/>
                    <a:gd name="T22" fmla="*/ 325 w 598"/>
                    <a:gd name="T23" fmla="*/ 31 h 572"/>
                    <a:gd name="T24" fmla="*/ 303 w 598"/>
                    <a:gd name="T25" fmla="*/ 21 h 572"/>
                    <a:gd name="T26" fmla="*/ 267 w 598"/>
                    <a:gd name="T27" fmla="*/ 9 h 572"/>
                    <a:gd name="T28" fmla="*/ 203 w 598"/>
                    <a:gd name="T29" fmla="*/ 73 h 572"/>
                    <a:gd name="T30" fmla="*/ 133 w 598"/>
                    <a:gd name="T31" fmla="*/ 31 h 572"/>
                    <a:gd name="T32" fmla="*/ 23 w 598"/>
                    <a:gd name="T33" fmla="*/ 49 h 572"/>
                    <a:gd name="T34" fmla="*/ 37 w 598"/>
                    <a:gd name="T35" fmla="*/ 127 h 572"/>
                    <a:gd name="T36" fmla="*/ 3 w 598"/>
                    <a:gd name="T37" fmla="*/ 233 h 572"/>
                    <a:gd name="T38" fmla="*/ 19 w 598"/>
                    <a:gd name="T39" fmla="*/ 409 h 572"/>
                    <a:gd name="T40" fmla="*/ 85 w 598"/>
                    <a:gd name="T41" fmla="*/ 511 h 57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98"/>
                    <a:gd name="T64" fmla="*/ 0 h 572"/>
                    <a:gd name="T65" fmla="*/ 598 w 598"/>
                    <a:gd name="T66" fmla="*/ 572 h 57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98" h="572">
                      <a:moveTo>
                        <a:pt x="85" y="511"/>
                      </a:moveTo>
                      <a:cubicBezTo>
                        <a:pt x="133" y="537"/>
                        <a:pt x="205" y="572"/>
                        <a:pt x="275" y="569"/>
                      </a:cubicBezTo>
                      <a:cubicBezTo>
                        <a:pt x="345" y="566"/>
                        <a:pt x="454" y="537"/>
                        <a:pt x="507" y="493"/>
                      </a:cubicBezTo>
                      <a:cubicBezTo>
                        <a:pt x="560" y="449"/>
                        <a:pt x="584" y="368"/>
                        <a:pt x="591" y="305"/>
                      </a:cubicBezTo>
                      <a:cubicBezTo>
                        <a:pt x="598" y="242"/>
                        <a:pt x="555" y="153"/>
                        <a:pt x="551" y="113"/>
                      </a:cubicBezTo>
                      <a:cubicBezTo>
                        <a:pt x="547" y="73"/>
                        <a:pt x="565" y="79"/>
                        <a:pt x="567" y="65"/>
                      </a:cubicBezTo>
                      <a:cubicBezTo>
                        <a:pt x="569" y="51"/>
                        <a:pt x="573" y="39"/>
                        <a:pt x="565" y="31"/>
                      </a:cubicBezTo>
                      <a:cubicBezTo>
                        <a:pt x="557" y="23"/>
                        <a:pt x="535" y="17"/>
                        <a:pt x="519" y="17"/>
                      </a:cubicBezTo>
                      <a:cubicBezTo>
                        <a:pt x="503" y="17"/>
                        <a:pt x="482" y="25"/>
                        <a:pt x="469" y="31"/>
                      </a:cubicBezTo>
                      <a:cubicBezTo>
                        <a:pt x="456" y="37"/>
                        <a:pt x="459" y="53"/>
                        <a:pt x="443" y="53"/>
                      </a:cubicBezTo>
                      <a:cubicBezTo>
                        <a:pt x="427" y="53"/>
                        <a:pt x="393" y="35"/>
                        <a:pt x="373" y="31"/>
                      </a:cubicBezTo>
                      <a:cubicBezTo>
                        <a:pt x="353" y="27"/>
                        <a:pt x="337" y="33"/>
                        <a:pt x="325" y="31"/>
                      </a:cubicBezTo>
                      <a:cubicBezTo>
                        <a:pt x="313" y="29"/>
                        <a:pt x="313" y="25"/>
                        <a:pt x="303" y="21"/>
                      </a:cubicBezTo>
                      <a:cubicBezTo>
                        <a:pt x="293" y="17"/>
                        <a:pt x="284" y="0"/>
                        <a:pt x="267" y="9"/>
                      </a:cubicBezTo>
                      <a:cubicBezTo>
                        <a:pt x="250" y="18"/>
                        <a:pt x="225" y="69"/>
                        <a:pt x="203" y="73"/>
                      </a:cubicBezTo>
                      <a:cubicBezTo>
                        <a:pt x="181" y="77"/>
                        <a:pt x="163" y="35"/>
                        <a:pt x="133" y="31"/>
                      </a:cubicBezTo>
                      <a:cubicBezTo>
                        <a:pt x="103" y="27"/>
                        <a:pt x="39" y="33"/>
                        <a:pt x="23" y="49"/>
                      </a:cubicBezTo>
                      <a:cubicBezTo>
                        <a:pt x="7" y="65"/>
                        <a:pt x="40" y="96"/>
                        <a:pt x="37" y="127"/>
                      </a:cubicBezTo>
                      <a:cubicBezTo>
                        <a:pt x="34" y="158"/>
                        <a:pt x="6" y="186"/>
                        <a:pt x="3" y="233"/>
                      </a:cubicBezTo>
                      <a:cubicBezTo>
                        <a:pt x="0" y="280"/>
                        <a:pt x="5" y="363"/>
                        <a:pt x="19" y="409"/>
                      </a:cubicBezTo>
                      <a:cubicBezTo>
                        <a:pt x="33" y="455"/>
                        <a:pt x="71" y="490"/>
                        <a:pt x="85" y="511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40C040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52" name="Freeform 132"/>
                <p:cNvSpPr>
                  <a:spLocks/>
                </p:cNvSpPr>
                <p:nvPr/>
              </p:nvSpPr>
              <p:spPr bwMode="auto">
                <a:xfrm>
                  <a:off x="1382" y="3143"/>
                  <a:ext cx="354" cy="515"/>
                </a:xfrm>
                <a:custGeom>
                  <a:avLst/>
                  <a:gdLst>
                    <a:gd name="T0" fmla="*/ 0 w 354"/>
                    <a:gd name="T1" fmla="*/ 3 h 515"/>
                    <a:gd name="T2" fmla="*/ 64 w 354"/>
                    <a:gd name="T3" fmla="*/ 11 h 515"/>
                    <a:gd name="T4" fmla="*/ 176 w 354"/>
                    <a:gd name="T5" fmla="*/ 71 h 515"/>
                    <a:gd name="T6" fmla="*/ 288 w 354"/>
                    <a:gd name="T7" fmla="*/ 163 h 515"/>
                    <a:gd name="T8" fmla="*/ 346 w 354"/>
                    <a:gd name="T9" fmla="*/ 313 h 515"/>
                    <a:gd name="T10" fmla="*/ 336 w 354"/>
                    <a:gd name="T11" fmla="*/ 403 h 515"/>
                    <a:gd name="T12" fmla="*/ 272 w 354"/>
                    <a:gd name="T13" fmla="*/ 515 h 5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4"/>
                    <a:gd name="T22" fmla="*/ 0 h 515"/>
                    <a:gd name="T23" fmla="*/ 354 w 354"/>
                    <a:gd name="T24" fmla="*/ 515 h 5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4" h="515">
                      <a:moveTo>
                        <a:pt x="0" y="3"/>
                      </a:moveTo>
                      <a:cubicBezTo>
                        <a:pt x="11" y="4"/>
                        <a:pt x="35" y="0"/>
                        <a:pt x="64" y="11"/>
                      </a:cubicBezTo>
                      <a:cubicBezTo>
                        <a:pt x="93" y="22"/>
                        <a:pt x="139" y="46"/>
                        <a:pt x="176" y="71"/>
                      </a:cubicBezTo>
                      <a:cubicBezTo>
                        <a:pt x="213" y="96"/>
                        <a:pt x="260" y="123"/>
                        <a:pt x="288" y="163"/>
                      </a:cubicBezTo>
                      <a:cubicBezTo>
                        <a:pt x="316" y="203"/>
                        <a:pt x="338" y="273"/>
                        <a:pt x="346" y="313"/>
                      </a:cubicBezTo>
                      <a:cubicBezTo>
                        <a:pt x="354" y="353"/>
                        <a:pt x="348" y="369"/>
                        <a:pt x="336" y="403"/>
                      </a:cubicBezTo>
                      <a:cubicBezTo>
                        <a:pt x="324" y="437"/>
                        <a:pt x="285" y="492"/>
                        <a:pt x="272" y="515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53" name="Freeform 133"/>
                <p:cNvSpPr>
                  <a:spLocks/>
                </p:cNvSpPr>
                <p:nvPr/>
              </p:nvSpPr>
              <p:spPr bwMode="auto">
                <a:xfrm>
                  <a:off x="1658" y="3120"/>
                  <a:ext cx="56" cy="162"/>
                </a:xfrm>
                <a:custGeom>
                  <a:avLst/>
                  <a:gdLst>
                    <a:gd name="T0" fmla="*/ 22 w 56"/>
                    <a:gd name="T1" fmla="*/ 0 h 162"/>
                    <a:gd name="T2" fmla="*/ 52 w 56"/>
                    <a:gd name="T3" fmla="*/ 78 h 162"/>
                    <a:gd name="T4" fmla="*/ 0 w 56"/>
                    <a:gd name="T5" fmla="*/ 162 h 162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162"/>
                    <a:gd name="T11" fmla="*/ 56 w 56"/>
                    <a:gd name="T12" fmla="*/ 162 h 1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162">
                      <a:moveTo>
                        <a:pt x="22" y="0"/>
                      </a:moveTo>
                      <a:cubicBezTo>
                        <a:pt x="27" y="13"/>
                        <a:pt x="56" y="51"/>
                        <a:pt x="52" y="78"/>
                      </a:cubicBezTo>
                      <a:cubicBezTo>
                        <a:pt x="48" y="105"/>
                        <a:pt x="11" y="145"/>
                        <a:pt x="0" y="16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54" name="Freeform 134"/>
                <p:cNvSpPr>
                  <a:spLocks/>
                </p:cNvSpPr>
                <p:nvPr/>
              </p:nvSpPr>
              <p:spPr bwMode="auto">
                <a:xfrm>
                  <a:off x="1680" y="3176"/>
                  <a:ext cx="150" cy="170"/>
                </a:xfrm>
                <a:custGeom>
                  <a:avLst/>
                  <a:gdLst>
                    <a:gd name="T0" fmla="*/ 0 w 150"/>
                    <a:gd name="T1" fmla="*/ 88 h 170"/>
                    <a:gd name="T2" fmla="*/ 50 w 150"/>
                    <a:gd name="T3" fmla="*/ 30 h 170"/>
                    <a:gd name="T4" fmla="*/ 130 w 150"/>
                    <a:gd name="T5" fmla="*/ 10 h 170"/>
                    <a:gd name="T6" fmla="*/ 144 w 150"/>
                    <a:gd name="T7" fmla="*/ 88 h 170"/>
                    <a:gd name="T8" fmla="*/ 96 w 150"/>
                    <a:gd name="T9" fmla="*/ 136 h 170"/>
                    <a:gd name="T10" fmla="*/ 54 w 150"/>
                    <a:gd name="T11" fmla="*/ 146 h 170"/>
                    <a:gd name="T12" fmla="*/ 30 w 150"/>
                    <a:gd name="T13" fmla="*/ 170 h 1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0"/>
                    <a:gd name="T22" fmla="*/ 0 h 170"/>
                    <a:gd name="T23" fmla="*/ 150 w 150"/>
                    <a:gd name="T24" fmla="*/ 170 h 1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0" h="170">
                      <a:moveTo>
                        <a:pt x="0" y="88"/>
                      </a:moveTo>
                      <a:cubicBezTo>
                        <a:pt x="8" y="78"/>
                        <a:pt x="28" y="43"/>
                        <a:pt x="50" y="30"/>
                      </a:cubicBezTo>
                      <a:cubicBezTo>
                        <a:pt x="72" y="17"/>
                        <a:pt x="114" y="0"/>
                        <a:pt x="130" y="10"/>
                      </a:cubicBezTo>
                      <a:cubicBezTo>
                        <a:pt x="146" y="20"/>
                        <a:pt x="150" y="67"/>
                        <a:pt x="144" y="88"/>
                      </a:cubicBezTo>
                      <a:cubicBezTo>
                        <a:pt x="138" y="109"/>
                        <a:pt x="111" y="126"/>
                        <a:pt x="96" y="136"/>
                      </a:cubicBezTo>
                      <a:cubicBezTo>
                        <a:pt x="81" y="146"/>
                        <a:pt x="65" y="140"/>
                        <a:pt x="54" y="146"/>
                      </a:cubicBezTo>
                      <a:cubicBezTo>
                        <a:pt x="43" y="152"/>
                        <a:pt x="35" y="165"/>
                        <a:pt x="30" y="17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55" name="Freeform 135"/>
                <p:cNvSpPr>
                  <a:spLocks/>
                </p:cNvSpPr>
                <p:nvPr/>
              </p:nvSpPr>
              <p:spPr bwMode="auto">
                <a:xfrm>
                  <a:off x="1824" y="3216"/>
                  <a:ext cx="118" cy="190"/>
                </a:xfrm>
                <a:custGeom>
                  <a:avLst/>
                  <a:gdLst>
                    <a:gd name="T0" fmla="*/ 0 w 118"/>
                    <a:gd name="T1" fmla="*/ 0 h 190"/>
                    <a:gd name="T2" fmla="*/ 30 w 118"/>
                    <a:gd name="T3" fmla="*/ 42 h 190"/>
                    <a:gd name="T4" fmla="*/ 96 w 118"/>
                    <a:gd name="T5" fmla="*/ 96 h 190"/>
                    <a:gd name="T6" fmla="*/ 118 w 118"/>
                    <a:gd name="T7" fmla="*/ 190 h 1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8"/>
                    <a:gd name="T13" fmla="*/ 0 h 190"/>
                    <a:gd name="T14" fmla="*/ 118 w 118"/>
                    <a:gd name="T15" fmla="*/ 190 h 1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8" h="190">
                      <a:moveTo>
                        <a:pt x="0" y="0"/>
                      </a:moveTo>
                      <a:cubicBezTo>
                        <a:pt x="5" y="7"/>
                        <a:pt x="14" y="26"/>
                        <a:pt x="30" y="42"/>
                      </a:cubicBezTo>
                      <a:cubicBezTo>
                        <a:pt x="46" y="58"/>
                        <a:pt x="81" y="71"/>
                        <a:pt x="96" y="96"/>
                      </a:cubicBezTo>
                      <a:cubicBezTo>
                        <a:pt x="111" y="121"/>
                        <a:pt x="114" y="171"/>
                        <a:pt x="118" y="19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56" name="Freeform 136"/>
                <p:cNvSpPr>
                  <a:spLocks/>
                </p:cNvSpPr>
                <p:nvPr/>
              </p:nvSpPr>
              <p:spPr bwMode="auto">
                <a:xfrm>
                  <a:off x="1806" y="3138"/>
                  <a:ext cx="114" cy="73"/>
                </a:xfrm>
                <a:custGeom>
                  <a:avLst/>
                  <a:gdLst>
                    <a:gd name="T0" fmla="*/ 0 w 114"/>
                    <a:gd name="T1" fmla="*/ 0 h 73"/>
                    <a:gd name="T2" fmla="*/ 52 w 114"/>
                    <a:gd name="T3" fmla="*/ 68 h 73"/>
                    <a:gd name="T4" fmla="*/ 114 w 114"/>
                    <a:gd name="T5" fmla="*/ 30 h 73"/>
                    <a:gd name="T6" fmla="*/ 0 60000 65536"/>
                    <a:gd name="T7" fmla="*/ 0 60000 65536"/>
                    <a:gd name="T8" fmla="*/ 0 60000 65536"/>
                    <a:gd name="T9" fmla="*/ 0 w 114"/>
                    <a:gd name="T10" fmla="*/ 0 h 73"/>
                    <a:gd name="T11" fmla="*/ 114 w 11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4" h="73">
                      <a:moveTo>
                        <a:pt x="0" y="0"/>
                      </a:moveTo>
                      <a:cubicBezTo>
                        <a:pt x="9" y="11"/>
                        <a:pt x="33" y="63"/>
                        <a:pt x="52" y="68"/>
                      </a:cubicBezTo>
                      <a:cubicBezTo>
                        <a:pt x="71" y="73"/>
                        <a:pt x="101" y="38"/>
                        <a:pt x="114" y="3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57" name="Freeform 137"/>
                <p:cNvSpPr>
                  <a:spLocks/>
                </p:cNvSpPr>
                <p:nvPr/>
              </p:nvSpPr>
              <p:spPr bwMode="auto">
                <a:xfrm>
                  <a:off x="1838" y="3382"/>
                  <a:ext cx="60" cy="168"/>
                </a:xfrm>
                <a:custGeom>
                  <a:avLst/>
                  <a:gdLst>
                    <a:gd name="T0" fmla="*/ 0 w 60"/>
                    <a:gd name="T1" fmla="*/ 0 h 168"/>
                    <a:gd name="T2" fmla="*/ 44 w 60"/>
                    <a:gd name="T3" fmla="*/ 60 h 168"/>
                    <a:gd name="T4" fmla="*/ 60 w 60"/>
                    <a:gd name="T5" fmla="*/ 168 h 168"/>
                    <a:gd name="T6" fmla="*/ 0 60000 65536"/>
                    <a:gd name="T7" fmla="*/ 0 60000 65536"/>
                    <a:gd name="T8" fmla="*/ 0 60000 65536"/>
                    <a:gd name="T9" fmla="*/ 0 w 60"/>
                    <a:gd name="T10" fmla="*/ 0 h 168"/>
                    <a:gd name="T11" fmla="*/ 60 w 60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" h="168">
                      <a:moveTo>
                        <a:pt x="0" y="0"/>
                      </a:moveTo>
                      <a:cubicBezTo>
                        <a:pt x="7" y="9"/>
                        <a:pt x="34" y="32"/>
                        <a:pt x="44" y="60"/>
                      </a:cubicBezTo>
                      <a:cubicBezTo>
                        <a:pt x="54" y="88"/>
                        <a:pt x="57" y="146"/>
                        <a:pt x="60" y="16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58" name="Freeform 138"/>
                <p:cNvSpPr>
                  <a:spLocks/>
                </p:cNvSpPr>
                <p:nvPr/>
              </p:nvSpPr>
              <p:spPr bwMode="auto">
                <a:xfrm>
                  <a:off x="1702" y="3354"/>
                  <a:ext cx="114" cy="276"/>
                </a:xfrm>
                <a:custGeom>
                  <a:avLst/>
                  <a:gdLst>
                    <a:gd name="T0" fmla="*/ 0 w 114"/>
                    <a:gd name="T1" fmla="*/ 0 h 276"/>
                    <a:gd name="T2" fmla="*/ 28 w 114"/>
                    <a:gd name="T3" fmla="*/ 40 h 276"/>
                    <a:gd name="T4" fmla="*/ 100 w 114"/>
                    <a:gd name="T5" fmla="*/ 80 h 276"/>
                    <a:gd name="T6" fmla="*/ 112 w 114"/>
                    <a:gd name="T7" fmla="*/ 168 h 276"/>
                    <a:gd name="T8" fmla="*/ 96 w 114"/>
                    <a:gd name="T9" fmla="*/ 276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76"/>
                    <a:gd name="T17" fmla="*/ 114 w 114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76">
                      <a:moveTo>
                        <a:pt x="0" y="0"/>
                      </a:moveTo>
                      <a:cubicBezTo>
                        <a:pt x="5" y="7"/>
                        <a:pt x="11" y="27"/>
                        <a:pt x="28" y="40"/>
                      </a:cubicBezTo>
                      <a:cubicBezTo>
                        <a:pt x="45" y="53"/>
                        <a:pt x="86" y="59"/>
                        <a:pt x="100" y="80"/>
                      </a:cubicBezTo>
                      <a:cubicBezTo>
                        <a:pt x="114" y="101"/>
                        <a:pt x="113" y="135"/>
                        <a:pt x="112" y="168"/>
                      </a:cubicBezTo>
                      <a:cubicBezTo>
                        <a:pt x="111" y="201"/>
                        <a:pt x="99" y="254"/>
                        <a:pt x="96" y="276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59" name="Freeform 139"/>
                <p:cNvSpPr>
                  <a:spLocks/>
                </p:cNvSpPr>
                <p:nvPr/>
              </p:nvSpPr>
              <p:spPr bwMode="auto">
                <a:xfrm>
                  <a:off x="1584" y="3552"/>
                  <a:ext cx="96" cy="48"/>
                </a:xfrm>
                <a:custGeom>
                  <a:avLst/>
                  <a:gdLst>
                    <a:gd name="T0" fmla="*/ 96 w 96"/>
                    <a:gd name="T1" fmla="*/ 0 h 48"/>
                    <a:gd name="T2" fmla="*/ 46 w 96"/>
                    <a:gd name="T3" fmla="*/ 38 h 48"/>
                    <a:gd name="T4" fmla="*/ 0 w 96"/>
                    <a:gd name="T5" fmla="*/ 48 h 48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8"/>
                    <a:gd name="T11" fmla="*/ 96 w 9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8">
                      <a:moveTo>
                        <a:pt x="96" y="0"/>
                      </a:moveTo>
                      <a:cubicBezTo>
                        <a:pt x="88" y="6"/>
                        <a:pt x="62" y="30"/>
                        <a:pt x="46" y="38"/>
                      </a:cubicBezTo>
                      <a:cubicBezTo>
                        <a:pt x="30" y="46"/>
                        <a:pt x="10" y="46"/>
                        <a:pt x="0" y="4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60" name="Freeform 140"/>
                <p:cNvSpPr>
                  <a:spLocks/>
                </p:cNvSpPr>
                <p:nvPr/>
              </p:nvSpPr>
              <p:spPr bwMode="auto">
                <a:xfrm>
                  <a:off x="1390" y="3206"/>
                  <a:ext cx="98" cy="394"/>
                </a:xfrm>
                <a:custGeom>
                  <a:avLst/>
                  <a:gdLst>
                    <a:gd name="T0" fmla="*/ 0 w 98"/>
                    <a:gd name="T1" fmla="*/ 0 h 394"/>
                    <a:gd name="T2" fmla="*/ 56 w 98"/>
                    <a:gd name="T3" fmla="*/ 48 h 394"/>
                    <a:gd name="T4" fmla="*/ 84 w 98"/>
                    <a:gd name="T5" fmla="*/ 108 h 394"/>
                    <a:gd name="T6" fmla="*/ 72 w 98"/>
                    <a:gd name="T7" fmla="*/ 196 h 394"/>
                    <a:gd name="T8" fmla="*/ 40 w 98"/>
                    <a:gd name="T9" fmla="*/ 272 h 394"/>
                    <a:gd name="T10" fmla="*/ 98 w 98"/>
                    <a:gd name="T11" fmla="*/ 394 h 39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394"/>
                    <a:gd name="T20" fmla="*/ 98 w 98"/>
                    <a:gd name="T21" fmla="*/ 394 h 39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394">
                      <a:moveTo>
                        <a:pt x="0" y="0"/>
                      </a:moveTo>
                      <a:cubicBezTo>
                        <a:pt x="9" y="8"/>
                        <a:pt x="42" y="30"/>
                        <a:pt x="56" y="48"/>
                      </a:cubicBezTo>
                      <a:cubicBezTo>
                        <a:pt x="70" y="66"/>
                        <a:pt x="81" y="83"/>
                        <a:pt x="84" y="108"/>
                      </a:cubicBezTo>
                      <a:cubicBezTo>
                        <a:pt x="87" y="133"/>
                        <a:pt x="79" y="169"/>
                        <a:pt x="72" y="196"/>
                      </a:cubicBezTo>
                      <a:cubicBezTo>
                        <a:pt x="65" y="223"/>
                        <a:pt x="36" y="239"/>
                        <a:pt x="40" y="272"/>
                      </a:cubicBezTo>
                      <a:cubicBezTo>
                        <a:pt x="44" y="305"/>
                        <a:pt x="86" y="369"/>
                        <a:pt x="98" y="3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61" name="Freeform 141"/>
                <p:cNvSpPr>
                  <a:spLocks/>
                </p:cNvSpPr>
                <p:nvPr/>
              </p:nvSpPr>
              <p:spPr bwMode="auto">
                <a:xfrm>
                  <a:off x="1424" y="3216"/>
                  <a:ext cx="208" cy="448"/>
                </a:xfrm>
                <a:custGeom>
                  <a:avLst/>
                  <a:gdLst>
                    <a:gd name="T0" fmla="*/ 112 w 208"/>
                    <a:gd name="T1" fmla="*/ 0 h 448"/>
                    <a:gd name="T2" fmla="*/ 112 w 208"/>
                    <a:gd name="T3" fmla="*/ 96 h 448"/>
                    <a:gd name="T4" fmla="*/ 18 w 208"/>
                    <a:gd name="T5" fmla="*/ 210 h 448"/>
                    <a:gd name="T6" fmla="*/ 16 w 208"/>
                    <a:gd name="T7" fmla="*/ 336 h 448"/>
                    <a:gd name="T8" fmla="*/ 112 w 208"/>
                    <a:gd name="T9" fmla="*/ 432 h 448"/>
                    <a:gd name="T10" fmla="*/ 208 w 208"/>
                    <a:gd name="T11" fmla="*/ 432 h 4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8"/>
                    <a:gd name="T19" fmla="*/ 0 h 448"/>
                    <a:gd name="T20" fmla="*/ 208 w 208"/>
                    <a:gd name="T21" fmla="*/ 448 h 4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8" h="448">
                      <a:moveTo>
                        <a:pt x="112" y="0"/>
                      </a:moveTo>
                      <a:cubicBezTo>
                        <a:pt x="120" y="32"/>
                        <a:pt x="128" y="61"/>
                        <a:pt x="112" y="96"/>
                      </a:cubicBezTo>
                      <a:cubicBezTo>
                        <a:pt x="96" y="131"/>
                        <a:pt x="34" y="170"/>
                        <a:pt x="18" y="210"/>
                      </a:cubicBezTo>
                      <a:cubicBezTo>
                        <a:pt x="2" y="250"/>
                        <a:pt x="0" y="299"/>
                        <a:pt x="16" y="336"/>
                      </a:cubicBezTo>
                      <a:cubicBezTo>
                        <a:pt x="32" y="373"/>
                        <a:pt x="80" y="416"/>
                        <a:pt x="112" y="432"/>
                      </a:cubicBezTo>
                      <a:cubicBezTo>
                        <a:pt x="144" y="448"/>
                        <a:pt x="176" y="440"/>
                        <a:pt x="208" y="4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62" name="Freeform 142"/>
                <p:cNvSpPr>
                  <a:spLocks/>
                </p:cNvSpPr>
                <p:nvPr/>
              </p:nvSpPr>
              <p:spPr bwMode="auto">
                <a:xfrm>
                  <a:off x="1362" y="3290"/>
                  <a:ext cx="113" cy="132"/>
                </a:xfrm>
                <a:custGeom>
                  <a:avLst/>
                  <a:gdLst>
                    <a:gd name="T0" fmla="*/ 0 w 113"/>
                    <a:gd name="T1" fmla="*/ 0 h 132"/>
                    <a:gd name="T2" fmla="*/ 100 w 113"/>
                    <a:gd name="T3" fmla="*/ 76 h 132"/>
                    <a:gd name="T4" fmla="*/ 80 w 113"/>
                    <a:gd name="T5" fmla="*/ 132 h 132"/>
                    <a:gd name="T6" fmla="*/ 0 60000 65536"/>
                    <a:gd name="T7" fmla="*/ 0 60000 65536"/>
                    <a:gd name="T8" fmla="*/ 0 60000 65536"/>
                    <a:gd name="T9" fmla="*/ 0 w 113"/>
                    <a:gd name="T10" fmla="*/ 0 h 132"/>
                    <a:gd name="T11" fmla="*/ 113 w 113"/>
                    <a:gd name="T12" fmla="*/ 132 h 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3" h="132">
                      <a:moveTo>
                        <a:pt x="0" y="0"/>
                      </a:moveTo>
                      <a:cubicBezTo>
                        <a:pt x="17" y="13"/>
                        <a:pt x="87" y="54"/>
                        <a:pt x="100" y="76"/>
                      </a:cubicBezTo>
                      <a:cubicBezTo>
                        <a:pt x="113" y="98"/>
                        <a:pt x="84" y="120"/>
                        <a:pt x="80" y="1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63" name="Freeform 143"/>
                <p:cNvSpPr>
                  <a:spLocks/>
                </p:cNvSpPr>
                <p:nvPr/>
              </p:nvSpPr>
              <p:spPr bwMode="auto">
                <a:xfrm>
                  <a:off x="1488" y="3306"/>
                  <a:ext cx="114" cy="294"/>
                </a:xfrm>
                <a:custGeom>
                  <a:avLst/>
                  <a:gdLst>
                    <a:gd name="T0" fmla="*/ 114 w 114"/>
                    <a:gd name="T1" fmla="*/ 0 h 294"/>
                    <a:gd name="T2" fmla="*/ 48 w 114"/>
                    <a:gd name="T3" fmla="*/ 102 h 294"/>
                    <a:gd name="T4" fmla="*/ 14 w 114"/>
                    <a:gd name="T5" fmla="*/ 176 h 294"/>
                    <a:gd name="T6" fmla="*/ 0 w 114"/>
                    <a:gd name="T7" fmla="*/ 294 h 29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"/>
                    <a:gd name="T13" fmla="*/ 0 h 294"/>
                    <a:gd name="T14" fmla="*/ 114 w 114"/>
                    <a:gd name="T15" fmla="*/ 294 h 29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" h="294">
                      <a:moveTo>
                        <a:pt x="114" y="0"/>
                      </a:moveTo>
                      <a:cubicBezTo>
                        <a:pt x="102" y="17"/>
                        <a:pt x="65" y="73"/>
                        <a:pt x="48" y="102"/>
                      </a:cubicBezTo>
                      <a:cubicBezTo>
                        <a:pt x="31" y="131"/>
                        <a:pt x="22" y="144"/>
                        <a:pt x="14" y="176"/>
                      </a:cubicBezTo>
                      <a:cubicBezTo>
                        <a:pt x="6" y="208"/>
                        <a:pt x="3" y="270"/>
                        <a:pt x="0" y="2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64" name="Freeform 144"/>
                <p:cNvSpPr>
                  <a:spLocks/>
                </p:cNvSpPr>
                <p:nvPr/>
              </p:nvSpPr>
              <p:spPr bwMode="auto">
                <a:xfrm>
                  <a:off x="1542" y="3378"/>
                  <a:ext cx="92" cy="12"/>
                </a:xfrm>
                <a:custGeom>
                  <a:avLst/>
                  <a:gdLst>
                    <a:gd name="T0" fmla="*/ 0 w 92"/>
                    <a:gd name="T1" fmla="*/ 12 h 12"/>
                    <a:gd name="T2" fmla="*/ 56 w 92"/>
                    <a:gd name="T3" fmla="*/ 0 h 12"/>
                    <a:gd name="T4" fmla="*/ 92 w 92"/>
                    <a:gd name="T5" fmla="*/ 12 h 12"/>
                    <a:gd name="T6" fmla="*/ 0 60000 65536"/>
                    <a:gd name="T7" fmla="*/ 0 60000 65536"/>
                    <a:gd name="T8" fmla="*/ 0 60000 65536"/>
                    <a:gd name="T9" fmla="*/ 0 w 92"/>
                    <a:gd name="T10" fmla="*/ 0 h 12"/>
                    <a:gd name="T11" fmla="*/ 92 w 92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2" h="12">
                      <a:moveTo>
                        <a:pt x="0" y="12"/>
                      </a:moveTo>
                      <a:cubicBezTo>
                        <a:pt x="9" y="11"/>
                        <a:pt x="41" y="0"/>
                        <a:pt x="56" y="0"/>
                      </a:cubicBezTo>
                      <a:cubicBezTo>
                        <a:pt x="71" y="0"/>
                        <a:pt x="85" y="10"/>
                        <a:pt x="92" y="1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65" name="Freeform 145"/>
                <p:cNvSpPr>
                  <a:spLocks/>
                </p:cNvSpPr>
                <p:nvPr/>
              </p:nvSpPr>
              <p:spPr bwMode="auto">
                <a:xfrm>
                  <a:off x="1504" y="3430"/>
                  <a:ext cx="224" cy="234"/>
                </a:xfrm>
                <a:custGeom>
                  <a:avLst/>
                  <a:gdLst>
                    <a:gd name="T0" fmla="*/ 114 w 224"/>
                    <a:gd name="T1" fmla="*/ 0 h 234"/>
                    <a:gd name="T2" fmla="*/ 32 w 224"/>
                    <a:gd name="T3" fmla="*/ 74 h 234"/>
                    <a:gd name="T4" fmla="*/ 32 w 224"/>
                    <a:gd name="T5" fmla="*/ 122 h 234"/>
                    <a:gd name="T6" fmla="*/ 32 w 224"/>
                    <a:gd name="T7" fmla="*/ 218 h 234"/>
                    <a:gd name="T8" fmla="*/ 224 w 224"/>
                    <a:gd name="T9" fmla="*/ 218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4"/>
                    <a:gd name="T16" fmla="*/ 0 h 234"/>
                    <a:gd name="T17" fmla="*/ 224 w 224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4" h="234">
                      <a:moveTo>
                        <a:pt x="114" y="0"/>
                      </a:moveTo>
                      <a:cubicBezTo>
                        <a:pt x="100" y="13"/>
                        <a:pt x="46" y="54"/>
                        <a:pt x="32" y="74"/>
                      </a:cubicBezTo>
                      <a:cubicBezTo>
                        <a:pt x="18" y="94"/>
                        <a:pt x="32" y="98"/>
                        <a:pt x="32" y="122"/>
                      </a:cubicBezTo>
                      <a:cubicBezTo>
                        <a:pt x="32" y="146"/>
                        <a:pt x="0" y="202"/>
                        <a:pt x="32" y="218"/>
                      </a:cubicBezTo>
                      <a:cubicBezTo>
                        <a:pt x="64" y="234"/>
                        <a:pt x="144" y="226"/>
                        <a:pt x="224" y="21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66" name="Freeform 146"/>
                <p:cNvSpPr>
                  <a:spLocks/>
                </p:cNvSpPr>
                <p:nvPr/>
              </p:nvSpPr>
              <p:spPr bwMode="auto">
                <a:xfrm>
                  <a:off x="1581" y="3453"/>
                  <a:ext cx="100" cy="102"/>
                </a:xfrm>
                <a:custGeom>
                  <a:avLst/>
                  <a:gdLst>
                    <a:gd name="T0" fmla="*/ 99 w 100"/>
                    <a:gd name="T1" fmla="*/ 3 h 102"/>
                    <a:gd name="T2" fmla="*/ 41 w 100"/>
                    <a:gd name="T3" fmla="*/ 61 h 102"/>
                    <a:gd name="T4" fmla="*/ 3 w 100"/>
                    <a:gd name="T5" fmla="*/ 99 h 102"/>
                    <a:gd name="T6" fmla="*/ 61 w 100"/>
                    <a:gd name="T7" fmla="*/ 81 h 102"/>
                    <a:gd name="T8" fmla="*/ 99 w 100"/>
                    <a:gd name="T9" fmla="*/ 3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"/>
                    <a:gd name="T16" fmla="*/ 0 h 102"/>
                    <a:gd name="T17" fmla="*/ 100 w 100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" h="102">
                      <a:moveTo>
                        <a:pt x="99" y="3"/>
                      </a:moveTo>
                      <a:cubicBezTo>
                        <a:pt x="96" y="0"/>
                        <a:pt x="57" y="45"/>
                        <a:pt x="41" y="61"/>
                      </a:cubicBezTo>
                      <a:cubicBezTo>
                        <a:pt x="25" y="77"/>
                        <a:pt x="0" y="96"/>
                        <a:pt x="3" y="99"/>
                      </a:cubicBezTo>
                      <a:cubicBezTo>
                        <a:pt x="6" y="102"/>
                        <a:pt x="45" y="97"/>
                        <a:pt x="61" y="81"/>
                      </a:cubicBezTo>
                      <a:cubicBezTo>
                        <a:pt x="77" y="65"/>
                        <a:pt x="100" y="9"/>
                        <a:pt x="99" y="3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67" name="Freeform 147"/>
                <p:cNvSpPr>
                  <a:spLocks/>
                </p:cNvSpPr>
                <p:nvPr/>
              </p:nvSpPr>
              <p:spPr bwMode="auto">
                <a:xfrm>
                  <a:off x="1665" y="3113"/>
                  <a:ext cx="186" cy="180"/>
                </a:xfrm>
                <a:custGeom>
                  <a:avLst/>
                  <a:gdLst>
                    <a:gd name="T0" fmla="*/ 137 w 186"/>
                    <a:gd name="T1" fmla="*/ 29 h 180"/>
                    <a:gd name="T2" fmla="*/ 73 w 186"/>
                    <a:gd name="T3" fmla="*/ 9 h 180"/>
                    <a:gd name="T4" fmla="*/ 5 w 186"/>
                    <a:gd name="T5" fmla="*/ 5 h 180"/>
                    <a:gd name="T6" fmla="*/ 41 w 186"/>
                    <a:gd name="T7" fmla="*/ 37 h 180"/>
                    <a:gd name="T8" fmla="*/ 45 w 186"/>
                    <a:gd name="T9" fmla="*/ 65 h 180"/>
                    <a:gd name="T10" fmla="*/ 53 w 186"/>
                    <a:gd name="T11" fmla="*/ 101 h 180"/>
                    <a:gd name="T12" fmla="*/ 76 w 186"/>
                    <a:gd name="T13" fmla="*/ 88 h 180"/>
                    <a:gd name="T14" fmla="*/ 137 w 186"/>
                    <a:gd name="T15" fmla="*/ 81 h 180"/>
                    <a:gd name="T16" fmla="*/ 153 w 186"/>
                    <a:gd name="T17" fmla="*/ 101 h 180"/>
                    <a:gd name="T18" fmla="*/ 153 w 186"/>
                    <a:gd name="T19" fmla="*/ 173 h 180"/>
                    <a:gd name="T20" fmla="*/ 161 w 186"/>
                    <a:gd name="T21" fmla="*/ 141 h 180"/>
                    <a:gd name="T22" fmla="*/ 181 w 186"/>
                    <a:gd name="T23" fmla="*/ 141 h 180"/>
                    <a:gd name="T24" fmla="*/ 169 w 186"/>
                    <a:gd name="T25" fmla="*/ 105 h 180"/>
                    <a:gd name="T26" fmla="*/ 181 w 186"/>
                    <a:gd name="T27" fmla="*/ 89 h 180"/>
                    <a:gd name="T28" fmla="*/ 137 w 186"/>
                    <a:gd name="T29" fmla="*/ 29 h 1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86"/>
                    <a:gd name="T46" fmla="*/ 0 h 180"/>
                    <a:gd name="T47" fmla="*/ 186 w 186"/>
                    <a:gd name="T48" fmla="*/ 180 h 18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86" h="180">
                      <a:moveTo>
                        <a:pt x="137" y="29"/>
                      </a:moveTo>
                      <a:cubicBezTo>
                        <a:pt x="119" y="16"/>
                        <a:pt x="95" y="13"/>
                        <a:pt x="73" y="9"/>
                      </a:cubicBezTo>
                      <a:cubicBezTo>
                        <a:pt x="51" y="5"/>
                        <a:pt x="10" y="0"/>
                        <a:pt x="5" y="5"/>
                      </a:cubicBezTo>
                      <a:cubicBezTo>
                        <a:pt x="0" y="10"/>
                        <a:pt x="34" y="27"/>
                        <a:pt x="41" y="37"/>
                      </a:cubicBezTo>
                      <a:cubicBezTo>
                        <a:pt x="48" y="47"/>
                        <a:pt x="43" y="54"/>
                        <a:pt x="45" y="65"/>
                      </a:cubicBezTo>
                      <a:cubicBezTo>
                        <a:pt x="47" y="76"/>
                        <a:pt x="48" y="97"/>
                        <a:pt x="53" y="101"/>
                      </a:cubicBezTo>
                      <a:cubicBezTo>
                        <a:pt x="58" y="105"/>
                        <a:pt x="62" y="91"/>
                        <a:pt x="76" y="88"/>
                      </a:cubicBezTo>
                      <a:cubicBezTo>
                        <a:pt x="90" y="85"/>
                        <a:pt x="124" y="79"/>
                        <a:pt x="137" y="81"/>
                      </a:cubicBezTo>
                      <a:cubicBezTo>
                        <a:pt x="150" y="83"/>
                        <a:pt x="150" y="86"/>
                        <a:pt x="153" y="101"/>
                      </a:cubicBezTo>
                      <a:cubicBezTo>
                        <a:pt x="156" y="116"/>
                        <a:pt x="152" y="166"/>
                        <a:pt x="153" y="173"/>
                      </a:cubicBezTo>
                      <a:cubicBezTo>
                        <a:pt x="154" y="180"/>
                        <a:pt x="156" y="146"/>
                        <a:pt x="161" y="141"/>
                      </a:cubicBezTo>
                      <a:cubicBezTo>
                        <a:pt x="166" y="136"/>
                        <a:pt x="180" y="147"/>
                        <a:pt x="181" y="141"/>
                      </a:cubicBezTo>
                      <a:cubicBezTo>
                        <a:pt x="182" y="135"/>
                        <a:pt x="169" y="114"/>
                        <a:pt x="169" y="105"/>
                      </a:cubicBezTo>
                      <a:cubicBezTo>
                        <a:pt x="169" y="96"/>
                        <a:pt x="186" y="102"/>
                        <a:pt x="181" y="89"/>
                      </a:cubicBezTo>
                      <a:cubicBezTo>
                        <a:pt x="176" y="76"/>
                        <a:pt x="155" y="42"/>
                        <a:pt x="137" y="2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6550" name="Freeform 148"/>
              <p:cNvSpPr>
                <a:spLocks/>
              </p:cNvSpPr>
              <p:nvPr/>
            </p:nvSpPr>
            <p:spPr bwMode="auto">
              <a:xfrm>
                <a:off x="2670" y="3462"/>
                <a:ext cx="406" cy="135"/>
              </a:xfrm>
              <a:custGeom>
                <a:avLst/>
                <a:gdLst>
                  <a:gd name="T0" fmla="*/ 0 w 406"/>
                  <a:gd name="T1" fmla="*/ 0 h 135"/>
                  <a:gd name="T2" fmla="*/ 44 w 406"/>
                  <a:gd name="T3" fmla="*/ 64 h 135"/>
                  <a:gd name="T4" fmla="*/ 168 w 406"/>
                  <a:gd name="T5" fmla="*/ 124 h 135"/>
                  <a:gd name="T6" fmla="*/ 316 w 406"/>
                  <a:gd name="T7" fmla="*/ 128 h 135"/>
                  <a:gd name="T8" fmla="*/ 402 w 406"/>
                  <a:gd name="T9" fmla="*/ 90 h 135"/>
                  <a:gd name="T10" fmla="*/ 292 w 406"/>
                  <a:gd name="T11" fmla="*/ 112 h 135"/>
                  <a:gd name="T12" fmla="*/ 232 w 406"/>
                  <a:gd name="T13" fmla="*/ 116 h 135"/>
                  <a:gd name="T14" fmla="*/ 120 w 406"/>
                  <a:gd name="T15" fmla="*/ 88 h 135"/>
                  <a:gd name="T16" fmla="*/ 68 w 406"/>
                  <a:gd name="T17" fmla="*/ 72 h 135"/>
                  <a:gd name="T18" fmla="*/ 4 w 406"/>
                  <a:gd name="T19" fmla="*/ 0 h 1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135"/>
                  <a:gd name="T32" fmla="*/ 406 w 406"/>
                  <a:gd name="T33" fmla="*/ 135 h 1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135">
                    <a:moveTo>
                      <a:pt x="0" y="0"/>
                    </a:moveTo>
                    <a:cubicBezTo>
                      <a:pt x="7" y="11"/>
                      <a:pt x="16" y="43"/>
                      <a:pt x="44" y="64"/>
                    </a:cubicBezTo>
                    <a:cubicBezTo>
                      <a:pt x="72" y="85"/>
                      <a:pt x="123" y="113"/>
                      <a:pt x="168" y="124"/>
                    </a:cubicBezTo>
                    <a:cubicBezTo>
                      <a:pt x="213" y="135"/>
                      <a:pt x="277" y="134"/>
                      <a:pt x="316" y="128"/>
                    </a:cubicBezTo>
                    <a:cubicBezTo>
                      <a:pt x="355" y="122"/>
                      <a:pt x="406" y="93"/>
                      <a:pt x="402" y="90"/>
                    </a:cubicBezTo>
                    <a:cubicBezTo>
                      <a:pt x="398" y="87"/>
                      <a:pt x="320" y="108"/>
                      <a:pt x="292" y="112"/>
                    </a:cubicBezTo>
                    <a:cubicBezTo>
                      <a:pt x="264" y="116"/>
                      <a:pt x="261" y="120"/>
                      <a:pt x="232" y="116"/>
                    </a:cubicBezTo>
                    <a:cubicBezTo>
                      <a:pt x="203" y="112"/>
                      <a:pt x="147" y="95"/>
                      <a:pt x="120" y="88"/>
                    </a:cubicBezTo>
                    <a:cubicBezTo>
                      <a:pt x="93" y="81"/>
                      <a:pt x="87" y="87"/>
                      <a:pt x="68" y="72"/>
                    </a:cubicBezTo>
                    <a:cubicBezTo>
                      <a:pt x="49" y="57"/>
                      <a:pt x="17" y="15"/>
                      <a:pt x="4" y="0"/>
                    </a:cubicBezTo>
                  </a:path>
                </a:pathLst>
              </a:custGeom>
              <a:gradFill rotWithShape="1">
                <a:gsLst>
                  <a:gs pos="0">
                    <a:srgbClr val="003A00"/>
                  </a:gs>
                  <a:gs pos="100000">
                    <a:srgbClr val="003A00"/>
                  </a:gs>
                </a:gsLst>
                <a:lin ang="5400000" scaled="1"/>
              </a:gradFill>
              <a:ln w="317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6526" name="Freeform 149" descr="Циновка"/>
            <p:cNvSpPr>
              <a:spLocks/>
            </p:cNvSpPr>
            <p:nvPr/>
          </p:nvSpPr>
          <p:spPr bwMode="auto">
            <a:xfrm flipH="1">
              <a:off x="2736" y="2832"/>
              <a:ext cx="1008" cy="1402"/>
            </a:xfrm>
            <a:custGeom>
              <a:avLst/>
              <a:gdLst>
                <a:gd name="T0" fmla="*/ 717 w 912"/>
                <a:gd name="T1" fmla="*/ 2617 h 1194"/>
                <a:gd name="T2" fmla="*/ 1157 w 912"/>
                <a:gd name="T3" fmla="*/ 2617 h 1194"/>
                <a:gd name="T4" fmla="*/ 1394 w 912"/>
                <a:gd name="T5" fmla="*/ 2471 h 1194"/>
                <a:gd name="T6" fmla="*/ 1376 w 912"/>
                <a:gd name="T7" fmla="*/ 2036 h 1194"/>
                <a:gd name="T8" fmla="*/ 1376 w 912"/>
                <a:gd name="T9" fmla="*/ 1747 h 1194"/>
                <a:gd name="T10" fmla="*/ 1376 w 912"/>
                <a:gd name="T11" fmla="*/ 1458 h 1194"/>
                <a:gd name="T12" fmla="*/ 1487 w 912"/>
                <a:gd name="T13" fmla="*/ 733 h 1194"/>
                <a:gd name="T14" fmla="*/ 1487 w 912"/>
                <a:gd name="T15" fmla="*/ 296 h 1194"/>
                <a:gd name="T16" fmla="*/ 1488 w 912"/>
                <a:gd name="T17" fmla="*/ 119 h 1194"/>
                <a:gd name="T18" fmla="*/ 1462 w 912"/>
                <a:gd name="T19" fmla="*/ 53 h 1194"/>
                <a:gd name="T20" fmla="*/ 1438 w 912"/>
                <a:gd name="T21" fmla="*/ 15 h 1194"/>
                <a:gd name="T22" fmla="*/ 1388 w 912"/>
                <a:gd name="T23" fmla="*/ 151 h 1194"/>
                <a:gd name="T24" fmla="*/ 1188 w 912"/>
                <a:gd name="T25" fmla="*/ 220 h 1194"/>
                <a:gd name="T26" fmla="*/ 937 w 912"/>
                <a:gd name="T27" fmla="*/ 287 h 1194"/>
                <a:gd name="T28" fmla="*/ 587 w 912"/>
                <a:gd name="T29" fmla="*/ 254 h 1194"/>
                <a:gd name="T30" fmla="*/ 188 w 912"/>
                <a:gd name="T31" fmla="*/ 220 h 1194"/>
                <a:gd name="T32" fmla="*/ 239 w 912"/>
                <a:gd name="T33" fmla="*/ 184 h 1194"/>
                <a:gd name="T34" fmla="*/ 239 w 912"/>
                <a:gd name="T35" fmla="*/ 53 h 1194"/>
                <a:gd name="T36" fmla="*/ 213 w 912"/>
                <a:gd name="T37" fmla="*/ 119 h 1194"/>
                <a:gd name="T38" fmla="*/ 188 w 912"/>
                <a:gd name="T39" fmla="*/ 119 h 1194"/>
                <a:gd name="T40" fmla="*/ 188 w 912"/>
                <a:gd name="T41" fmla="*/ 184 h 1194"/>
                <a:gd name="T42" fmla="*/ 166 w 912"/>
                <a:gd name="T43" fmla="*/ 587 h 1194"/>
                <a:gd name="T44" fmla="*/ 54 w 912"/>
                <a:gd name="T45" fmla="*/ 1602 h 1194"/>
                <a:gd name="T46" fmla="*/ 54 w 912"/>
                <a:gd name="T47" fmla="*/ 2036 h 1194"/>
                <a:gd name="T48" fmla="*/ 73 w 912"/>
                <a:gd name="T49" fmla="*/ 2572 h 1194"/>
                <a:gd name="T50" fmla="*/ 496 w 912"/>
                <a:gd name="T51" fmla="*/ 2617 h 1194"/>
                <a:gd name="T52" fmla="*/ 717 w 912"/>
                <a:gd name="T53" fmla="*/ 2617 h 119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12"/>
                <a:gd name="T82" fmla="*/ 0 h 1194"/>
                <a:gd name="T83" fmla="*/ 912 w 912"/>
                <a:gd name="T84" fmla="*/ 1194 h 119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12" h="1194">
                  <a:moveTo>
                    <a:pt x="434" y="1172"/>
                  </a:moveTo>
                  <a:cubicBezTo>
                    <a:pt x="500" y="1172"/>
                    <a:pt x="633" y="1183"/>
                    <a:pt x="701" y="1172"/>
                  </a:cubicBezTo>
                  <a:cubicBezTo>
                    <a:pt x="769" y="1162"/>
                    <a:pt x="823" y="1151"/>
                    <a:pt x="845" y="1107"/>
                  </a:cubicBezTo>
                  <a:cubicBezTo>
                    <a:pt x="868" y="1064"/>
                    <a:pt x="836" y="967"/>
                    <a:pt x="834" y="912"/>
                  </a:cubicBezTo>
                  <a:cubicBezTo>
                    <a:pt x="833" y="858"/>
                    <a:pt x="834" y="826"/>
                    <a:pt x="834" y="783"/>
                  </a:cubicBezTo>
                  <a:cubicBezTo>
                    <a:pt x="834" y="739"/>
                    <a:pt x="823" y="728"/>
                    <a:pt x="834" y="653"/>
                  </a:cubicBezTo>
                  <a:cubicBezTo>
                    <a:pt x="845" y="577"/>
                    <a:pt x="890" y="414"/>
                    <a:pt x="901" y="328"/>
                  </a:cubicBezTo>
                  <a:cubicBezTo>
                    <a:pt x="912" y="241"/>
                    <a:pt x="901" y="179"/>
                    <a:pt x="901" y="133"/>
                  </a:cubicBezTo>
                  <a:cubicBezTo>
                    <a:pt x="901" y="87"/>
                    <a:pt x="904" y="71"/>
                    <a:pt x="902" y="53"/>
                  </a:cubicBezTo>
                  <a:cubicBezTo>
                    <a:pt x="900" y="35"/>
                    <a:pt x="892" y="31"/>
                    <a:pt x="887" y="23"/>
                  </a:cubicBezTo>
                  <a:cubicBezTo>
                    <a:pt x="882" y="15"/>
                    <a:pt x="880" y="0"/>
                    <a:pt x="872" y="7"/>
                  </a:cubicBezTo>
                  <a:cubicBezTo>
                    <a:pt x="864" y="14"/>
                    <a:pt x="866" y="53"/>
                    <a:pt x="841" y="68"/>
                  </a:cubicBezTo>
                  <a:cubicBezTo>
                    <a:pt x="816" y="83"/>
                    <a:pt x="765" y="88"/>
                    <a:pt x="720" y="98"/>
                  </a:cubicBezTo>
                  <a:cubicBezTo>
                    <a:pt x="675" y="108"/>
                    <a:pt x="629" y="126"/>
                    <a:pt x="568" y="129"/>
                  </a:cubicBezTo>
                  <a:cubicBezTo>
                    <a:pt x="507" y="132"/>
                    <a:pt x="432" y="119"/>
                    <a:pt x="356" y="114"/>
                  </a:cubicBezTo>
                  <a:cubicBezTo>
                    <a:pt x="280" y="109"/>
                    <a:pt x="149" y="103"/>
                    <a:pt x="114" y="98"/>
                  </a:cubicBezTo>
                  <a:cubicBezTo>
                    <a:pt x="79" y="93"/>
                    <a:pt x="139" y="95"/>
                    <a:pt x="144" y="83"/>
                  </a:cubicBezTo>
                  <a:cubicBezTo>
                    <a:pt x="149" y="71"/>
                    <a:pt x="146" y="28"/>
                    <a:pt x="144" y="23"/>
                  </a:cubicBezTo>
                  <a:cubicBezTo>
                    <a:pt x="142" y="18"/>
                    <a:pt x="134" y="48"/>
                    <a:pt x="129" y="53"/>
                  </a:cubicBezTo>
                  <a:cubicBezTo>
                    <a:pt x="124" y="58"/>
                    <a:pt x="116" y="48"/>
                    <a:pt x="114" y="53"/>
                  </a:cubicBezTo>
                  <a:cubicBezTo>
                    <a:pt x="112" y="58"/>
                    <a:pt x="116" y="48"/>
                    <a:pt x="114" y="83"/>
                  </a:cubicBezTo>
                  <a:cubicBezTo>
                    <a:pt x="112" y="118"/>
                    <a:pt x="113" y="157"/>
                    <a:pt x="100" y="263"/>
                  </a:cubicBezTo>
                  <a:cubicBezTo>
                    <a:pt x="87" y="369"/>
                    <a:pt x="44" y="609"/>
                    <a:pt x="33" y="718"/>
                  </a:cubicBezTo>
                  <a:cubicBezTo>
                    <a:pt x="22" y="826"/>
                    <a:pt x="32" y="841"/>
                    <a:pt x="33" y="912"/>
                  </a:cubicBezTo>
                  <a:cubicBezTo>
                    <a:pt x="35" y="984"/>
                    <a:pt x="0" y="1107"/>
                    <a:pt x="44" y="1151"/>
                  </a:cubicBezTo>
                  <a:cubicBezTo>
                    <a:pt x="89" y="1194"/>
                    <a:pt x="235" y="1168"/>
                    <a:pt x="300" y="1172"/>
                  </a:cubicBezTo>
                  <a:cubicBezTo>
                    <a:pt x="366" y="1176"/>
                    <a:pt x="367" y="1172"/>
                    <a:pt x="434" y="1172"/>
                  </a:cubicBezTo>
                  <a:close/>
                </a:path>
              </a:pathLst>
            </a:cu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6527" name="Group 150"/>
            <p:cNvGrpSpPr>
              <a:grpSpLocks/>
            </p:cNvGrpSpPr>
            <p:nvPr/>
          </p:nvGrpSpPr>
          <p:grpSpPr bwMode="auto">
            <a:xfrm flipH="1">
              <a:off x="3456" y="3744"/>
              <a:ext cx="528" cy="480"/>
              <a:chOff x="2640" y="3024"/>
              <a:chExt cx="598" cy="575"/>
            </a:xfrm>
          </p:grpSpPr>
          <p:grpSp>
            <p:nvGrpSpPr>
              <p:cNvPr id="106530" name="Group 151"/>
              <p:cNvGrpSpPr>
                <a:grpSpLocks/>
              </p:cNvGrpSpPr>
              <p:nvPr/>
            </p:nvGrpSpPr>
            <p:grpSpPr bwMode="auto">
              <a:xfrm>
                <a:off x="2640" y="3024"/>
                <a:ext cx="598" cy="575"/>
                <a:chOff x="1355" y="3089"/>
                <a:chExt cx="598" cy="575"/>
              </a:xfrm>
            </p:grpSpPr>
            <p:sp>
              <p:nvSpPr>
                <p:cNvPr id="106532" name="Freeform 152"/>
                <p:cNvSpPr>
                  <a:spLocks/>
                </p:cNvSpPr>
                <p:nvPr/>
              </p:nvSpPr>
              <p:spPr bwMode="auto">
                <a:xfrm>
                  <a:off x="1355" y="3089"/>
                  <a:ext cx="598" cy="572"/>
                </a:xfrm>
                <a:custGeom>
                  <a:avLst/>
                  <a:gdLst>
                    <a:gd name="T0" fmla="*/ 85 w 598"/>
                    <a:gd name="T1" fmla="*/ 511 h 572"/>
                    <a:gd name="T2" fmla="*/ 275 w 598"/>
                    <a:gd name="T3" fmla="*/ 569 h 572"/>
                    <a:gd name="T4" fmla="*/ 507 w 598"/>
                    <a:gd name="T5" fmla="*/ 493 h 572"/>
                    <a:gd name="T6" fmla="*/ 591 w 598"/>
                    <a:gd name="T7" fmla="*/ 305 h 572"/>
                    <a:gd name="T8" fmla="*/ 551 w 598"/>
                    <a:gd name="T9" fmla="*/ 113 h 572"/>
                    <a:gd name="T10" fmla="*/ 567 w 598"/>
                    <a:gd name="T11" fmla="*/ 65 h 572"/>
                    <a:gd name="T12" fmla="*/ 565 w 598"/>
                    <a:gd name="T13" fmla="*/ 31 h 572"/>
                    <a:gd name="T14" fmla="*/ 519 w 598"/>
                    <a:gd name="T15" fmla="*/ 17 h 572"/>
                    <a:gd name="T16" fmla="*/ 469 w 598"/>
                    <a:gd name="T17" fmla="*/ 31 h 572"/>
                    <a:gd name="T18" fmla="*/ 443 w 598"/>
                    <a:gd name="T19" fmla="*/ 53 h 572"/>
                    <a:gd name="T20" fmla="*/ 373 w 598"/>
                    <a:gd name="T21" fmla="*/ 31 h 572"/>
                    <a:gd name="T22" fmla="*/ 325 w 598"/>
                    <a:gd name="T23" fmla="*/ 31 h 572"/>
                    <a:gd name="T24" fmla="*/ 303 w 598"/>
                    <a:gd name="T25" fmla="*/ 21 h 572"/>
                    <a:gd name="T26" fmla="*/ 267 w 598"/>
                    <a:gd name="T27" fmla="*/ 9 h 572"/>
                    <a:gd name="T28" fmla="*/ 203 w 598"/>
                    <a:gd name="T29" fmla="*/ 73 h 572"/>
                    <a:gd name="T30" fmla="*/ 133 w 598"/>
                    <a:gd name="T31" fmla="*/ 31 h 572"/>
                    <a:gd name="T32" fmla="*/ 23 w 598"/>
                    <a:gd name="T33" fmla="*/ 49 h 572"/>
                    <a:gd name="T34" fmla="*/ 37 w 598"/>
                    <a:gd name="T35" fmla="*/ 127 h 572"/>
                    <a:gd name="T36" fmla="*/ 3 w 598"/>
                    <a:gd name="T37" fmla="*/ 233 h 572"/>
                    <a:gd name="T38" fmla="*/ 19 w 598"/>
                    <a:gd name="T39" fmla="*/ 409 h 572"/>
                    <a:gd name="T40" fmla="*/ 85 w 598"/>
                    <a:gd name="T41" fmla="*/ 511 h 57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98"/>
                    <a:gd name="T64" fmla="*/ 0 h 572"/>
                    <a:gd name="T65" fmla="*/ 598 w 598"/>
                    <a:gd name="T66" fmla="*/ 572 h 57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98" h="572">
                      <a:moveTo>
                        <a:pt x="85" y="511"/>
                      </a:moveTo>
                      <a:cubicBezTo>
                        <a:pt x="133" y="537"/>
                        <a:pt x="205" y="572"/>
                        <a:pt x="275" y="569"/>
                      </a:cubicBezTo>
                      <a:cubicBezTo>
                        <a:pt x="345" y="566"/>
                        <a:pt x="454" y="537"/>
                        <a:pt x="507" y="493"/>
                      </a:cubicBezTo>
                      <a:cubicBezTo>
                        <a:pt x="560" y="449"/>
                        <a:pt x="584" y="368"/>
                        <a:pt x="591" y="305"/>
                      </a:cubicBezTo>
                      <a:cubicBezTo>
                        <a:pt x="598" y="242"/>
                        <a:pt x="555" y="153"/>
                        <a:pt x="551" y="113"/>
                      </a:cubicBezTo>
                      <a:cubicBezTo>
                        <a:pt x="547" y="73"/>
                        <a:pt x="565" y="79"/>
                        <a:pt x="567" y="65"/>
                      </a:cubicBezTo>
                      <a:cubicBezTo>
                        <a:pt x="569" y="51"/>
                        <a:pt x="573" y="39"/>
                        <a:pt x="565" y="31"/>
                      </a:cubicBezTo>
                      <a:cubicBezTo>
                        <a:pt x="557" y="23"/>
                        <a:pt x="535" y="17"/>
                        <a:pt x="519" y="17"/>
                      </a:cubicBezTo>
                      <a:cubicBezTo>
                        <a:pt x="503" y="17"/>
                        <a:pt x="482" y="25"/>
                        <a:pt x="469" y="31"/>
                      </a:cubicBezTo>
                      <a:cubicBezTo>
                        <a:pt x="456" y="37"/>
                        <a:pt x="459" y="53"/>
                        <a:pt x="443" y="53"/>
                      </a:cubicBezTo>
                      <a:cubicBezTo>
                        <a:pt x="427" y="53"/>
                        <a:pt x="393" y="35"/>
                        <a:pt x="373" y="31"/>
                      </a:cubicBezTo>
                      <a:cubicBezTo>
                        <a:pt x="353" y="27"/>
                        <a:pt x="337" y="33"/>
                        <a:pt x="325" y="31"/>
                      </a:cubicBezTo>
                      <a:cubicBezTo>
                        <a:pt x="313" y="29"/>
                        <a:pt x="313" y="25"/>
                        <a:pt x="303" y="21"/>
                      </a:cubicBezTo>
                      <a:cubicBezTo>
                        <a:pt x="293" y="17"/>
                        <a:pt x="284" y="0"/>
                        <a:pt x="267" y="9"/>
                      </a:cubicBezTo>
                      <a:cubicBezTo>
                        <a:pt x="250" y="18"/>
                        <a:pt x="225" y="69"/>
                        <a:pt x="203" y="73"/>
                      </a:cubicBezTo>
                      <a:cubicBezTo>
                        <a:pt x="181" y="77"/>
                        <a:pt x="163" y="35"/>
                        <a:pt x="133" y="31"/>
                      </a:cubicBezTo>
                      <a:cubicBezTo>
                        <a:pt x="103" y="27"/>
                        <a:pt x="39" y="33"/>
                        <a:pt x="23" y="49"/>
                      </a:cubicBezTo>
                      <a:cubicBezTo>
                        <a:pt x="7" y="65"/>
                        <a:pt x="40" y="96"/>
                        <a:pt x="37" y="127"/>
                      </a:cubicBezTo>
                      <a:cubicBezTo>
                        <a:pt x="34" y="158"/>
                        <a:pt x="6" y="186"/>
                        <a:pt x="3" y="233"/>
                      </a:cubicBezTo>
                      <a:cubicBezTo>
                        <a:pt x="0" y="280"/>
                        <a:pt x="5" y="363"/>
                        <a:pt x="19" y="409"/>
                      </a:cubicBezTo>
                      <a:cubicBezTo>
                        <a:pt x="33" y="455"/>
                        <a:pt x="71" y="490"/>
                        <a:pt x="85" y="511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40C040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33" name="Freeform 153"/>
                <p:cNvSpPr>
                  <a:spLocks/>
                </p:cNvSpPr>
                <p:nvPr/>
              </p:nvSpPr>
              <p:spPr bwMode="auto">
                <a:xfrm>
                  <a:off x="1382" y="3143"/>
                  <a:ext cx="354" cy="515"/>
                </a:xfrm>
                <a:custGeom>
                  <a:avLst/>
                  <a:gdLst>
                    <a:gd name="T0" fmla="*/ 0 w 354"/>
                    <a:gd name="T1" fmla="*/ 3 h 515"/>
                    <a:gd name="T2" fmla="*/ 64 w 354"/>
                    <a:gd name="T3" fmla="*/ 11 h 515"/>
                    <a:gd name="T4" fmla="*/ 176 w 354"/>
                    <a:gd name="T5" fmla="*/ 71 h 515"/>
                    <a:gd name="T6" fmla="*/ 288 w 354"/>
                    <a:gd name="T7" fmla="*/ 163 h 515"/>
                    <a:gd name="T8" fmla="*/ 346 w 354"/>
                    <a:gd name="T9" fmla="*/ 313 h 515"/>
                    <a:gd name="T10" fmla="*/ 336 w 354"/>
                    <a:gd name="T11" fmla="*/ 403 h 515"/>
                    <a:gd name="T12" fmla="*/ 272 w 354"/>
                    <a:gd name="T13" fmla="*/ 515 h 5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4"/>
                    <a:gd name="T22" fmla="*/ 0 h 515"/>
                    <a:gd name="T23" fmla="*/ 354 w 354"/>
                    <a:gd name="T24" fmla="*/ 515 h 5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4" h="515">
                      <a:moveTo>
                        <a:pt x="0" y="3"/>
                      </a:moveTo>
                      <a:cubicBezTo>
                        <a:pt x="11" y="4"/>
                        <a:pt x="35" y="0"/>
                        <a:pt x="64" y="11"/>
                      </a:cubicBezTo>
                      <a:cubicBezTo>
                        <a:pt x="93" y="22"/>
                        <a:pt x="139" y="46"/>
                        <a:pt x="176" y="71"/>
                      </a:cubicBezTo>
                      <a:cubicBezTo>
                        <a:pt x="213" y="96"/>
                        <a:pt x="260" y="123"/>
                        <a:pt x="288" y="163"/>
                      </a:cubicBezTo>
                      <a:cubicBezTo>
                        <a:pt x="316" y="203"/>
                        <a:pt x="338" y="273"/>
                        <a:pt x="346" y="313"/>
                      </a:cubicBezTo>
                      <a:cubicBezTo>
                        <a:pt x="354" y="353"/>
                        <a:pt x="348" y="369"/>
                        <a:pt x="336" y="403"/>
                      </a:cubicBezTo>
                      <a:cubicBezTo>
                        <a:pt x="324" y="437"/>
                        <a:pt x="285" y="492"/>
                        <a:pt x="272" y="515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34" name="Freeform 154"/>
                <p:cNvSpPr>
                  <a:spLocks/>
                </p:cNvSpPr>
                <p:nvPr/>
              </p:nvSpPr>
              <p:spPr bwMode="auto">
                <a:xfrm>
                  <a:off x="1658" y="3120"/>
                  <a:ext cx="56" cy="162"/>
                </a:xfrm>
                <a:custGeom>
                  <a:avLst/>
                  <a:gdLst>
                    <a:gd name="T0" fmla="*/ 22 w 56"/>
                    <a:gd name="T1" fmla="*/ 0 h 162"/>
                    <a:gd name="T2" fmla="*/ 52 w 56"/>
                    <a:gd name="T3" fmla="*/ 78 h 162"/>
                    <a:gd name="T4" fmla="*/ 0 w 56"/>
                    <a:gd name="T5" fmla="*/ 162 h 162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162"/>
                    <a:gd name="T11" fmla="*/ 56 w 56"/>
                    <a:gd name="T12" fmla="*/ 162 h 1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162">
                      <a:moveTo>
                        <a:pt x="22" y="0"/>
                      </a:moveTo>
                      <a:cubicBezTo>
                        <a:pt x="27" y="13"/>
                        <a:pt x="56" y="51"/>
                        <a:pt x="52" y="78"/>
                      </a:cubicBezTo>
                      <a:cubicBezTo>
                        <a:pt x="48" y="105"/>
                        <a:pt x="11" y="145"/>
                        <a:pt x="0" y="16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35" name="Freeform 155"/>
                <p:cNvSpPr>
                  <a:spLocks/>
                </p:cNvSpPr>
                <p:nvPr/>
              </p:nvSpPr>
              <p:spPr bwMode="auto">
                <a:xfrm>
                  <a:off x="1680" y="3176"/>
                  <a:ext cx="150" cy="170"/>
                </a:xfrm>
                <a:custGeom>
                  <a:avLst/>
                  <a:gdLst>
                    <a:gd name="T0" fmla="*/ 0 w 150"/>
                    <a:gd name="T1" fmla="*/ 88 h 170"/>
                    <a:gd name="T2" fmla="*/ 50 w 150"/>
                    <a:gd name="T3" fmla="*/ 30 h 170"/>
                    <a:gd name="T4" fmla="*/ 130 w 150"/>
                    <a:gd name="T5" fmla="*/ 10 h 170"/>
                    <a:gd name="T6" fmla="*/ 144 w 150"/>
                    <a:gd name="T7" fmla="*/ 88 h 170"/>
                    <a:gd name="T8" fmla="*/ 96 w 150"/>
                    <a:gd name="T9" fmla="*/ 136 h 170"/>
                    <a:gd name="T10" fmla="*/ 54 w 150"/>
                    <a:gd name="T11" fmla="*/ 146 h 170"/>
                    <a:gd name="T12" fmla="*/ 30 w 150"/>
                    <a:gd name="T13" fmla="*/ 170 h 1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0"/>
                    <a:gd name="T22" fmla="*/ 0 h 170"/>
                    <a:gd name="T23" fmla="*/ 150 w 150"/>
                    <a:gd name="T24" fmla="*/ 170 h 1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0" h="170">
                      <a:moveTo>
                        <a:pt x="0" y="88"/>
                      </a:moveTo>
                      <a:cubicBezTo>
                        <a:pt x="8" y="78"/>
                        <a:pt x="28" y="43"/>
                        <a:pt x="50" y="30"/>
                      </a:cubicBezTo>
                      <a:cubicBezTo>
                        <a:pt x="72" y="17"/>
                        <a:pt x="114" y="0"/>
                        <a:pt x="130" y="10"/>
                      </a:cubicBezTo>
                      <a:cubicBezTo>
                        <a:pt x="146" y="20"/>
                        <a:pt x="150" y="67"/>
                        <a:pt x="144" y="88"/>
                      </a:cubicBezTo>
                      <a:cubicBezTo>
                        <a:pt x="138" y="109"/>
                        <a:pt x="111" y="126"/>
                        <a:pt x="96" y="136"/>
                      </a:cubicBezTo>
                      <a:cubicBezTo>
                        <a:pt x="81" y="146"/>
                        <a:pt x="65" y="140"/>
                        <a:pt x="54" y="146"/>
                      </a:cubicBezTo>
                      <a:cubicBezTo>
                        <a:pt x="43" y="152"/>
                        <a:pt x="35" y="165"/>
                        <a:pt x="30" y="17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36" name="Freeform 156"/>
                <p:cNvSpPr>
                  <a:spLocks/>
                </p:cNvSpPr>
                <p:nvPr/>
              </p:nvSpPr>
              <p:spPr bwMode="auto">
                <a:xfrm>
                  <a:off x="1824" y="3216"/>
                  <a:ext cx="118" cy="190"/>
                </a:xfrm>
                <a:custGeom>
                  <a:avLst/>
                  <a:gdLst>
                    <a:gd name="T0" fmla="*/ 0 w 118"/>
                    <a:gd name="T1" fmla="*/ 0 h 190"/>
                    <a:gd name="T2" fmla="*/ 30 w 118"/>
                    <a:gd name="T3" fmla="*/ 42 h 190"/>
                    <a:gd name="T4" fmla="*/ 96 w 118"/>
                    <a:gd name="T5" fmla="*/ 96 h 190"/>
                    <a:gd name="T6" fmla="*/ 118 w 118"/>
                    <a:gd name="T7" fmla="*/ 190 h 1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8"/>
                    <a:gd name="T13" fmla="*/ 0 h 190"/>
                    <a:gd name="T14" fmla="*/ 118 w 118"/>
                    <a:gd name="T15" fmla="*/ 190 h 1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8" h="190">
                      <a:moveTo>
                        <a:pt x="0" y="0"/>
                      </a:moveTo>
                      <a:cubicBezTo>
                        <a:pt x="5" y="7"/>
                        <a:pt x="14" y="26"/>
                        <a:pt x="30" y="42"/>
                      </a:cubicBezTo>
                      <a:cubicBezTo>
                        <a:pt x="46" y="58"/>
                        <a:pt x="81" y="71"/>
                        <a:pt x="96" y="96"/>
                      </a:cubicBezTo>
                      <a:cubicBezTo>
                        <a:pt x="111" y="121"/>
                        <a:pt x="114" y="171"/>
                        <a:pt x="118" y="19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37" name="Freeform 157"/>
                <p:cNvSpPr>
                  <a:spLocks/>
                </p:cNvSpPr>
                <p:nvPr/>
              </p:nvSpPr>
              <p:spPr bwMode="auto">
                <a:xfrm>
                  <a:off x="1806" y="3138"/>
                  <a:ext cx="114" cy="73"/>
                </a:xfrm>
                <a:custGeom>
                  <a:avLst/>
                  <a:gdLst>
                    <a:gd name="T0" fmla="*/ 0 w 114"/>
                    <a:gd name="T1" fmla="*/ 0 h 73"/>
                    <a:gd name="T2" fmla="*/ 52 w 114"/>
                    <a:gd name="T3" fmla="*/ 68 h 73"/>
                    <a:gd name="T4" fmla="*/ 114 w 114"/>
                    <a:gd name="T5" fmla="*/ 30 h 73"/>
                    <a:gd name="T6" fmla="*/ 0 60000 65536"/>
                    <a:gd name="T7" fmla="*/ 0 60000 65536"/>
                    <a:gd name="T8" fmla="*/ 0 60000 65536"/>
                    <a:gd name="T9" fmla="*/ 0 w 114"/>
                    <a:gd name="T10" fmla="*/ 0 h 73"/>
                    <a:gd name="T11" fmla="*/ 114 w 11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4" h="73">
                      <a:moveTo>
                        <a:pt x="0" y="0"/>
                      </a:moveTo>
                      <a:cubicBezTo>
                        <a:pt x="9" y="11"/>
                        <a:pt x="33" y="63"/>
                        <a:pt x="52" y="68"/>
                      </a:cubicBezTo>
                      <a:cubicBezTo>
                        <a:pt x="71" y="73"/>
                        <a:pt x="101" y="38"/>
                        <a:pt x="114" y="3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38" name="Freeform 158"/>
                <p:cNvSpPr>
                  <a:spLocks/>
                </p:cNvSpPr>
                <p:nvPr/>
              </p:nvSpPr>
              <p:spPr bwMode="auto">
                <a:xfrm>
                  <a:off x="1838" y="3382"/>
                  <a:ext cx="60" cy="168"/>
                </a:xfrm>
                <a:custGeom>
                  <a:avLst/>
                  <a:gdLst>
                    <a:gd name="T0" fmla="*/ 0 w 60"/>
                    <a:gd name="T1" fmla="*/ 0 h 168"/>
                    <a:gd name="T2" fmla="*/ 44 w 60"/>
                    <a:gd name="T3" fmla="*/ 60 h 168"/>
                    <a:gd name="T4" fmla="*/ 60 w 60"/>
                    <a:gd name="T5" fmla="*/ 168 h 168"/>
                    <a:gd name="T6" fmla="*/ 0 60000 65536"/>
                    <a:gd name="T7" fmla="*/ 0 60000 65536"/>
                    <a:gd name="T8" fmla="*/ 0 60000 65536"/>
                    <a:gd name="T9" fmla="*/ 0 w 60"/>
                    <a:gd name="T10" fmla="*/ 0 h 168"/>
                    <a:gd name="T11" fmla="*/ 60 w 60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" h="168">
                      <a:moveTo>
                        <a:pt x="0" y="0"/>
                      </a:moveTo>
                      <a:cubicBezTo>
                        <a:pt x="7" y="9"/>
                        <a:pt x="34" y="32"/>
                        <a:pt x="44" y="60"/>
                      </a:cubicBezTo>
                      <a:cubicBezTo>
                        <a:pt x="54" y="88"/>
                        <a:pt x="57" y="146"/>
                        <a:pt x="60" y="16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39" name="Freeform 159"/>
                <p:cNvSpPr>
                  <a:spLocks/>
                </p:cNvSpPr>
                <p:nvPr/>
              </p:nvSpPr>
              <p:spPr bwMode="auto">
                <a:xfrm>
                  <a:off x="1702" y="3354"/>
                  <a:ext cx="114" cy="276"/>
                </a:xfrm>
                <a:custGeom>
                  <a:avLst/>
                  <a:gdLst>
                    <a:gd name="T0" fmla="*/ 0 w 114"/>
                    <a:gd name="T1" fmla="*/ 0 h 276"/>
                    <a:gd name="T2" fmla="*/ 28 w 114"/>
                    <a:gd name="T3" fmla="*/ 40 h 276"/>
                    <a:gd name="T4" fmla="*/ 100 w 114"/>
                    <a:gd name="T5" fmla="*/ 80 h 276"/>
                    <a:gd name="T6" fmla="*/ 112 w 114"/>
                    <a:gd name="T7" fmla="*/ 168 h 276"/>
                    <a:gd name="T8" fmla="*/ 96 w 114"/>
                    <a:gd name="T9" fmla="*/ 276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76"/>
                    <a:gd name="T17" fmla="*/ 114 w 114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76">
                      <a:moveTo>
                        <a:pt x="0" y="0"/>
                      </a:moveTo>
                      <a:cubicBezTo>
                        <a:pt x="5" y="7"/>
                        <a:pt x="11" y="27"/>
                        <a:pt x="28" y="40"/>
                      </a:cubicBezTo>
                      <a:cubicBezTo>
                        <a:pt x="45" y="53"/>
                        <a:pt x="86" y="59"/>
                        <a:pt x="100" y="80"/>
                      </a:cubicBezTo>
                      <a:cubicBezTo>
                        <a:pt x="114" y="101"/>
                        <a:pt x="113" y="135"/>
                        <a:pt x="112" y="168"/>
                      </a:cubicBezTo>
                      <a:cubicBezTo>
                        <a:pt x="111" y="201"/>
                        <a:pt x="99" y="254"/>
                        <a:pt x="96" y="276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40" name="Freeform 160"/>
                <p:cNvSpPr>
                  <a:spLocks/>
                </p:cNvSpPr>
                <p:nvPr/>
              </p:nvSpPr>
              <p:spPr bwMode="auto">
                <a:xfrm>
                  <a:off x="1584" y="3552"/>
                  <a:ext cx="96" cy="48"/>
                </a:xfrm>
                <a:custGeom>
                  <a:avLst/>
                  <a:gdLst>
                    <a:gd name="T0" fmla="*/ 96 w 96"/>
                    <a:gd name="T1" fmla="*/ 0 h 48"/>
                    <a:gd name="T2" fmla="*/ 46 w 96"/>
                    <a:gd name="T3" fmla="*/ 38 h 48"/>
                    <a:gd name="T4" fmla="*/ 0 w 96"/>
                    <a:gd name="T5" fmla="*/ 48 h 48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8"/>
                    <a:gd name="T11" fmla="*/ 96 w 9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8">
                      <a:moveTo>
                        <a:pt x="96" y="0"/>
                      </a:moveTo>
                      <a:cubicBezTo>
                        <a:pt x="88" y="6"/>
                        <a:pt x="62" y="30"/>
                        <a:pt x="46" y="38"/>
                      </a:cubicBezTo>
                      <a:cubicBezTo>
                        <a:pt x="30" y="46"/>
                        <a:pt x="10" y="46"/>
                        <a:pt x="0" y="4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41" name="Freeform 161"/>
                <p:cNvSpPr>
                  <a:spLocks/>
                </p:cNvSpPr>
                <p:nvPr/>
              </p:nvSpPr>
              <p:spPr bwMode="auto">
                <a:xfrm>
                  <a:off x="1390" y="3206"/>
                  <a:ext cx="98" cy="394"/>
                </a:xfrm>
                <a:custGeom>
                  <a:avLst/>
                  <a:gdLst>
                    <a:gd name="T0" fmla="*/ 0 w 98"/>
                    <a:gd name="T1" fmla="*/ 0 h 394"/>
                    <a:gd name="T2" fmla="*/ 56 w 98"/>
                    <a:gd name="T3" fmla="*/ 48 h 394"/>
                    <a:gd name="T4" fmla="*/ 84 w 98"/>
                    <a:gd name="T5" fmla="*/ 108 h 394"/>
                    <a:gd name="T6" fmla="*/ 72 w 98"/>
                    <a:gd name="T7" fmla="*/ 196 h 394"/>
                    <a:gd name="T8" fmla="*/ 40 w 98"/>
                    <a:gd name="T9" fmla="*/ 272 h 394"/>
                    <a:gd name="T10" fmla="*/ 98 w 98"/>
                    <a:gd name="T11" fmla="*/ 394 h 39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394"/>
                    <a:gd name="T20" fmla="*/ 98 w 98"/>
                    <a:gd name="T21" fmla="*/ 394 h 39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394">
                      <a:moveTo>
                        <a:pt x="0" y="0"/>
                      </a:moveTo>
                      <a:cubicBezTo>
                        <a:pt x="9" y="8"/>
                        <a:pt x="42" y="30"/>
                        <a:pt x="56" y="48"/>
                      </a:cubicBezTo>
                      <a:cubicBezTo>
                        <a:pt x="70" y="66"/>
                        <a:pt x="81" y="83"/>
                        <a:pt x="84" y="108"/>
                      </a:cubicBezTo>
                      <a:cubicBezTo>
                        <a:pt x="87" y="133"/>
                        <a:pt x="79" y="169"/>
                        <a:pt x="72" y="196"/>
                      </a:cubicBezTo>
                      <a:cubicBezTo>
                        <a:pt x="65" y="223"/>
                        <a:pt x="36" y="239"/>
                        <a:pt x="40" y="272"/>
                      </a:cubicBezTo>
                      <a:cubicBezTo>
                        <a:pt x="44" y="305"/>
                        <a:pt x="86" y="369"/>
                        <a:pt x="98" y="3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42" name="Freeform 162"/>
                <p:cNvSpPr>
                  <a:spLocks/>
                </p:cNvSpPr>
                <p:nvPr/>
              </p:nvSpPr>
              <p:spPr bwMode="auto">
                <a:xfrm>
                  <a:off x="1424" y="3216"/>
                  <a:ext cx="208" cy="448"/>
                </a:xfrm>
                <a:custGeom>
                  <a:avLst/>
                  <a:gdLst>
                    <a:gd name="T0" fmla="*/ 112 w 208"/>
                    <a:gd name="T1" fmla="*/ 0 h 448"/>
                    <a:gd name="T2" fmla="*/ 112 w 208"/>
                    <a:gd name="T3" fmla="*/ 96 h 448"/>
                    <a:gd name="T4" fmla="*/ 18 w 208"/>
                    <a:gd name="T5" fmla="*/ 210 h 448"/>
                    <a:gd name="T6" fmla="*/ 16 w 208"/>
                    <a:gd name="T7" fmla="*/ 336 h 448"/>
                    <a:gd name="T8" fmla="*/ 112 w 208"/>
                    <a:gd name="T9" fmla="*/ 432 h 448"/>
                    <a:gd name="T10" fmla="*/ 208 w 208"/>
                    <a:gd name="T11" fmla="*/ 432 h 4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8"/>
                    <a:gd name="T19" fmla="*/ 0 h 448"/>
                    <a:gd name="T20" fmla="*/ 208 w 208"/>
                    <a:gd name="T21" fmla="*/ 448 h 4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8" h="448">
                      <a:moveTo>
                        <a:pt x="112" y="0"/>
                      </a:moveTo>
                      <a:cubicBezTo>
                        <a:pt x="120" y="32"/>
                        <a:pt x="128" y="61"/>
                        <a:pt x="112" y="96"/>
                      </a:cubicBezTo>
                      <a:cubicBezTo>
                        <a:pt x="96" y="131"/>
                        <a:pt x="34" y="170"/>
                        <a:pt x="18" y="210"/>
                      </a:cubicBezTo>
                      <a:cubicBezTo>
                        <a:pt x="2" y="250"/>
                        <a:pt x="0" y="299"/>
                        <a:pt x="16" y="336"/>
                      </a:cubicBezTo>
                      <a:cubicBezTo>
                        <a:pt x="32" y="373"/>
                        <a:pt x="80" y="416"/>
                        <a:pt x="112" y="432"/>
                      </a:cubicBezTo>
                      <a:cubicBezTo>
                        <a:pt x="144" y="448"/>
                        <a:pt x="176" y="440"/>
                        <a:pt x="208" y="4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43" name="Freeform 163"/>
                <p:cNvSpPr>
                  <a:spLocks/>
                </p:cNvSpPr>
                <p:nvPr/>
              </p:nvSpPr>
              <p:spPr bwMode="auto">
                <a:xfrm>
                  <a:off x="1362" y="3290"/>
                  <a:ext cx="113" cy="132"/>
                </a:xfrm>
                <a:custGeom>
                  <a:avLst/>
                  <a:gdLst>
                    <a:gd name="T0" fmla="*/ 0 w 113"/>
                    <a:gd name="T1" fmla="*/ 0 h 132"/>
                    <a:gd name="T2" fmla="*/ 100 w 113"/>
                    <a:gd name="T3" fmla="*/ 76 h 132"/>
                    <a:gd name="T4" fmla="*/ 80 w 113"/>
                    <a:gd name="T5" fmla="*/ 132 h 132"/>
                    <a:gd name="T6" fmla="*/ 0 60000 65536"/>
                    <a:gd name="T7" fmla="*/ 0 60000 65536"/>
                    <a:gd name="T8" fmla="*/ 0 60000 65536"/>
                    <a:gd name="T9" fmla="*/ 0 w 113"/>
                    <a:gd name="T10" fmla="*/ 0 h 132"/>
                    <a:gd name="T11" fmla="*/ 113 w 113"/>
                    <a:gd name="T12" fmla="*/ 132 h 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3" h="132">
                      <a:moveTo>
                        <a:pt x="0" y="0"/>
                      </a:moveTo>
                      <a:cubicBezTo>
                        <a:pt x="17" y="13"/>
                        <a:pt x="87" y="54"/>
                        <a:pt x="100" y="76"/>
                      </a:cubicBezTo>
                      <a:cubicBezTo>
                        <a:pt x="113" y="98"/>
                        <a:pt x="84" y="120"/>
                        <a:pt x="80" y="1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44" name="Freeform 164"/>
                <p:cNvSpPr>
                  <a:spLocks/>
                </p:cNvSpPr>
                <p:nvPr/>
              </p:nvSpPr>
              <p:spPr bwMode="auto">
                <a:xfrm>
                  <a:off x="1488" y="3306"/>
                  <a:ext cx="114" cy="294"/>
                </a:xfrm>
                <a:custGeom>
                  <a:avLst/>
                  <a:gdLst>
                    <a:gd name="T0" fmla="*/ 114 w 114"/>
                    <a:gd name="T1" fmla="*/ 0 h 294"/>
                    <a:gd name="T2" fmla="*/ 48 w 114"/>
                    <a:gd name="T3" fmla="*/ 102 h 294"/>
                    <a:gd name="T4" fmla="*/ 14 w 114"/>
                    <a:gd name="T5" fmla="*/ 176 h 294"/>
                    <a:gd name="T6" fmla="*/ 0 w 114"/>
                    <a:gd name="T7" fmla="*/ 294 h 29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"/>
                    <a:gd name="T13" fmla="*/ 0 h 294"/>
                    <a:gd name="T14" fmla="*/ 114 w 114"/>
                    <a:gd name="T15" fmla="*/ 294 h 29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" h="294">
                      <a:moveTo>
                        <a:pt x="114" y="0"/>
                      </a:moveTo>
                      <a:cubicBezTo>
                        <a:pt x="102" y="17"/>
                        <a:pt x="65" y="73"/>
                        <a:pt x="48" y="102"/>
                      </a:cubicBezTo>
                      <a:cubicBezTo>
                        <a:pt x="31" y="131"/>
                        <a:pt x="22" y="144"/>
                        <a:pt x="14" y="176"/>
                      </a:cubicBezTo>
                      <a:cubicBezTo>
                        <a:pt x="6" y="208"/>
                        <a:pt x="3" y="270"/>
                        <a:pt x="0" y="2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45" name="Freeform 165"/>
                <p:cNvSpPr>
                  <a:spLocks/>
                </p:cNvSpPr>
                <p:nvPr/>
              </p:nvSpPr>
              <p:spPr bwMode="auto">
                <a:xfrm>
                  <a:off x="1542" y="3378"/>
                  <a:ext cx="92" cy="12"/>
                </a:xfrm>
                <a:custGeom>
                  <a:avLst/>
                  <a:gdLst>
                    <a:gd name="T0" fmla="*/ 0 w 92"/>
                    <a:gd name="T1" fmla="*/ 12 h 12"/>
                    <a:gd name="T2" fmla="*/ 56 w 92"/>
                    <a:gd name="T3" fmla="*/ 0 h 12"/>
                    <a:gd name="T4" fmla="*/ 92 w 92"/>
                    <a:gd name="T5" fmla="*/ 12 h 12"/>
                    <a:gd name="T6" fmla="*/ 0 60000 65536"/>
                    <a:gd name="T7" fmla="*/ 0 60000 65536"/>
                    <a:gd name="T8" fmla="*/ 0 60000 65536"/>
                    <a:gd name="T9" fmla="*/ 0 w 92"/>
                    <a:gd name="T10" fmla="*/ 0 h 12"/>
                    <a:gd name="T11" fmla="*/ 92 w 92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2" h="12">
                      <a:moveTo>
                        <a:pt x="0" y="12"/>
                      </a:moveTo>
                      <a:cubicBezTo>
                        <a:pt x="9" y="11"/>
                        <a:pt x="41" y="0"/>
                        <a:pt x="56" y="0"/>
                      </a:cubicBezTo>
                      <a:cubicBezTo>
                        <a:pt x="71" y="0"/>
                        <a:pt x="85" y="10"/>
                        <a:pt x="92" y="1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46" name="Freeform 166"/>
                <p:cNvSpPr>
                  <a:spLocks/>
                </p:cNvSpPr>
                <p:nvPr/>
              </p:nvSpPr>
              <p:spPr bwMode="auto">
                <a:xfrm>
                  <a:off x="1504" y="3430"/>
                  <a:ext cx="224" cy="234"/>
                </a:xfrm>
                <a:custGeom>
                  <a:avLst/>
                  <a:gdLst>
                    <a:gd name="T0" fmla="*/ 114 w 224"/>
                    <a:gd name="T1" fmla="*/ 0 h 234"/>
                    <a:gd name="T2" fmla="*/ 32 w 224"/>
                    <a:gd name="T3" fmla="*/ 74 h 234"/>
                    <a:gd name="T4" fmla="*/ 32 w 224"/>
                    <a:gd name="T5" fmla="*/ 122 h 234"/>
                    <a:gd name="T6" fmla="*/ 32 w 224"/>
                    <a:gd name="T7" fmla="*/ 218 h 234"/>
                    <a:gd name="T8" fmla="*/ 224 w 224"/>
                    <a:gd name="T9" fmla="*/ 218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4"/>
                    <a:gd name="T16" fmla="*/ 0 h 234"/>
                    <a:gd name="T17" fmla="*/ 224 w 224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4" h="234">
                      <a:moveTo>
                        <a:pt x="114" y="0"/>
                      </a:moveTo>
                      <a:cubicBezTo>
                        <a:pt x="100" y="13"/>
                        <a:pt x="46" y="54"/>
                        <a:pt x="32" y="74"/>
                      </a:cubicBezTo>
                      <a:cubicBezTo>
                        <a:pt x="18" y="94"/>
                        <a:pt x="32" y="98"/>
                        <a:pt x="32" y="122"/>
                      </a:cubicBezTo>
                      <a:cubicBezTo>
                        <a:pt x="32" y="146"/>
                        <a:pt x="0" y="202"/>
                        <a:pt x="32" y="218"/>
                      </a:cubicBezTo>
                      <a:cubicBezTo>
                        <a:pt x="64" y="234"/>
                        <a:pt x="144" y="226"/>
                        <a:pt x="224" y="21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47" name="Freeform 167"/>
                <p:cNvSpPr>
                  <a:spLocks/>
                </p:cNvSpPr>
                <p:nvPr/>
              </p:nvSpPr>
              <p:spPr bwMode="auto">
                <a:xfrm>
                  <a:off x="1581" y="3453"/>
                  <a:ext cx="100" cy="102"/>
                </a:xfrm>
                <a:custGeom>
                  <a:avLst/>
                  <a:gdLst>
                    <a:gd name="T0" fmla="*/ 99 w 100"/>
                    <a:gd name="T1" fmla="*/ 3 h 102"/>
                    <a:gd name="T2" fmla="*/ 41 w 100"/>
                    <a:gd name="T3" fmla="*/ 61 h 102"/>
                    <a:gd name="T4" fmla="*/ 3 w 100"/>
                    <a:gd name="T5" fmla="*/ 99 h 102"/>
                    <a:gd name="T6" fmla="*/ 61 w 100"/>
                    <a:gd name="T7" fmla="*/ 81 h 102"/>
                    <a:gd name="T8" fmla="*/ 99 w 100"/>
                    <a:gd name="T9" fmla="*/ 3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"/>
                    <a:gd name="T16" fmla="*/ 0 h 102"/>
                    <a:gd name="T17" fmla="*/ 100 w 100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" h="102">
                      <a:moveTo>
                        <a:pt x="99" y="3"/>
                      </a:moveTo>
                      <a:cubicBezTo>
                        <a:pt x="96" y="0"/>
                        <a:pt x="57" y="45"/>
                        <a:pt x="41" y="61"/>
                      </a:cubicBezTo>
                      <a:cubicBezTo>
                        <a:pt x="25" y="77"/>
                        <a:pt x="0" y="96"/>
                        <a:pt x="3" y="99"/>
                      </a:cubicBezTo>
                      <a:cubicBezTo>
                        <a:pt x="6" y="102"/>
                        <a:pt x="45" y="97"/>
                        <a:pt x="61" y="81"/>
                      </a:cubicBezTo>
                      <a:cubicBezTo>
                        <a:pt x="77" y="65"/>
                        <a:pt x="100" y="9"/>
                        <a:pt x="99" y="3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48" name="Freeform 168"/>
                <p:cNvSpPr>
                  <a:spLocks/>
                </p:cNvSpPr>
                <p:nvPr/>
              </p:nvSpPr>
              <p:spPr bwMode="auto">
                <a:xfrm>
                  <a:off x="1665" y="3113"/>
                  <a:ext cx="186" cy="180"/>
                </a:xfrm>
                <a:custGeom>
                  <a:avLst/>
                  <a:gdLst>
                    <a:gd name="T0" fmla="*/ 137 w 186"/>
                    <a:gd name="T1" fmla="*/ 29 h 180"/>
                    <a:gd name="T2" fmla="*/ 73 w 186"/>
                    <a:gd name="T3" fmla="*/ 9 h 180"/>
                    <a:gd name="T4" fmla="*/ 5 w 186"/>
                    <a:gd name="T5" fmla="*/ 5 h 180"/>
                    <a:gd name="T6" fmla="*/ 41 w 186"/>
                    <a:gd name="T7" fmla="*/ 37 h 180"/>
                    <a:gd name="T8" fmla="*/ 45 w 186"/>
                    <a:gd name="T9" fmla="*/ 65 h 180"/>
                    <a:gd name="T10" fmla="*/ 53 w 186"/>
                    <a:gd name="T11" fmla="*/ 101 h 180"/>
                    <a:gd name="T12" fmla="*/ 76 w 186"/>
                    <a:gd name="T13" fmla="*/ 88 h 180"/>
                    <a:gd name="T14" fmla="*/ 137 w 186"/>
                    <a:gd name="T15" fmla="*/ 81 h 180"/>
                    <a:gd name="T16" fmla="*/ 153 w 186"/>
                    <a:gd name="T17" fmla="*/ 101 h 180"/>
                    <a:gd name="T18" fmla="*/ 153 w 186"/>
                    <a:gd name="T19" fmla="*/ 173 h 180"/>
                    <a:gd name="T20" fmla="*/ 161 w 186"/>
                    <a:gd name="T21" fmla="*/ 141 h 180"/>
                    <a:gd name="T22" fmla="*/ 181 w 186"/>
                    <a:gd name="T23" fmla="*/ 141 h 180"/>
                    <a:gd name="T24" fmla="*/ 169 w 186"/>
                    <a:gd name="T25" fmla="*/ 105 h 180"/>
                    <a:gd name="T26" fmla="*/ 181 w 186"/>
                    <a:gd name="T27" fmla="*/ 89 h 180"/>
                    <a:gd name="T28" fmla="*/ 137 w 186"/>
                    <a:gd name="T29" fmla="*/ 29 h 1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86"/>
                    <a:gd name="T46" fmla="*/ 0 h 180"/>
                    <a:gd name="T47" fmla="*/ 186 w 186"/>
                    <a:gd name="T48" fmla="*/ 180 h 18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86" h="180">
                      <a:moveTo>
                        <a:pt x="137" y="29"/>
                      </a:moveTo>
                      <a:cubicBezTo>
                        <a:pt x="119" y="16"/>
                        <a:pt x="95" y="13"/>
                        <a:pt x="73" y="9"/>
                      </a:cubicBezTo>
                      <a:cubicBezTo>
                        <a:pt x="51" y="5"/>
                        <a:pt x="10" y="0"/>
                        <a:pt x="5" y="5"/>
                      </a:cubicBezTo>
                      <a:cubicBezTo>
                        <a:pt x="0" y="10"/>
                        <a:pt x="34" y="27"/>
                        <a:pt x="41" y="37"/>
                      </a:cubicBezTo>
                      <a:cubicBezTo>
                        <a:pt x="48" y="47"/>
                        <a:pt x="43" y="54"/>
                        <a:pt x="45" y="65"/>
                      </a:cubicBezTo>
                      <a:cubicBezTo>
                        <a:pt x="47" y="76"/>
                        <a:pt x="48" y="97"/>
                        <a:pt x="53" y="101"/>
                      </a:cubicBezTo>
                      <a:cubicBezTo>
                        <a:pt x="58" y="105"/>
                        <a:pt x="62" y="91"/>
                        <a:pt x="76" y="88"/>
                      </a:cubicBezTo>
                      <a:cubicBezTo>
                        <a:pt x="90" y="85"/>
                        <a:pt x="124" y="79"/>
                        <a:pt x="137" y="81"/>
                      </a:cubicBezTo>
                      <a:cubicBezTo>
                        <a:pt x="150" y="83"/>
                        <a:pt x="150" y="86"/>
                        <a:pt x="153" y="101"/>
                      </a:cubicBezTo>
                      <a:cubicBezTo>
                        <a:pt x="156" y="116"/>
                        <a:pt x="152" y="166"/>
                        <a:pt x="153" y="173"/>
                      </a:cubicBezTo>
                      <a:cubicBezTo>
                        <a:pt x="154" y="180"/>
                        <a:pt x="156" y="146"/>
                        <a:pt x="161" y="141"/>
                      </a:cubicBezTo>
                      <a:cubicBezTo>
                        <a:pt x="166" y="136"/>
                        <a:pt x="180" y="147"/>
                        <a:pt x="181" y="141"/>
                      </a:cubicBezTo>
                      <a:cubicBezTo>
                        <a:pt x="182" y="135"/>
                        <a:pt x="169" y="114"/>
                        <a:pt x="169" y="105"/>
                      </a:cubicBezTo>
                      <a:cubicBezTo>
                        <a:pt x="169" y="96"/>
                        <a:pt x="186" y="102"/>
                        <a:pt x="181" y="89"/>
                      </a:cubicBezTo>
                      <a:cubicBezTo>
                        <a:pt x="176" y="76"/>
                        <a:pt x="155" y="42"/>
                        <a:pt x="137" y="2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6531" name="Freeform 169"/>
              <p:cNvSpPr>
                <a:spLocks/>
              </p:cNvSpPr>
              <p:nvPr/>
            </p:nvSpPr>
            <p:spPr bwMode="auto">
              <a:xfrm>
                <a:off x="2670" y="3462"/>
                <a:ext cx="406" cy="135"/>
              </a:xfrm>
              <a:custGeom>
                <a:avLst/>
                <a:gdLst>
                  <a:gd name="T0" fmla="*/ 0 w 406"/>
                  <a:gd name="T1" fmla="*/ 0 h 135"/>
                  <a:gd name="T2" fmla="*/ 44 w 406"/>
                  <a:gd name="T3" fmla="*/ 64 h 135"/>
                  <a:gd name="T4" fmla="*/ 168 w 406"/>
                  <a:gd name="T5" fmla="*/ 124 h 135"/>
                  <a:gd name="T6" fmla="*/ 316 w 406"/>
                  <a:gd name="T7" fmla="*/ 128 h 135"/>
                  <a:gd name="T8" fmla="*/ 402 w 406"/>
                  <a:gd name="T9" fmla="*/ 90 h 135"/>
                  <a:gd name="T10" fmla="*/ 292 w 406"/>
                  <a:gd name="T11" fmla="*/ 112 h 135"/>
                  <a:gd name="T12" fmla="*/ 232 w 406"/>
                  <a:gd name="T13" fmla="*/ 116 h 135"/>
                  <a:gd name="T14" fmla="*/ 120 w 406"/>
                  <a:gd name="T15" fmla="*/ 88 h 135"/>
                  <a:gd name="T16" fmla="*/ 68 w 406"/>
                  <a:gd name="T17" fmla="*/ 72 h 135"/>
                  <a:gd name="T18" fmla="*/ 4 w 406"/>
                  <a:gd name="T19" fmla="*/ 0 h 1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135"/>
                  <a:gd name="T32" fmla="*/ 406 w 406"/>
                  <a:gd name="T33" fmla="*/ 135 h 1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135">
                    <a:moveTo>
                      <a:pt x="0" y="0"/>
                    </a:moveTo>
                    <a:cubicBezTo>
                      <a:pt x="7" y="11"/>
                      <a:pt x="16" y="43"/>
                      <a:pt x="44" y="64"/>
                    </a:cubicBezTo>
                    <a:cubicBezTo>
                      <a:pt x="72" y="85"/>
                      <a:pt x="123" y="113"/>
                      <a:pt x="168" y="124"/>
                    </a:cubicBezTo>
                    <a:cubicBezTo>
                      <a:pt x="213" y="135"/>
                      <a:pt x="277" y="134"/>
                      <a:pt x="316" y="128"/>
                    </a:cubicBezTo>
                    <a:cubicBezTo>
                      <a:pt x="355" y="122"/>
                      <a:pt x="406" y="93"/>
                      <a:pt x="402" y="90"/>
                    </a:cubicBezTo>
                    <a:cubicBezTo>
                      <a:pt x="398" y="87"/>
                      <a:pt x="320" y="108"/>
                      <a:pt x="292" y="112"/>
                    </a:cubicBezTo>
                    <a:cubicBezTo>
                      <a:pt x="264" y="116"/>
                      <a:pt x="261" y="120"/>
                      <a:pt x="232" y="116"/>
                    </a:cubicBezTo>
                    <a:cubicBezTo>
                      <a:pt x="203" y="112"/>
                      <a:pt x="147" y="95"/>
                      <a:pt x="120" y="88"/>
                    </a:cubicBezTo>
                    <a:cubicBezTo>
                      <a:pt x="93" y="81"/>
                      <a:pt x="87" y="87"/>
                      <a:pt x="68" y="72"/>
                    </a:cubicBezTo>
                    <a:cubicBezTo>
                      <a:pt x="49" y="57"/>
                      <a:pt x="17" y="15"/>
                      <a:pt x="4" y="0"/>
                    </a:cubicBezTo>
                  </a:path>
                </a:pathLst>
              </a:custGeom>
              <a:gradFill rotWithShape="1">
                <a:gsLst>
                  <a:gs pos="0">
                    <a:srgbClr val="003A00"/>
                  </a:gs>
                  <a:gs pos="100000">
                    <a:srgbClr val="003A00"/>
                  </a:gs>
                </a:gsLst>
                <a:lin ang="5400000" scaled="1"/>
              </a:gradFill>
              <a:ln w="317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6528" name="Rectangle 170"/>
            <p:cNvSpPr>
              <a:spLocks noChangeArrowheads="1"/>
            </p:cNvSpPr>
            <p:nvPr/>
          </p:nvSpPr>
          <p:spPr bwMode="auto">
            <a:xfrm>
              <a:off x="3696" y="3025"/>
              <a:ext cx="1457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5400" b="1" i="1">
                  <a:solidFill>
                    <a:srgbClr val="000000"/>
                  </a:solidFill>
                  <a:latin typeface="Times New Roman" pitchFamily="18" charset="0"/>
                </a:rPr>
                <a:t>?</a:t>
              </a:r>
              <a:r>
                <a:rPr lang="ru-RU" sz="3600" b="1" i="1">
                  <a:solidFill>
                    <a:srgbClr val="000000"/>
                  </a:solidFill>
                  <a:latin typeface="Times New Roman" pitchFamily="18" charset="0"/>
                </a:rPr>
                <a:t>мешков</a:t>
              </a:r>
              <a:endParaRPr lang="ru-RU" sz="5400" b="1" i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6529" name="Freeform 171" descr="Циновка"/>
            <p:cNvSpPr>
              <a:spLocks/>
            </p:cNvSpPr>
            <p:nvPr/>
          </p:nvSpPr>
          <p:spPr bwMode="auto">
            <a:xfrm flipH="1">
              <a:off x="2600" y="2808"/>
              <a:ext cx="1144" cy="360"/>
            </a:xfrm>
            <a:custGeom>
              <a:avLst/>
              <a:gdLst>
                <a:gd name="T0" fmla="*/ 144 w 1144"/>
                <a:gd name="T1" fmla="*/ 32 h 360"/>
                <a:gd name="T2" fmla="*/ 48 w 1144"/>
                <a:gd name="T3" fmla="*/ 32 h 360"/>
                <a:gd name="T4" fmla="*/ 0 w 1144"/>
                <a:gd name="T5" fmla="*/ 224 h 360"/>
                <a:gd name="T6" fmla="*/ 48 w 1144"/>
                <a:gd name="T7" fmla="*/ 272 h 360"/>
                <a:gd name="T8" fmla="*/ 144 w 1144"/>
                <a:gd name="T9" fmla="*/ 272 h 360"/>
                <a:gd name="T10" fmla="*/ 336 w 1144"/>
                <a:gd name="T11" fmla="*/ 272 h 360"/>
                <a:gd name="T12" fmla="*/ 816 w 1144"/>
                <a:gd name="T13" fmla="*/ 320 h 360"/>
                <a:gd name="T14" fmla="*/ 1104 w 1144"/>
                <a:gd name="T15" fmla="*/ 320 h 360"/>
                <a:gd name="T16" fmla="*/ 1056 w 1144"/>
                <a:gd name="T17" fmla="*/ 80 h 360"/>
                <a:gd name="T18" fmla="*/ 960 w 1144"/>
                <a:gd name="T19" fmla="*/ 32 h 360"/>
                <a:gd name="T20" fmla="*/ 816 w 1144"/>
                <a:gd name="T21" fmla="*/ 128 h 360"/>
                <a:gd name="T22" fmla="*/ 551 w 1144"/>
                <a:gd name="T23" fmla="*/ 146 h 360"/>
                <a:gd name="T24" fmla="*/ 339 w 1144"/>
                <a:gd name="T25" fmla="*/ 115 h 360"/>
                <a:gd name="T26" fmla="*/ 192 w 1144"/>
                <a:gd name="T27" fmla="*/ 128 h 360"/>
                <a:gd name="T28" fmla="*/ 144 w 1144"/>
                <a:gd name="T29" fmla="*/ 32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44"/>
                <a:gd name="T46" fmla="*/ 0 h 360"/>
                <a:gd name="T47" fmla="*/ 1144 w 1144"/>
                <a:gd name="T48" fmla="*/ 360 h 36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44" h="360">
                  <a:moveTo>
                    <a:pt x="144" y="32"/>
                  </a:moveTo>
                  <a:cubicBezTo>
                    <a:pt x="120" y="16"/>
                    <a:pt x="72" y="0"/>
                    <a:pt x="48" y="32"/>
                  </a:cubicBezTo>
                  <a:cubicBezTo>
                    <a:pt x="24" y="64"/>
                    <a:pt x="0" y="184"/>
                    <a:pt x="0" y="224"/>
                  </a:cubicBezTo>
                  <a:cubicBezTo>
                    <a:pt x="0" y="264"/>
                    <a:pt x="24" y="264"/>
                    <a:pt x="48" y="272"/>
                  </a:cubicBezTo>
                  <a:cubicBezTo>
                    <a:pt x="72" y="280"/>
                    <a:pt x="96" y="272"/>
                    <a:pt x="144" y="272"/>
                  </a:cubicBezTo>
                  <a:cubicBezTo>
                    <a:pt x="192" y="272"/>
                    <a:pt x="224" y="264"/>
                    <a:pt x="336" y="272"/>
                  </a:cubicBezTo>
                  <a:cubicBezTo>
                    <a:pt x="448" y="280"/>
                    <a:pt x="688" y="312"/>
                    <a:pt x="816" y="320"/>
                  </a:cubicBezTo>
                  <a:cubicBezTo>
                    <a:pt x="944" y="328"/>
                    <a:pt x="1064" y="360"/>
                    <a:pt x="1104" y="320"/>
                  </a:cubicBezTo>
                  <a:cubicBezTo>
                    <a:pt x="1144" y="280"/>
                    <a:pt x="1080" y="128"/>
                    <a:pt x="1056" y="80"/>
                  </a:cubicBezTo>
                  <a:cubicBezTo>
                    <a:pt x="1032" y="32"/>
                    <a:pt x="1000" y="24"/>
                    <a:pt x="960" y="32"/>
                  </a:cubicBezTo>
                  <a:cubicBezTo>
                    <a:pt x="920" y="40"/>
                    <a:pt x="884" y="109"/>
                    <a:pt x="816" y="128"/>
                  </a:cubicBezTo>
                  <a:cubicBezTo>
                    <a:pt x="748" y="147"/>
                    <a:pt x="630" y="148"/>
                    <a:pt x="551" y="146"/>
                  </a:cubicBezTo>
                  <a:cubicBezTo>
                    <a:pt x="472" y="144"/>
                    <a:pt x="399" y="118"/>
                    <a:pt x="339" y="115"/>
                  </a:cubicBezTo>
                  <a:cubicBezTo>
                    <a:pt x="279" y="112"/>
                    <a:pt x="224" y="142"/>
                    <a:pt x="192" y="128"/>
                  </a:cubicBezTo>
                  <a:cubicBezTo>
                    <a:pt x="160" y="114"/>
                    <a:pt x="168" y="48"/>
                    <a:pt x="144" y="32"/>
                  </a:cubicBezTo>
                  <a:close/>
                </a:path>
              </a:pathLst>
            </a:cu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436" name="Group 172"/>
          <p:cNvGrpSpPr>
            <a:grpSpLocks/>
          </p:cNvGrpSpPr>
          <p:nvPr/>
        </p:nvGrpSpPr>
        <p:grpSpPr bwMode="auto">
          <a:xfrm>
            <a:off x="1042988" y="4267200"/>
            <a:ext cx="4021137" cy="2590800"/>
            <a:chOff x="96" y="2592"/>
            <a:chExt cx="2533" cy="1632"/>
          </a:xfrm>
        </p:grpSpPr>
        <p:sp>
          <p:nvSpPr>
            <p:cNvPr id="106505" name="Rectangle 173"/>
            <p:cNvSpPr>
              <a:spLocks noChangeArrowheads="1"/>
            </p:cNvSpPr>
            <p:nvPr/>
          </p:nvSpPr>
          <p:spPr bwMode="auto">
            <a:xfrm>
              <a:off x="1312" y="3025"/>
              <a:ext cx="1317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5400" b="1" i="1">
                  <a:solidFill>
                    <a:srgbClr val="000000"/>
                  </a:solidFill>
                  <a:latin typeface="Times New Roman" pitchFamily="18" charset="0"/>
                </a:rPr>
                <a:t>?</a:t>
              </a:r>
              <a:r>
                <a:rPr lang="ru-RU" sz="3600" b="1" i="1">
                  <a:solidFill>
                    <a:srgbClr val="000000"/>
                  </a:solidFill>
                  <a:latin typeface="Times New Roman" pitchFamily="18" charset="0"/>
                </a:rPr>
                <a:t>мешков</a:t>
              </a:r>
            </a:p>
          </p:txBody>
        </p:sp>
        <p:grpSp>
          <p:nvGrpSpPr>
            <p:cNvPr id="106506" name="Group 174"/>
            <p:cNvGrpSpPr>
              <a:grpSpLocks/>
            </p:cNvGrpSpPr>
            <p:nvPr/>
          </p:nvGrpSpPr>
          <p:grpSpPr bwMode="auto">
            <a:xfrm>
              <a:off x="96" y="2592"/>
              <a:ext cx="1104" cy="1632"/>
              <a:chOff x="96" y="2592"/>
              <a:chExt cx="1104" cy="1632"/>
            </a:xfrm>
          </p:grpSpPr>
          <p:sp>
            <p:nvSpPr>
              <p:cNvPr id="106508" name="Freeform 175"/>
              <p:cNvSpPr>
                <a:spLocks/>
              </p:cNvSpPr>
              <p:nvPr/>
            </p:nvSpPr>
            <p:spPr bwMode="auto">
              <a:xfrm>
                <a:off x="672" y="2784"/>
                <a:ext cx="240" cy="240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09" name="Freeform 176"/>
              <p:cNvSpPr>
                <a:spLocks/>
              </p:cNvSpPr>
              <p:nvPr/>
            </p:nvSpPr>
            <p:spPr bwMode="auto">
              <a:xfrm>
                <a:off x="336" y="2784"/>
                <a:ext cx="336" cy="192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10" name="Freeform 177"/>
              <p:cNvSpPr>
                <a:spLocks/>
              </p:cNvSpPr>
              <p:nvPr/>
            </p:nvSpPr>
            <p:spPr bwMode="auto">
              <a:xfrm>
                <a:off x="864" y="2832"/>
                <a:ext cx="336" cy="192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11" name="Freeform 178"/>
              <p:cNvSpPr>
                <a:spLocks/>
              </p:cNvSpPr>
              <p:nvPr/>
            </p:nvSpPr>
            <p:spPr bwMode="auto">
              <a:xfrm>
                <a:off x="528" y="2736"/>
                <a:ext cx="240" cy="240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12" name="Freeform 179"/>
              <p:cNvSpPr>
                <a:spLocks/>
              </p:cNvSpPr>
              <p:nvPr/>
            </p:nvSpPr>
            <p:spPr bwMode="auto">
              <a:xfrm>
                <a:off x="720" y="2592"/>
                <a:ext cx="240" cy="240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13" name="Freeform 180" descr="Циновка"/>
              <p:cNvSpPr>
                <a:spLocks/>
              </p:cNvSpPr>
              <p:nvPr/>
            </p:nvSpPr>
            <p:spPr bwMode="auto">
              <a:xfrm>
                <a:off x="192" y="2832"/>
                <a:ext cx="1008" cy="1392"/>
              </a:xfrm>
              <a:custGeom>
                <a:avLst/>
                <a:gdLst>
                  <a:gd name="T0" fmla="*/ 717 w 912"/>
                  <a:gd name="T1" fmla="*/ 2524 h 1194"/>
                  <a:gd name="T2" fmla="*/ 1157 w 912"/>
                  <a:gd name="T3" fmla="*/ 2524 h 1194"/>
                  <a:gd name="T4" fmla="*/ 1394 w 912"/>
                  <a:gd name="T5" fmla="*/ 2385 h 1194"/>
                  <a:gd name="T6" fmla="*/ 1376 w 912"/>
                  <a:gd name="T7" fmla="*/ 1962 h 1194"/>
                  <a:gd name="T8" fmla="*/ 1376 w 912"/>
                  <a:gd name="T9" fmla="*/ 1686 h 1194"/>
                  <a:gd name="T10" fmla="*/ 1376 w 912"/>
                  <a:gd name="T11" fmla="*/ 1405 h 1194"/>
                  <a:gd name="T12" fmla="*/ 1487 w 912"/>
                  <a:gd name="T13" fmla="*/ 705 h 1194"/>
                  <a:gd name="T14" fmla="*/ 1487 w 912"/>
                  <a:gd name="T15" fmla="*/ 287 h 1194"/>
                  <a:gd name="T16" fmla="*/ 1488 w 912"/>
                  <a:gd name="T17" fmla="*/ 114 h 1194"/>
                  <a:gd name="T18" fmla="*/ 1462 w 912"/>
                  <a:gd name="T19" fmla="*/ 49 h 1194"/>
                  <a:gd name="T20" fmla="*/ 1438 w 912"/>
                  <a:gd name="T21" fmla="*/ 14 h 1194"/>
                  <a:gd name="T22" fmla="*/ 1388 w 912"/>
                  <a:gd name="T23" fmla="*/ 146 h 1194"/>
                  <a:gd name="T24" fmla="*/ 1188 w 912"/>
                  <a:gd name="T25" fmla="*/ 211 h 1194"/>
                  <a:gd name="T26" fmla="*/ 937 w 912"/>
                  <a:gd name="T27" fmla="*/ 277 h 1194"/>
                  <a:gd name="T28" fmla="*/ 587 w 912"/>
                  <a:gd name="T29" fmla="*/ 246 h 1194"/>
                  <a:gd name="T30" fmla="*/ 188 w 912"/>
                  <a:gd name="T31" fmla="*/ 211 h 1194"/>
                  <a:gd name="T32" fmla="*/ 239 w 912"/>
                  <a:gd name="T33" fmla="*/ 180 h 1194"/>
                  <a:gd name="T34" fmla="*/ 239 w 912"/>
                  <a:gd name="T35" fmla="*/ 49 h 1194"/>
                  <a:gd name="T36" fmla="*/ 213 w 912"/>
                  <a:gd name="T37" fmla="*/ 114 h 1194"/>
                  <a:gd name="T38" fmla="*/ 188 w 912"/>
                  <a:gd name="T39" fmla="*/ 114 h 1194"/>
                  <a:gd name="T40" fmla="*/ 188 w 912"/>
                  <a:gd name="T41" fmla="*/ 180 h 1194"/>
                  <a:gd name="T42" fmla="*/ 166 w 912"/>
                  <a:gd name="T43" fmla="*/ 567 h 1194"/>
                  <a:gd name="T44" fmla="*/ 54 w 912"/>
                  <a:gd name="T45" fmla="*/ 1547 h 1194"/>
                  <a:gd name="T46" fmla="*/ 54 w 912"/>
                  <a:gd name="T47" fmla="*/ 1962 h 1194"/>
                  <a:gd name="T48" fmla="*/ 73 w 912"/>
                  <a:gd name="T49" fmla="*/ 2481 h 1194"/>
                  <a:gd name="T50" fmla="*/ 496 w 912"/>
                  <a:gd name="T51" fmla="*/ 2524 h 1194"/>
                  <a:gd name="T52" fmla="*/ 717 w 912"/>
                  <a:gd name="T53" fmla="*/ 2524 h 119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912"/>
                  <a:gd name="T82" fmla="*/ 0 h 1194"/>
                  <a:gd name="T83" fmla="*/ 912 w 912"/>
                  <a:gd name="T84" fmla="*/ 1194 h 119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912" h="1194">
                    <a:moveTo>
                      <a:pt x="434" y="1172"/>
                    </a:moveTo>
                    <a:cubicBezTo>
                      <a:pt x="500" y="1172"/>
                      <a:pt x="633" y="1183"/>
                      <a:pt x="701" y="1172"/>
                    </a:cubicBezTo>
                    <a:cubicBezTo>
                      <a:pt x="769" y="1162"/>
                      <a:pt x="823" y="1151"/>
                      <a:pt x="845" y="1107"/>
                    </a:cubicBezTo>
                    <a:cubicBezTo>
                      <a:pt x="868" y="1064"/>
                      <a:pt x="836" y="967"/>
                      <a:pt x="834" y="912"/>
                    </a:cubicBezTo>
                    <a:cubicBezTo>
                      <a:pt x="833" y="858"/>
                      <a:pt x="834" y="826"/>
                      <a:pt x="834" y="783"/>
                    </a:cubicBezTo>
                    <a:cubicBezTo>
                      <a:pt x="834" y="739"/>
                      <a:pt x="823" y="728"/>
                      <a:pt x="834" y="653"/>
                    </a:cubicBezTo>
                    <a:cubicBezTo>
                      <a:pt x="845" y="577"/>
                      <a:pt x="890" y="414"/>
                      <a:pt x="901" y="328"/>
                    </a:cubicBezTo>
                    <a:cubicBezTo>
                      <a:pt x="912" y="241"/>
                      <a:pt x="901" y="179"/>
                      <a:pt x="901" y="133"/>
                    </a:cubicBezTo>
                    <a:cubicBezTo>
                      <a:pt x="901" y="87"/>
                      <a:pt x="904" y="71"/>
                      <a:pt x="902" y="53"/>
                    </a:cubicBezTo>
                    <a:cubicBezTo>
                      <a:pt x="900" y="35"/>
                      <a:pt x="892" y="31"/>
                      <a:pt x="887" y="23"/>
                    </a:cubicBezTo>
                    <a:cubicBezTo>
                      <a:pt x="882" y="15"/>
                      <a:pt x="880" y="0"/>
                      <a:pt x="872" y="7"/>
                    </a:cubicBezTo>
                    <a:cubicBezTo>
                      <a:pt x="864" y="14"/>
                      <a:pt x="866" y="53"/>
                      <a:pt x="841" y="68"/>
                    </a:cubicBezTo>
                    <a:cubicBezTo>
                      <a:pt x="816" y="83"/>
                      <a:pt x="765" y="88"/>
                      <a:pt x="720" y="98"/>
                    </a:cubicBezTo>
                    <a:cubicBezTo>
                      <a:pt x="675" y="108"/>
                      <a:pt x="629" y="126"/>
                      <a:pt x="568" y="129"/>
                    </a:cubicBezTo>
                    <a:cubicBezTo>
                      <a:pt x="507" y="132"/>
                      <a:pt x="432" y="119"/>
                      <a:pt x="356" y="114"/>
                    </a:cubicBezTo>
                    <a:cubicBezTo>
                      <a:pt x="280" y="109"/>
                      <a:pt x="149" y="103"/>
                      <a:pt x="114" y="98"/>
                    </a:cubicBezTo>
                    <a:cubicBezTo>
                      <a:pt x="79" y="93"/>
                      <a:pt x="139" y="95"/>
                      <a:pt x="144" y="83"/>
                    </a:cubicBezTo>
                    <a:cubicBezTo>
                      <a:pt x="149" y="71"/>
                      <a:pt x="146" y="28"/>
                      <a:pt x="144" y="23"/>
                    </a:cubicBezTo>
                    <a:cubicBezTo>
                      <a:pt x="142" y="18"/>
                      <a:pt x="134" y="48"/>
                      <a:pt x="129" y="53"/>
                    </a:cubicBezTo>
                    <a:cubicBezTo>
                      <a:pt x="124" y="58"/>
                      <a:pt x="116" y="48"/>
                      <a:pt x="114" y="53"/>
                    </a:cubicBezTo>
                    <a:cubicBezTo>
                      <a:pt x="112" y="58"/>
                      <a:pt x="116" y="48"/>
                      <a:pt x="114" y="83"/>
                    </a:cubicBezTo>
                    <a:cubicBezTo>
                      <a:pt x="112" y="118"/>
                      <a:pt x="113" y="157"/>
                      <a:pt x="100" y="263"/>
                    </a:cubicBezTo>
                    <a:cubicBezTo>
                      <a:pt x="87" y="369"/>
                      <a:pt x="44" y="609"/>
                      <a:pt x="33" y="718"/>
                    </a:cubicBezTo>
                    <a:cubicBezTo>
                      <a:pt x="22" y="826"/>
                      <a:pt x="32" y="841"/>
                      <a:pt x="33" y="912"/>
                    </a:cubicBezTo>
                    <a:cubicBezTo>
                      <a:pt x="35" y="984"/>
                      <a:pt x="0" y="1107"/>
                      <a:pt x="44" y="1151"/>
                    </a:cubicBezTo>
                    <a:cubicBezTo>
                      <a:pt x="89" y="1194"/>
                      <a:pt x="235" y="1168"/>
                      <a:pt x="300" y="1172"/>
                    </a:cubicBezTo>
                    <a:cubicBezTo>
                      <a:pt x="366" y="1176"/>
                      <a:pt x="367" y="1172"/>
                      <a:pt x="434" y="1172"/>
                    </a:cubicBezTo>
                    <a:close/>
                  </a:path>
                </a:pathLst>
              </a:cu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6514" name="Group 181"/>
              <p:cNvGrpSpPr>
                <a:grpSpLocks/>
              </p:cNvGrpSpPr>
              <p:nvPr/>
            </p:nvGrpSpPr>
            <p:grpSpPr bwMode="auto">
              <a:xfrm>
                <a:off x="96" y="3696"/>
                <a:ext cx="864" cy="528"/>
                <a:chOff x="96" y="3648"/>
                <a:chExt cx="864" cy="528"/>
              </a:xfrm>
            </p:grpSpPr>
            <p:sp>
              <p:nvSpPr>
                <p:cNvPr id="106518" name="Freeform 182"/>
                <p:cNvSpPr>
                  <a:spLocks/>
                </p:cNvSpPr>
                <p:nvPr/>
              </p:nvSpPr>
              <p:spPr bwMode="auto">
                <a:xfrm>
                  <a:off x="432" y="3936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19" name="Freeform 183"/>
                <p:cNvSpPr>
                  <a:spLocks/>
                </p:cNvSpPr>
                <p:nvPr/>
              </p:nvSpPr>
              <p:spPr bwMode="auto">
                <a:xfrm>
                  <a:off x="96" y="3936"/>
                  <a:ext cx="336" cy="192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20" name="Freeform 184"/>
                <p:cNvSpPr>
                  <a:spLocks/>
                </p:cNvSpPr>
                <p:nvPr/>
              </p:nvSpPr>
              <p:spPr bwMode="auto">
                <a:xfrm>
                  <a:off x="624" y="3984"/>
                  <a:ext cx="336" cy="192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21" name="Freeform 185"/>
                <p:cNvSpPr>
                  <a:spLocks/>
                </p:cNvSpPr>
                <p:nvPr/>
              </p:nvSpPr>
              <p:spPr bwMode="auto">
                <a:xfrm>
                  <a:off x="288" y="3840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22" name="Freeform 186"/>
                <p:cNvSpPr>
                  <a:spLocks/>
                </p:cNvSpPr>
                <p:nvPr/>
              </p:nvSpPr>
              <p:spPr bwMode="auto">
                <a:xfrm>
                  <a:off x="576" y="3792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23" name="Freeform 187"/>
                <p:cNvSpPr>
                  <a:spLocks/>
                </p:cNvSpPr>
                <p:nvPr/>
              </p:nvSpPr>
              <p:spPr bwMode="auto">
                <a:xfrm>
                  <a:off x="432" y="3648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6515" name="Freeform 188"/>
              <p:cNvSpPr>
                <a:spLocks/>
              </p:cNvSpPr>
              <p:nvPr/>
            </p:nvSpPr>
            <p:spPr bwMode="auto">
              <a:xfrm>
                <a:off x="480" y="2688"/>
                <a:ext cx="192" cy="144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16" name="Freeform 189"/>
              <p:cNvSpPr>
                <a:spLocks/>
              </p:cNvSpPr>
              <p:nvPr/>
            </p:nvSpPr>
            <p:spPr bwMode="auto">
              <a:xfrm>
                <a:off x="912" y="2736"/>
                <a:ext cx="192" cy="144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17" name="Freeform 190"/>
              <p:cNvSpPr>
                <a:spLocks/>
              </p:cNvSpPr>
              <p:nvPr/>
            </p:nvSpPr>
            <p:spPr bwMode="auto">
              <a:xfrm>
                <a:off x="576" y="2592"/>
                <a:ext cx="192" cy="144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6507" name="Freeform 191" descr="Циновка"/>
            <p:cNvSpPr>
              <a:spLocks/>
            </p:cNvSpPr>
            <p:nvPr/>
          </p:nvSpPr>
          <p:spPr bwMode="auto">
            <a:xfrm>
              <a:off x="192" y="2848"/>
              <a:ext cx="1144" cy="360"/>
            </a:xfrm>
            <a:custGeom>
              <a:avLst/>
              <a:gdLst>
                <a:gd name="T0" fmla="*/ 144 w 1144"/>
                <a:gd name="T1" fmla="*/ 32 h 360"/>
                <a:gd name="T2" fmla="*/ 48 w 1144"/>
                <a:gd name="T3" fmla="*/ 32 h 360"/>
                <a:gd name="T4" fmla="*/ 0 w 1144"/>
                <a:gd name="T5" fmla="*/ 224 h 360"/>
                <a:gd name="T6" fmla="*/ 48 w 1144"/>
                <a:gd name="T7" fmla="*/ 272 h 360"/>
                <a:gd name="T8" fmla="*/ 144 w 1144"/>
                <a:gd name="T9" fmla="*/ 272 h 360"/>
                <a:gd name="T10" fmla="*/ 336 w 1144"/>
                <a:gd name="T11" fmla="*/ 272 h 360"/>
                <a:gd name="T12" fmla="*/ 816 w 1144"/>
                <a:gd name="T13" fmla="*/ 320 h 360"/>
                <a:gd name="T14" fmla="*/ 1104 w 1144"/>
                <a:gd name="T15" fmla="*/ 320 h 360"/>
                <a:gd name="T16" fmla="*/ 1056 w 1144"/>
                <a:gd name="T17" fmla="*/ 80 h 360"/>
                <a:gd name="T18" fmla="*/ 960 w 1144"/>
                <a:gd name="T19" fmla="*/ 32 h 360"/>
                <a:gd name="T20" fmla="*/ 816 w 1144"/>
                <a:gd name="T21" fmla="*/ 128 h 360"/>
                <a:gd name="T22" fmla="*/ 551 w 1144"/>
                <a:gd name="T23" fmla="*/ 146 h 360"/>
                <a:gd name="T24" fmla="*/ 339 w 1144"/>
                <a:gd name="T25" fmla="*/ 115 h 360"/>
                <a:gd name="T26" fmla="*/ 192 w 1144"/>
                <a:gd name="T27" fmla="*/ 128 h 360"/>
                <a:gd name="T28" fmla="*/ 144 w 1144"/>
                <a:gd name="T29" fmla="*/ 32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44"/>
                <a:gd name="T46" fmla="*/ 0 h 360"/>
                <a:gd name="T47" fmla="*/ 1144 w 1144"/>
                <a:gd name="T48" fmla="*/ 360 h 36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44" h="360">
                  <a:moveTo>
                    <a:pt x="144" y="32"/>
                  </a:moveTo>
                  <a:cubicBezTo>
                    <a:pt x="120" y="16"/>
                    <a:pt x="72" y="0"/>
                    <a:pt x="48" y="32"/>
                  </a:cubicBezTo>
                  <a:cubicBezTo>
                    <a:pt x="24" y="64"/>
                    <a:pt x="0" y="184"/>
                    <a:pt x="0" y="224"/>
                  </a:cubicBezTo>
                  <a:cubicBezTo>
                    <a:pt x="0" y="264"/>
                    <a:pt x="24" y="264"/>
                    <a:pt x="48" y="272"/>
                  </a:cubicBezTo>
                  <a:cubicBezTo>
                    <a:pt x="72" y="280"/>
                    <a:pt x="96" y="272"/>
                    <a:pt x="144" y="272"/>
                  </a:cubicBezTo>
                  <a:cubicBezTo>
                    <a:pt x="192" y="272"/>
                    <a:pt x="224" y="264"/>
                    <a:pt x="336" y="272"/>
                  </a:cubicBezTo>
                  <a:cubicBezTo>
                    <a:pt x="448" y="280"/>
                    <a:pt x="688" y="312"/>
                    <a:pt x="816" y="320"/>
                  </a:cubicBezTo>
                  <a:cubicBezTo>
                    <a:pt x="944" y="328"/>
                    <a:pt x="1064" y="360"/>
                    <a:pt x="1104" y="320"/>
                  </a:cubicBezTo>
                  <a:cubicBezTo>
                    <a:pt x="1144" y="280"/>
                    <a:pt x="1080" y="128"/>
                    <a:pt x="1056" y="80"/>
                  </a:cubicBezTo>
                  <a:cubicBezTo>
                    <a:pt x="1032" y="32"/>
                    <a:pt x="1000" y="24"/>
                    <a:pt x="960" y="32"/>
                  </a:cubicBezTo>
                  <a:cubicBezTo>
                    <a:pt x="920" y="40"/>
                    <a:pt x="884" y="109"/>
                    <a:pt x="816" y="128"/>
                  </a:cubicBezTo>
                  <a:cubicBezTo>
                    <a:pt x="748" y="147"/>
                    <a:pt x="630" y="148"/>
                    <a:pt x="551" y="146"/>
                  </a:cubicBezTo>
                  <a:cubicBezTo>
                    <a:pt x="472" y="144"/>
                    <a:pt x="399" y="118"/>
                    <a:pt x="339" y="115"/>
                  </a:cubicBezTo>
                  <a:cubicBezTo>
                    <a:pt x="279" y="112"/>
                    <a:pt x="224" y="142"/>
                    <a:pt x="192" y="128"/>
                  </a:cubicBezTo>
                  <a:cubicBezTo>
                    <a:pt x="160" y="114"/>
                    <a:pt x="168" y="48"/>
                    <a:pt x="144" y="32"/>
                  </a:cubicBezTo>
                  <a:close/>
                </a:path>
              </a:pathLst>
            </a:cu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459" name="AutoShape 195"/>
          <p:cNvSpPr>
            <a:spLocks noChangeArrowheads="1"/>
          </p:cNvSpPr>
          <p:nvPr/>
        </p:nvSpPr>
        <p:spPr bwMode="auto">
          <a:xfrm>
            <a:off x="1908175" y="0"/>
            <a:ext cx="2592388" cy="647700"/>
          </a:xfrm>
          <a:prstGeom prst="wedgeRoundRectCallout">
            <a:avLst>
              <a:gd name="adj1" fmla="val -77065"/>
              <a:gd name="adj2" fmla="val 152449"/>
              <a:gd name="adj3" fmla="val 16667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Задача.</a:t>
            </a:r>
          </a:p>
        </p:txBody>
      </p:sp>
      <p:sp>
        <p:nvSpPr>
          <p:cNvPr id="11460" name="Text Box 196"/>
          <p:cNvSpPr txBox="1">
            <a:spLocks noChangeArrowheads="1"/>
          </p:cNvSpPr>
          <p:nvPr/>
        </p:nvSpPr>
        <p:spPr bwMode="auto">
          <a:xfrm>
            <a:off x="2128838" y="1384300"/>
            <a:ext cx="63658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 столовую  привезли  картофеля в 2 раза больше мешка,  чем  капусты.</a:t>
            </a:r>
          </a:p>
          <a:p>
            <a:r>
              <a:rPr lang="ru-RU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Всего  привезли  9 мешков  картофеля и  капусты.  Сколько  привезли  мешков  картофеля  и  сколько  капусты?</a:t>
            </a:r>
          </a:p>
        </p:txBody>
      </p:sp>
      <p:pic>
        <p:nvPicPr>
          <p:cNvPr id="106687" name="Picture 191" descr="dd36efffaa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19313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1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4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4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59" grpId="0" animBg="1"/>
      <p:bldP spid="114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6" name="Group 38"/>
          <p:cNvGrpSpPr>
            <a:grpSpLocks/>
          </p:cNvGrpSpPr>
          <p:nvPr/>
        </p:nvGrpSpPr>
        <p:grpSpPr bwMode="auto">
          <a:xfrm>
            <a:off x="0" y="5084763"/>
            <a:ext cx="3236913" cy="1773237"/>
            <a:chOff x="96" y="2592"/>
            <a:chExt cx="2564" cy="1632"/>
          </a:xfrm>
        </p:grpSpPr>
        <p:sp>
          <p:nvSpPr>
            <p:cNvPr id="107595" name="Rectangle 39"/>
            <p:cNvSpPr>
              <a:spLocks noChangeArrowheads="1"/>
            </p:cNvSpPr>
            <p:nvPr/>
          </p:nvSpPr>
          <p:spPr bwMode="auto">
            <a:xfrm>
              <a:off x="1313" y="3273"/>
              <a:ext cx="1347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 i="1">
                  <a:solidFill>
                    <a:srgbClr val="000000"/>
                  </a:solidFill>
                  <a:latin typeface="Times New Roman" pitchFamily="18" charset="0"/>
                </a:rPr>
                <a:t>3 мешка</a:t>
              </a:r>
            </a:p>
          </p:txBody>
        </p:sp>
        <p:grpSp>
          <p:nvGrpSpPr>
            <p:cNvPr id="107596" name="Group 40"/>
            <p:cNvGrpSpPr>
              <a:grpSpLocks/>
            </p:cNvGrpSpPr>
            <p:nvPr/>
          </p:nvGrpSpPr>
          <p:grpSpPr bwMode="auto">
            <a:xfrm>
              <a:off x="96" y="2592"/>
              <a:ext cx="1104" cy="1632"/>
              <a:chOff x="96" y="2592"/>
              <a:chExt cx="1104" cy="1632"/>
            </a:xfrm>
          </p:grpSpPr>
          <p:sp>
            <p:nvSpPr>
              <p:cNvPr id="107598" name="Freeform 41"/>
              <p:cNvSpPr>
                <a:spLocks/>
              </p:cNvSpPr>
              <p:nvPr/>
            </p:nvSpPr>
            <p:spPr bwMode="auto">
              <a:xfrm>
                <a:off x="672" y="2784"/>
                <a:ext cx="240" cy="240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599" name="Freeform 42"/>
              <p:cNvSpPr>
                <a:spLocks/>
              </p:cNvSpPr>
              <p:nvPr/>
            </p:nvSpPr>
            <p:spPr bwMode="auto">
              <a:xfrm>
                <a:off x="336" y="2784"/>
                <a:ext cx="336" cy="192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600" name="Freeform 43"/>
              <p:cNvSpPr>
                <a:spLocks/>
              </p:cNvSpPr>
              <p:nvPr/>
            </p:nvSpPr>
            <p:spPr bwMode="auto">
              <a:xfrm>
                <a:off x="864" y="2832"/>
                <a:ext cx="336" cy="192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601" name="Freeform 44"/>
              <p:cNvSpPr>
                <a:spLocks/>
              </p:cNvSpPr>
              <p:nvPr/>
            </p:nvSpPr>
            <p:spPr bwMode="auto">
              <a:xfrm>
                <a:off x="528" y="2736"/>
                <a:ext cx="240" cy="240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602" name="Freeform 45"/>
              <p:cNvSpPr>
                <a:spLocks/>
              </p:cNvSpPr>
              <p:nvPr/>
            </p:nvSpPr>
            <p:spPr bwMode="auto">
              <a:xfrm>
                <a:off x="720" y="2592"/>
                <a:ext cx="240" cy="240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603" name="Freeform 46" descr="Циновка"/>
              <p:cNvSpPr>
                <a:spLocks/>
              </p:cNvSpPr>
              <p:nvPr/>
            </p:nvSpPr>
            <p:spPr bwMode="auto">
              <a:xfrm>
                <a:off x="192" y="2832"/>
                <a:ext cx="1008" cy="1392"/>
              </a:xfrm>
              <a:custGeom>
                <a:avLst/>
                <a:gdLst>
                  <a:gd name="T0" fmla="*/ 717 w 912"/>
                  <a:gd name="T1" fmla="*/ 2524 h 1194"/>
                  <a:gd name="T2" fmla="*/ 1157 w 912"/>
                  <a:gd name="T3" fmla="*/ 2524 h 1194"/>
                  <a:gd name="T4" fmla="*/ 1394 w 912"/>
                  <a:gd name="T5" fmla="*/ 2385 h 1194"/>
                  <a:gd name="T6" fmla="*/ 1376 w 912"/>
                  <a:gd name="T7" fmla="*/ 1962 h 1194"/>
                  <a:gd name="T8" fmla="*/ 1376 w 912"/>
                  <a:gd name="T9" fmla="*/ 1686 h 1194"/>
                  <a:gd name="T10" fmla="*/ 1376 w 912"/>
                  <a:gd name="T11" fmla="*/ 1405 h 1194"/>
                  <a:gd name="T12" fmla="*/ 1487 w 912"/>
                  <a:gd name="T13" fmla="*/ 705 h 1194"/>
                  <a:gd name="T14" fmla="*/ 1487 w 912"/>
                  <a:gd name="T15" fmla="*/ 287 h 1194"/>
                  <a:gd name="T16" fmla="*/ 1488 w 912"/>
                  <a:gd name="T17" fmla="*/ 114 h 1194"/>
                  <a:gd name="T18" fmla="*/ 1462 w 912"/>
                  <a:gd name="T19" fmla="*/ 49 h 1194"/>
                  <a:gd name="T20" fmla="*/ 1438 w 912"/>
                  <a:gd name="T21" fmla="*/ 14 h 1194"/>
                  <a:gd name="T22" fmla="*/ 1388 w 912"/>
                  <a:gd name="T23" fmla="*/ 146 h 1194"/>
                  <a:gd name="T24" fmla="*/ 1188 w 912"/>
                  <a:gd name="T25" fmla="*/ 211 h 1194"/>
                  <a:gd name="T26" fmla="*/ 937 w 912"/>
                  <a:gd name="T27" fmla="*/ 277 h 1194"/>
                  <a:gd name="T28" fmla="*/ 587 w 912"/>
                  <a:gd name="T29" fmla="*/ 246 h 1194"/>
                  <a:gd name="T30" fmla="*/ 188 w 912"/>
                  <a:gd name="T31" fmla="*/ 211 h 1194"/>
                  <a:gd name="T32" fmla="*/ 239 w 912"/>
                  <a:gd name="T33" fmla="*/ 180 h 1194"/>
                  <a:gd name="T34" fmla="*/ 239 w 912"/>
                  <a:gd name="T35" fmla="*/ 49 h 1194"/>
                  <a:gd name="T36" fmla="*/ 213 w 912"/>
                  <a:gd name="T37" fmla="*/ 114 h 1194"/>
                  <a:gd name="T38" fmla="*/ 188 w 912"/>
                  <a:gd name="T39" fmla="*/ 114 h 1194"/>
                  <a:gd name="T40" fmla="*/ 188 w 912"/>
                  <a:gd name="T41" fmla="*/ 180 h 1194"/>
                  <a:gd name="T42" fmla="*/ 166 w 912"/>
                  <a:gd name="T43" fmla="*/ 567 h 1194"/>
                  <a:gd name="T44" fmla="*/ 54 w 912"/>
                  <a:gd name="T45" fmla="*/ 1547 h 1194"/>
                  <a:gd name="T46" fmla="*/ 54 w 912"/>
                  <a:gd name="T47" fmla="*/ 1962 h 1194"/>
                  <a:gd name="T48" fmla="*/ 73 w 912"/>
                  <a:gd name="T49" fmla="*/ 2481 h 1194"/>
                  <a:gd name="T50" fmla="*/ 496 w 912"/>
                  <a:gd name="T51" fmla="*/ 2524 h 1194"/>
                  <a:gd name="T52" fmla="*/ 717 w 912"/>
                  <a:gd name="T53" fmla="*/ 2524 h 119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912"/>
                  <a:gd name="T82" fmla="*/ 0 h 1194"/>
                  <a:gd name="T83" fmla="*/ 912 w 912"/>
                  <a:gd name="T84" fmla="*/ 1194 h 119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912" h="1194">
                    <a:moveTo>
                      <a:pt x="434" y="1172"/>
                    </a:moveTo>
                    <a:cubicBezTo>
                      <a:pt x="500" y="1172"/>
                      <a:pt x="633" y="1183"/>
                      <a:pt x="701" y="1172"/>
                    </a:cubicBezTo>
                    <a:cubicBezTo>
                      <a:pt x="769" y="1162"/>
                      <a:pt x="823" y="1151"/>
                      <a:pt x="845" y="1107"/>
                    </a:cubicBezTo>
                    <a:cubicBezTo>
                      <a:pt x="868" y="1064"/>
                      <a:pt x="836" y="967"/>
                      <a:pt x="834" y="912"/>
                    </a:cubicBezTo>
                    <a:cubicBezTo>
                      <a:pt x="833" y="858"/>
                      <a:pt x="834" y="826"/>
                      <a:pt x="834" y="783"/>
                    </a:cubicBezTo>
                    <a:cubicBezTo>
                      <a:pt x="834" y="739"/>
                      <a:pt x="823" y="728"/>
                      <a:pt x="834" y="653"/>
                    </a:cubicBezTo>
                    <a:cubicBezTo>
                      <a:pt x="845" y="577"/>
                      <a:pt x="890" y="414"/>
                      <a:pt x="901" y="328"/>
                    </a:cubicBezTo>
                    <a:cubicBezTo>
                      <a:pt x="912" y="241"/>
                      <a:pt x="901" y="179"/>
                      <a:pt x="901" y="133"/>
                    </a:cubicBezTo>
                    <a:cubicBezTo>
                      <a:pt x="901" y="87"/>
                      <a:pt x="904" y="71"/>
                      <a:pt x="902" y="53"/>
                    </a:cubicBezTo>
                    <a:cubicBezTo>
                      <a:pt x="900" y="35"/>
                      <a:pt x="892" y="31"/>
                      <a:pt x="887" y="23"/>
                    </a:cubicBezTo>
                    <a:cubicBezTo>
                      <a:pt x="882" y="15"/>
                      <a:pt x="880" y="0"/>
                      <a:pt x="872" y="7"/>
                    </a:cubicBezTo>
                    <a:cubicBezTo>
                      <a:pt x="864" y="14"/>
                      <a:pt x="866" y="53"/>
                      <a:pt x="841" y="68"/>
                    </a:cubicBezTo>
                    <a:cubicBezTo>
                      <a:pt x="816" y="83"/>
                      <a:pt x="765" y="88"/>
                      <a:pt x="720" y="98"/>
                    </a:cubicBezTo>
                    <a:cubicBezTo>
                      <a:pt x="675" y="108"/>
                      <a:pt x="629" y="126"/>
                      <a:pt x="568" y="129"/>
                    </a:cubicBezTo>
                    <a:cubicBezTo>
                      <a:pt x="507" y="132"/>
                      <a:pt x="432" y="119"/>
                      <a:pt x="356" y="114"/>
                    </a:cubicBezTo>
                    <a:cubicBezTo>
                      <a:pt x="280" y="109"/>
                      <a:pt x="149" y="103"/>
                      <a:pt x="114" y="98"/>
                    </a:cubicBezTo>
                    <a:cubicBezTo>
                      <a:pt x="79" y="93"/>
                      <a:pt x="139" y="95"/>
                      <a:pt x="144" y="83"/>
                    </a:cubicBezTo>
                    <a:cubicBezTo>
                      <a:pt x="149" y="71"/>
                      <a:pt x="146" y="28"/>
                      <a:pt x="144" y="23"/>
                    </a:cubicBezTo>
                    <a:cubicBezTo>
                      <a:pt x="142" y="18"/>
                      <a:pt x="134" y="48"/>
                      <a:pt x="129" y="53"/>
                    </a:cubicBezTo>
                    <a:cubicBezTo>
                      <a:pt x="124" y="58"/>
                      <a:pt x="116" y="48"/>
                      <a:pt x="114" y="53"/>
                    </a:cubicBezTo>
                    <a:cubicBezTo>
                      <a:pt x="112" y="58"/>
                      <a:pt x="116" y="48"/>
                      <a:pt x="114" y="83"/>
                    </a:cubicBezTo>
                    <a:cubicBezTo>
                      <a:pt x="112" y="118"/>
                      <a:pt x="113" y="157"/>
                      <a:pt x="100" y="263"/>
                    </a:cubicBezTo>
                    <a:cubicBezTo>
                      <a:pt x="87" y="369"/>
                      <a:pt x="44" y="609"/>
                      <a:pt x="33" y="718"/>
                    </a:cubicBezTo>
                    <a:cubicBezTo>
                      <a:pt x="22" y="826"/>
                      <a:pt x="32" y="841"/>
                      <a:pt x="33" y="912"/>
                    </a:cubicBezTo>
                    <a:cubicBezTo>
                      <a:pt x="35" y="984"/>
                      <a:pt x="0" y="1107"/>
                      <a:pt x="44" y="1151"/>
                    </a:cubicBezTo>
                    <a:cubicBezTo>
                      <a:pt x="89" y="1194"/>
                      <a:pt x="235" y="1168"/>
                      <a:pt x="300" y="1172"/>
                    </a:cubicBezTo>
                    <a:cubicBezTo>
                      <a:pt x="366" y="1176"/>
                      <a:pt x="367" y="1172"/>
                      <a:pt x="434" y="1172"/>
                    </a:cubicBezTo>
                    <a:close/>
                  </a:path>
                </a:pathLst>
              </a:cu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7604" name="Group 47"/>
              <p:cNvGrpSpPr>
                <a:grpSpLocks/>
              </p:cNvGrpSpPr>
              <p:nvPr/>
            </p:nvGrpSpPr>
            <p:grpSpPr bwMode="auto">
              <a:xfrm>
                <a:off x="96" y="3696"/>
                <a:ext cx="864" cy="528"/>
                <a:chOff x="96" y="3648"/>
                <a:chExt cx="864" cy="528"/>
              </a:xfrm>
            </p:grpSpPr>
            <p:sp>
              <p:nvSpPr>
                <p:cNvPr id="107608" name="Freeform 48"/>
                <p:cNvSpPr>
                  <a:spLocks/>
                </p:cNvSpPr>
                <p:nvPr/>
              </p:nvSpPr>
              <p:spPr bwMode="auto">
                <a:xfrm>
                  <a:off x="432" y="3936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609" name="Freeform 49"/>
                <p:cNvSpPr>
                  <a:spLocks/>
                </p:cNvSpPr>
                <p:nvPr/>
              </p:nvSpPr>
              <p:spPr bwMode="auto">
                <a:xfrm>
                  <a:off x="96" y="3936"/>
                  <a:ext cx="336" cy="192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610" name="Freeform 50"/>
                <p:cNvSpPr>
                  <a:spLocks/>
                </p:cNvSpPr>
                <p:nvPr/>
              </p:nvSpPr>
              <p:spPr bwMode="auto">
                <a:xfrm>
                  <a:off x="624" y="3984"/>
                  <a:ext cx="336" cy="192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611" name="Freeform 51"/>
                <p:cNvSpPr>
                  <a:spLocks/>
                </p:cNvSpPr>
                <p:nvPr/>
              </p:nvSpPr>
              <p:spPr bwMode="auto">
                <a:xfrm>
                  <a:off x="288" y="3840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612" name="Freeform 52"/>
                <p:cNvSpPr>
                  <a:spLocks/>
                </p:cNvSpPr>
                <p:nvPr/>
              </p:nvSpPr>
              <p:spPr bwMode="auto">
                <a:xfrm>
                  <a:off x="576" y="3792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613" name="Freeform 53"/>
                <p:cNvSpPr>
                  <a:spLocks/>
                </p:cNvSpPr>
                <p:nvPr/>
              </p:nvSpPr>
              <p:spPr bwMode="auto">
                <a:xfrm>
                  <a:off x="432" y="3648"/>
                  <a:ext cx="240" cy="240"/>
                </a:xfrm>
                <a:custGeom>
                  <a:avLst/>
                  <a:gdLst>
                    <a:gd name="T0" fmla="*/ 0 w 2287"/>
                    <a:gd name="T1" fmla="*/ 0 h 1272"/>
                    <a:gd name="T2" fmla="*/ 0 w 2287"/>
                    <a:gd name="T3" fmla="*/ 0 h 1272"/>
                    <a:gd name="T4" fmla="*/ 0 w 2287"/>
                    <a:gd name="T5" fmla="*/ 0 h 1272"/>
                    <a:gd name="T6" fmla="*/ 0 w 2287"/>
                    <a:gd name="T7" fmla="*/ 0 h 1272"/>
                    <a:gd name="T8" fmla="*/ 0 w 2287"/>
                    <a:gd name="T9" fmla="*/ 0 h 1272"/>
                    <a:gd name="T10" fmla="*/ 0 w 2287"/>
                    <a:gd name="T11" fmla="*/ 0 h 1272"/>
                    <a:gd name="T12" fmla="*/ 0 w 2287"/>
                    <a:gd name="T13" fmla="*/ 0 h 1272"/>
                    <a:gd name="T14" fmla="*/ 0 w 2287"/>
                    <a:gd name="T15" fmla="*/ 0 h 1272"/>
                    <a:gd name="T16" fmla="*/ 0 w 2287"/>
                    <a:gd name="T17" fmla="*/ 0 h 1272"/>
                    <a:gd name="T18" fmla="*/ 0 w 2287"/>
                    <a:gd name="T19" fmla="*/ 0 h 1272"/>
                    <a:gd name="T20" fmla="*/ 0 w 2287"/>
                    <a:gd name="T21" fmla="*/ 0 h 12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87"/>
                    <a:gd name="T34" fmla="*/ 0 h 1272"/>
                    <a:gd name="T35" fmla="*/ 2287 w 2287"/>
                    <a:gd name="T36" fmla="*/ 1272 h 12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87" h="1272">
                      <a:moveTo>
                        <a:pt x="167" y="952"/>
                      </a:moveTo>
                      <a:cubicBezTo>
                        <a:pt x="152" y="912"/>
                        <a:pt x="0" y="848"/>
                        <a:pt x="63" y="712"/>
                      </a:cubicBezTo>
                      <a:cubicBezTo>
                        <a:pt x="126" y="576"/>
                        <a:pt x="375" y="240"/>
                        <a:pt x="543" y="136"/>
                      </a:cubicBezTo>
                      <a:cubicBezTo>
                        <a:pt x="711" y="32"/>
                        <a:pt x="863" y="104"/>
                        <a:pt x="1071" y="88"/>
                      </a:cubicBezTo>
                      <a:cubicBezTo>
                        <a:pt x="1279" y="72"/>
                        <a:pt x="1599" y="0"/>
                        <a:pt x="1791" y="40"/>
                      </a:cubicBezTo>
                      <a:cubicBezTo>
                        <a:pt x="1983" y="80"/>
                        <a:pt x="2159" y="224"/>
                        <a:pt x="2223" y="328"/>
                      </a:cubicBezTo>
                      <a:cubicBezTo>
                        <a:pt x="2287" y="432"/>
                        <a:pt x="2239" y="520"/>
                        <a:pt x="2175" y="664"/>
                      </a:cubicBezTo>
                      <a:cubicBezTo>
                        <a:pt x="2111" y="808"/>
                        <a:pt x="1975" y="1112"/>
                        <a:pt x="1839" y="1192"/>
                      </a:cubicBezTo>
                      <a:cubicBezTo>
                        <a:pt x="1703" y="1272"/>
                        <a:pt x="1567" y="1144"/>
                        <a:pt x="1359" y="1144"/>
                      </a:cubicBezTo>
                      <a:cubicBezTo>
                        <a:pt x="1151" y="1144"/>
                        <a:pt x="791" y="1224"/>
                        <a:pt x="591" y="1192"/>
                      </a:cubicBezTo>
                      <a:cubicBezTo>
                        <a:pt x="391" y="1160"/>
                        <a:pt x="275" y="1056"/>
                        <a:pt x="159" y="95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84300"/>
                    </a:gs>
                    <a:gs pos="100000">
                      <a:srgbClr val="8A2E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7605" name="Freeform 54"/>
              <p:cNvSpPr>
                <a:spLocks/>
              </p:cNvSpPr>
              <p:nvPr/>
            </p:nvSpPr>
            <p:spPr bwMode="auto">
              <a:xfrm>
                <a:off x="480" y="2688"/>
                <a:ext cx="192" cy="144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606" name="Freeform 55"/>
              <p:cNvSpPr>
                <a:spLocks/>
              </p:cNvSpPr>
              <p:nvPr/>
            </p:nvSpPr>
            <p:spPr bwMode="auto">
              <a:xfrm>
                <a:off x="912" y="2736"/>
                <a:ext cx="192" cy="144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607" name="Freeform 56"/>
              <p:cNvSpPr>
                <a:spLocks/>
              </p:cNvSpPr>
              <p:nvPr/>
            </p:nvSpPr>
            <p:spPr bwMode="auto">
              <a:xfrm>
                <a:off x="576" y="2592"/>
                <a:ext cx="192" cy="144"/>
              </a:xfrm>
              <a:custGeom>
                <a:avLst/>
                <a:gdLst>
                  <a:gd name="T0" fmla="*/ 0 w 2287"/>
                  <a:gd name="T1" fmla="*/ 0 h 1272"/>
                  <a:gd name="T2" fmla="*/ 0 w 2287"/>
                  <a:gd name="T3" fmla="*/ 0 h 1272"/>
                  <a:gd name="T4" fmla="*/ 0 w 2287"/>
                  <a:gd name="T5" fmla="*/ 0 h 1272"/>
                  <a:gd name="T6" fmla="*/ 0 w 2287"/>
                  <a:gd name="T7" fmla="*/ 0 h 1272"/>
                  <a:gd name="T8" fmla="*/ 0 w 2287"/>
                  <a:gd name="T9" fmla="*/ 0 h 1272"/>
                  <a:gd name="T10" fmla="*/ 0 w 2287"/>
                  <a:gd name="T11" fmla="*/ 0 h 1272"/>
                  <a:gd name="T12" fmla="*/ 0 w 2287"/>
                  <a:gd name="T13" fmla="*/ 0 h 1272"/>
                  <a:gd name="T14" fmla="*/ 0 w 2287"/>
                  <a:gd name="T15" fmla="*/ 0 h 1272"/>
                  <a:gd name="T16" fmla="*/ 0 w 2287"/>
                  <a:gd name="T17" fmla="*/ 0 h 1272"/>
                  <a:gd name="T18" fmla="*/ 0 w 2287"/>
                  <a:gd name="T19" fmla="*/ 0 h 1272"/>
                  <a:gd name="T20" fmla="*/ 0 w 2287"/>
                  <a:gd name="T21" fmla="*/ 0 h 12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87"/>
                  <a:gd name="T34" fmla="*/ 0 h 1272"/>
                  <a:gd name="T35" fmla="*/ 2287 w 2287"/>
                  <a:gd name="T36" fmla="*/ 1272 h 12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87" h="1272">
                    <a:moveTo>
                      <a:pt x="167" y="952"/>
                    </a:moveTo>
                    <a:cubicBezTo>
                      <a:pt x="152" y="912"/>
                      <a:pt x="0" y="848"/>
                      <a:pt x="63" y="712"/>
                    </a:cubicBezTo>
                    <a:cubicBezTo>
                      <a:pt x="126" y="576"/>
                      <a:pt x="375" y="240"/>
                      <a:pt x="543" y="136"/>
                    </a:cubicBezTo>
                    <a:cubicBezTo>
                      <a:pt x="711" y="32"/>
                      <a:pt x="863" y="104"/>
                      <a:pt x="1071" y="88"/>
                    </a:cubicBezTo>
                    <a:cubicBezTo>
                      <a:pt x="1279" y="72"/>
                      <a:pt x="1599" y="0"/>
                      <a:pt x="1791" y="40"/>
                    </a:cubicBezTo>
                    <a:cubicBezTo>
                      <a:pt x="1983" y="80"/>
                      <a:pt x="2159" y="224"/>
                      <a:pt x="2223" y="328"/>
                    </a:cubicBezTo>
                    <a:cubicBezTo>
                      <a:pt x="2287" y="432"/>
                      <a:pt x="2239" y="520"/>
                      <a:pt x="2175" y="664"/>
                    </a:cubicBezTo>
                    <a:cubicBezTo>
                      <a:pt x="2111" y="808"/>
                      <a:pt x="1975" y="1112"/>
                      <a:pt x="1839" y="1192"/>
                    </a:cubicBezTo>
                    <a:cubicBezTo>
                      <a:pt x="1703" y="1272"/>
                      <a:pt x="1567" y="1144"/>
                      <a:pt x="1359" y="1144"/>
                    </a:cubicBezTo>
                    <a:cubicBezTo>
                      <a:pt x="1151" y="1144"/>
                      <a:pt x="791" y="1224"/>
                      <a:pt x="591" y="1192"/>
                    </a:cubicBezTo>
                    <a:cubicBezTo>
                      <a:pt x="391" y="1160"/>
                      <a:pt x="275" y="1056"/>
                      <a:pt x="159" y="952"/>
                    </a:cubicBezTo>
                  </a:path>
                </a:pathLst>
              </a:custGeom>
              <a:gradFill rotWithShape="1">
                <a:gsLst>
                  <a:gs pos="0">
                    <a:srgbClr val="C84300"/>
                  </a:gs>
                  <a:gs pos="100000">
                    <a:srgbClr val="8A2E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7597" name="Freeform 57" descr="Циновка"/>
            <p:cNvSpPr>
              <a:spLocks/>
            </p:cNvSpPr>
            <p:nvPr/>
          </p:nvSpPr>
          <p:spPr bwMode="auto">
            <a:xfrm>
              <a:off x="192" y="2848"/>
              <a:ext cx="1144" cy="360"/>
            </a:xfrm>
            <a:custGeom>
              <a:avLst/>
              <a:gdLst>
                <a:gd name="T0" fmla="*/ 144 w 1144"/>
                <a:gd name="T1" fmla="*/ 32 h 360"/>
                <a:gd name="T2" fmla="*/ 48 w 1144"/>
                <a:gd name="T3" fmla="*/ 32 h 360"/>
                <a:gd name="T4" fmla="*/ 0 w 1144"/>
                <a:gd name="T5" fmla="*/ 224 h 360"/>
                <a:gd name="T6" fmla="*/ 48 w 1144"/>
                <a:gd name="T7" fmla="*/ 272 h 360"/>
                <a:gd name="T8" fmla="*/ 144 w 1144"/>
                <a:gd name="T9" fmla="*/ 272 h 360"/>
                <a:gd name="T10" fmla="*/ 336 w 1144"/>
                <a:gd name="T11" fmla="*/ 272 h 360"/>
                <a:gd name="T12" fmla="*/ 816 w 1144"/>
                <a:gd name="T13" fmla="*/ 320 h 360"/>
                <a:gd name="T14" fmla="*/ 1104 w 1144"/>
                <a:gd name="T15" fmla="*/ 320 h 360"/>
                <a:gd name="T16" fmla="*/ 1056 w 1144"/>
                <a:gd name="T17" fmla="*/ 80 h 360"/>
                <a:gd name="T18" fmla="*/ 960 w 1144"/>
                <a:gd name="T19" fmla="*/ 32 h 360"/>
                <a:gd name="T20" fmla="*/ 816 w 1144"/>
                <a:gd name="T21" fmla="*/ 128 h 360"/>
                <a:gd name="T22" fmla="*/ 551 w 1144"/>
                <a:gd name="T23" fmla="*/ 146 h 360"/>
                <a:gd name="T24" fmla="*/ 339 w 1144"/>
                <a:gd name="T25" fmla="*/ 115 h 360"/>
                <a:gd name="T26" fmla="*/ 192 w 1144"/>
                <a:gd name="T27" fmla="*/ 128 h 360"/>
                <a:gd name="T28" fmla="*/ 144 w 1144"/>
                <a:gd name="T29" fmla="*/ 32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44"/>
                <a:gd name="T46" fmla="*/ 0 h 360"/>
                <a:gd name="T47" fmla="*/ 1144 w 1144"/>
                <a:gd name="T48" fmla="*/ 360 h 36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44" h="360">
                  <a:moveTo>
                    <a:pt x="144" y="32"/>
                  </a:moveTo>
                  <a:cubicBezTo>
                    <a:pt x="120" y="16"/>
                    <a:pt x="72" y="0"/>
                    <a:pt x="48" y="32"/>
                  </a:cubicBezTo>
                  <a:cubicBezTo>
                    <a:pt x="24" y="64"/>
                    <a:pt x="0" y="184"/>
                    <a:pt x="0" y="224"/>
                  </a:cubicBezTo>
                  <a:cubicBezTo>
                    <a:pt x="0" y="264"/>
                    <a:pt x="24" y="264"/>
                    <a:pt x="48" y="272"/>
                  </a:cubicBezTo>
                  <a:cubicBezTo>
                    <a:pt x="72" y="280"/>
                    <a:pt x="96" y="272"/>
                    <a:pt x="144" y="272"/>
                  </a:cubicBezTo>
                  <a:cubicBezTo>
                    <a:pt x="192" y="272"/>
                    <a:pt x="224" y="264"/>
                    <a:pt x="336" y="272"/>
                  </a:cubicBezTo>
                  <a:cubicBezTo>
                    <a:pt x="448" y="280"/>
                    <a:pt x="688" y="312"/>
                    <a:pt x="816" y="320"/>
                  </a:cubicBezTo>
                  <a:cubicBezTo>
                    <a:pt x="944" y="328"/>
                    <a:pt x="1064" y="360"/>
                    <a:pt x="1104" y="320"/>
                  </a:cubicBezTo>
                  <a:cubicBezTo>
                    <a:pt x="1144" y="280"/>
                    <a:pt x="1080" y="128"/>
                    <a:pt x="1056" y="80"/>
                  </a:cubicBezTo>
                  <a:cubicBezTo>
                    <a:pt x="1032" y="32"/>
                    <a:pt x="1000" y="24"/>
                    <a:pt x="960" y="32"/>
                  </a:cubicBezTo>
                  <a:cubicBezTo>
                    <a:pt x="920" y="40"/>
                    <a:pt x="884" y="109"/>
                    <a:pt x="816" y="128"/>
                  </a:cubicBezTo>
                  <a:cubicBezTo>
                    <a:pt x="748" y="147"/>
                    <a:pt x="630" y="148"/>
                    <a:pt x="551" y="146"/>
                  </a:cubicBezTo>
                  <a:cubicBezTo>
                    <a:pt x="472" y="144"/>
                    <a:pt x="399" y="118"/>
                    <a:pt x="339" y="115"/>
                  </a:cubicBezTo>
                  <a:cubicBezTo>
                    <a:pt x="279" y="112"/>
                    <a:pt x="224" y="142"/>
                    <a:pt x="192" y="128"/>
                  </a:cubicBezTo>
                  <a:cubicBezTo>
                    <a:pt x="160" y="114"/>
                    <a:pt x="168" y="48"/>
                    <a:pt x="144" y="32"/>
                  </a:cubicBezTo>
                  <a:close/>
                </a:path>
              </a:pathLst>
            </a:cu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46" name="Group 58"/>
          <p:cNvGrpSpPr>
            <a:grpSpLocks/>
          </p:cNvGrpSpPr>
          <p:nvPr/>
        </p:nvGrpSpPr>
        <p:grpSpPr bwMode="auto">
          <a:xfrm>
            <a:off x="6516688" y="5013325"/>
            <a:ext cx="3295650" cy="1844675"/>
            <a:chOff x="2600" y="2595"/>
            <a:chExt cx="2548" cy="1639"/>
          </a:xfrm>
        </p:grpSpPr>
        <p:grpSp>
          <p:nvGrpSpPr>
            <p:cNvPr id="107532" name="Group 59"/>
            <p:cNvGrpSpPr>
              <a:grpSpLocks/>
            </p:cNvGrpSpPr>
            <p:nvPr/>
          </p:nvGrpSpPr>
          <p:grpSpPr bwMode="auto">
            <a:xfrm rot="20234941" flipH="1">
              <a:off x="3120" y="2595"/>
              <a:ext cx="536" cy="435"/>
              <a:chOff x="3216" y="2784"/>
              <a:chExt cx="384" cy="335"/>
            </a:xfrm>
          </p:grpSpPr>
          <p:grpSp>
            <p:nvGrpSpPr>
              <p:cNvPr id="107576" name="Group 60"/>
              <p:cNvGrpSpPr>
                <a:grpSpLocks/>
              </p:cNvGrpSpPr>
              <p:nvPr/>
            </p:nvGrpSpPr>
            <p:grpSpPr bwMode="auto">
              <a:xfrm flipH="1">
                <a:off x="3216" y="2784"/>
                <a:ext cx="384" cy="335"/>
                <a:chOff x="1355" y="3089"/>
                <a:chExt cx="598" cy="575"/>
              </a:xfrm>
            </p:grpSpPr>
            <p:sp>
              <p:nvSpPr>
                <p:cNvPr id="107578" name="Freeform 61"/>
                <p:cNvSpPr>
                  <a:spLocks/>
                </p:cNvSpPr>
                <p:nvPr/>
              </p:nvSpPr>
              <p:spPr bwMode="auto">
                <a:xfrm>
                  <a:off x="1355" y="3089"/>
                  <a:ext cx="598" cy="572"/>
                </a:xfrm>
                <a:custGeom>
                  <a:avLst/>
                  <a:gdLst>
                    <a:gd name="T0" fmla="*/ 85 w 598"/>
                    <a:gd name="T1" fmla="*/ 511 h 572"/>
                    <a:gd name="T2" fmla="*/ 275 w 598"/>
                    <a:gd name="T3" fmla="*/ 569 h 572"/>
                    <a:gd name="T4" fmla="*/ 507 w 598"/>
                    <a:gd name="T5" fmla="*/ 493 h 572"/>
                    <a:gd name="T6" fmla="*/ 591 w 598"/>
                    <a:gd name="T7" fmla="*/ 305 h 572"/>
                    <a:gd name="T8" fmla="*/ 551 w 598"/>
                    <a:gd name="T9" fmla="*/ 113 h 572"/>
                    <a:gd name="T10" fmla="*/ 567 w 598"/>
                    <a:gd name="T11" fmla="*/ 65 h 572"/>
                    <a:gd name="T12" fmla="*/ 565 w 598"/>
                    <a:gd name="T13" fmla="*/ 31 h 572"/>
                    <a:gd name="T14" fmla="*/ 519 w 598"/>
                    <a:gd name="T15" fmla="*/ 17 h 572"/>
                    <a:gd name="T16" fmla="*/ 469 w 598"/>
                    <a:gd name="T17" fmla="*/ 31 h 572"/>
                    <a:gd name="T18" fmla="*/ 443 w 598"/>
                    <a:gd name="T19" fmla="*/ 53 h 572"/>
                    <a:gd name="T20" fmla="*/ 373 w 598"/>
                    <a:gd name="T21" fmla="*/ 31 h 572"/>
                    <a:gd name="T22" fmla="*/ 325 w 598"/>
                    <a:gd name="T23" fmla="*/ 31 h 572"/>
                    <a:gd name="T24" fmla="*/ 303 w 598"/>
                    <a:gd name="T25" fmla="*/ 21 h 572"/>
                    <a:gd name="T26" fmla="*/ 267 w 598"/>
                    <a:gd name="T27" fmla="*/ 9 h 572"/>
                    <a:gd name="T28" fmla="*/ 203 w 598"/>
                    <a:gd name="T29" fmla="*/ 73 h 572"/>
                    <a:gd name="T30" fmla="*/ 133 w 598"/>
                    <a:gd name="T31" fmla="*/ 31 h 572"/>
                    <a:gd name="T32" fmla="*/ 23 w 598"/>
                    <a:gd name="T33" fmla="*/ 49 h 572"/>
                    <a:gd name="T34" fmla="*/ 37 w 598"/>
                    <a:gd name="T35" fmla="*/ 127 h 572"/>
                    <a:gd name="T36" fmla="*/ 3 w 598"/>
                    <a:gd name="T37" fmla="*/ 233 h 572"/>
                    <a:gd name="T38" fmla="*/ 19 w 598"/>
                    <a:gd name="T39" fmla="*/ 409 h 572"/>
                    <a:gd name="T40" fmla="*/ 85 w 598"/>
                    <a:gd name="T41" fmla="*/ 511 h 57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98"/>
                    <a:gd name="T64" fmla="*/ 0 h 572"/>
                    <a:gd name="T65" fmla="*/ 598 w 598"/>
                    <a:gd name="T66" fmla="*/ 572 h 57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98" h="572">
                      <a:moveTo>
                        <a:pt x="85" y="511"/>
                      </a:moveTo>
                      <a:cubicBezTo>
                        <a:pt x="133" y="537"/>
                        <a:pt x="205" y="572"/>
                        <a:pt x="275" y="569"/>
                      </a:cubicBezTo>
                      <a:cubicBezTo>
                        <a:pt x="345" y="566"/>
                        <a:pt x="454" y="537"/>
                        <a:pt x="507" y="493"/>
                      </a:cubicBezTo>
                      <a:cubicBezTo>
                        <a:pt x="560" y="449"/>
                        <a:pt x="584" y="368"/>
                        <a:pt x="591" y="305"/>
                      </a:cubicBezTo>
                      <a:cubicBezTo>
                        <a:pt x="598" y="242"/>
                        <a:pt x="555" y="153"/>
                        <a:pt x="551" y="113"/>
                      </a:cubicBezTo>
                      <a:cubicBezTo>
                        <a:pt x="547" y="73"/>
                        <a:pt x="565" y="79"/>
                        <a:pt x="567" y="65"/>
                      </a:cubicBezTo>
                      <a:cubicBezTo>
                        <a:pt x="569" y="51"/>
                        <a:pt x="573" y="39"/>
                        <a:pt x="565" y="31"/>
                      </a:cubicBezTo>
                      <a:cubicBezTo>
                        <a:pt x="557" y="23"/>
                        <a:pt x="535" y="17"/>
                        <a:pt x="519" y="17"/>
                      </a:cubicBezTo>
                      <a:cubicBezTo>
                        <a:pt x="503" y="17"/>
                        <a:pt x="482" y="25"/>
                        <a:pt x="469" y="31"/>
                      </a:cubicBezTo>
                      <a:cubicBezTo>
                        <a:pt x="456" y="37"/>
                        <a:pt x="459" y="53"/>
                        <a:pt x="443" y="53"/>
                      </a:cubicBezTo>
                      <a:cubicBezTo>
                        <a:pt x="427" y="53"/>
                        <a:pt x="393" y="35"/>
                        <a:pt x="373" y="31"/>
                      </a:cubicBezTo>
                      <a:cubicBezTo>
                        <a:pt x="353" y="27"/>
                        <a:pt x="337" y="33"/>
                        <a:pt x="325" y="31"/>
                      </a:cubicBezTo>
                      <a:cubicBezTo>
                        <a:pt x="313" y="29"/>
                        <a:pt x="313" y="25"/>
                        <a:pt x="303" y="21"/>
                      </a:cubicBezTo>
                      <a:cubicBezTo>
                        <a:pt x="293" y="17"/>
                        <a:pt x="284" y="0"/>
                        <a:pt x="267" y="9"/>
                      </a:cubicBezTo>
                      <a:cubicBezTo>
                        <a:pt x="250" y="18"/>
                        <a:pt x="225" y="69"/>
                        <a:pt x="203" y="73"/>
                      </a:cubicBezTo>
                      <a:cubicBezTo>
                        <a:pt x="181" y="77"/>
                        <a:pt x="163" y="35"/>
                        <a:pt x="133" y="31"/>
                      </a:cubicBezTo>
                      <a:cubicBezTo>
                        <a:pt x="103" y="27"/>
                        <a:pt x="39" y="33"/>
                        <a:pt x="23" y="49"/>
                      </a:cubicBezTo>
                      <a:cubicBezTo>
                        <a:pt x="7" y="65"/>
                        <a:pt x="40" y="96"/>
                        <a:pt x="37" y="127"/>
                      </a:cubicBezTo>
                      <a:cubicBezTo>
                        <a:pt x="34" y="158"/>
                        <a:pt x="6" y="186"/>
                        <a:pt x="3" y="233"/>
                      </a:cubicBezTo>
                      <a:cubicBezTo>
                        <a:pt x="0" y="280"/>
                        <a:pt x="5" y="363"/>
                        <a:pt x="19" y="409"/>
                      </a:cubicBezTo>
                      <a:cubicBezTo>
                        <a:pt x="33" y="455"/>
                        <a:pt x="71" y="490"/>
                        <a:pt x="85" y="511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79" name="Freeform 62"/>
                <p:cNvSpPr>
                  <a:spLocks/>
                </p:cNvSpPr>
                <p:nvPr/>
              </p:nvSpPr>
              <p:spPr bwMode="auto">
                <a:xfrm>
                  <a:off x="1382" y="3143"/>
                  <a:ext cx="354" cy="515"/>
                </a:xfrm>
                <a:custGeom>
                  <a:avLst/>
                  <a:gdLst>
                    <a:gd name="T0" fmla="*/ 0 w 354"/>
                    <a:gd name="T1" fmla="*/ 3 h 515"/>
                    <a:gd name="T2" fmla="*/ 64 w 354"/>
                    <a:gd name="T3" fmla="*/ 11 h 515"/>
                    <a:gd name="T4" fmla="*/ 176 w 354"/>
                    <a:gd name="T5" fmla="*/ 71 h 515"/>
                    <a:gd name="T6" fmla="*/ 288 w 354"/>
                    <a:gd name="T7" fmla="*/ 163 h 515"/>
                    <a:gd name="T8" fmla="*/ 346 w 354"/>
                    <a:gd name="T9" fmla="*/ 313 h 515"/>
                    <a:gd name="T10" fmla="*/ 336 w 354"/>
                    <a:gd name="T11" fmla="*/ 403 h 515"/>
                    <a:gd name="T12" fmla="*/ 272 w 354"/>
                    <a:gd name="T13" fmla="*/ 515 h 5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4"/>
                    <a:gd name="T22" fmla="*/ 0 h 515"/>
                    <a:gd name="T23" fmla="*/ 354 w 354"/>
                    <a:gd name="T24" fmla="*/ 515 h 5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4" h="515">
                      <a:moveTo>
                        <a:pt x="0" y="3"/>
                      </a:moveTo>
                      <a:cubicBezTo>
                        <a:pt x="11" y="4"/>
                        <a:pt x="35" y="0"/>
                        <a:pt x="64" y="11"/>
                      </a:cubicBezTo>
                      <a:cubicBezTo>
                        <a:pt x="93" y="22"/>
                        <a:pt x="139" y="46"/>
                        <a:pt x="176" y="71"/>
                      </a:cubicBezTo>
                      <a:cubicBezTo>
                        <a:pt x="213" y="96"/>
                        <a:pt x="260" y="123"/>
                        <a:pt x="288" y="163"/>
                      </a:cubicBezTo>
                      <a:cubicBezTo>
                        <a:pt x="316" y="203"/>
                        <a:pt x="338" y="273"/>
                        <a:pt x="346" y="313"/>
                      </a:cubicBezTo>
                      <a:cubicBezTo>
                        <a:pt x="354" y="353"/>
                        <a:pt x="348" y="369"/>
                        <a:pt x="336" y="403"/>
                      </a:cubicBezTo>
                      <a:cubicBezTo>
                        <a:pt x="324" y="437"/>
                        <a:pt x="285" y="492"/>
                        <a:pt x="272" y="515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80" name="Freeform 63"/>
                <p:cNvSpPr>
                  <a:spLocks/>
                </p:cNvSpPr>
                <p:nvPr/>
              </p:nvSpPr>
              <p:spPr bwMode="auto">
                <a:xfrm>
                  <a:off x="1658" y="3120"/>
                  <a:ext cx="56" cy="162"/>
                </a:xfrm>
                <a:custGeom>
                  <a:avLst/>
                  <a:gdLst>
                    <a:gd name="T0" fmla="*/ 22 w 56"/>
                    <a:gd name="T1" fmla="*/ 0 h 162"/>
                    <a:gd name="T2" fmla="*/ 52 w 56"/>
                    <a:gd name="T3" fmla="*/ 78 h 162"/>
                    <a:gd name="T4" fmla="*/ 0 w 56"/>
                    <a:gd name="T5" fmla="*/ 162 h 162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162"/>
                    <a:gd name="T11" fmla="*/ 56 w 56"/>
                    <a:gd name="T12" fmla="*/ 162 h 1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162">
                      <a:moveTo>
                        <a:pt x="22" y="0"/>
                      </a:moveTo>
                      <a:cubicBezTo>
                        <a:pt x="27" y="13"/>
                        <a:pt x="56" y="51"/>
                        <a:pt x="52" y="78"/>
                      </a:cubicBezTo>
                      <a:cubicBezTo>
                        <a:pt x="48" y="105"/>
                        <a:pt x="11" y="145"/>
                        <a:pt x="0" y="16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81" name="Freeform 64"/>
                <p:cNvSpPr>
                  <a:spLocks/>
                </p:cNvSpPr>
                <p:nvPr/>
              </p:nvSpPr>
              <p:spPr bwMode="auto">
                <a:xfrm>
                  <a:off x="1680" y="3176"/>
                  <a:ext cx="150" cy="170"/>
                </a:xfrm>
                <a:custGeom>
                  <a:avLst/>
                  <a:gdLst>
                    <a:gd name="T0" fmla="*/ 0 w 150"/>
                    <a:gd name="T1" fmla="*/ 88 h 170"/>
                    <a:gd name="T2" fmla="*/ 50 w 150"/>
                    <a:gd name="T3" fmla="*/ 30 h 170"/>
                    <a:gd name="T4" fmla="*/ 130 w 150"/>
                    <a:gd name="T5" fmla="*/ 10 h 170"/>
                    <a:gd name="T6" fmla="*/ 144 w 150"/>
                    <a:gd name="T7" fmla="*/ 88 h 170"/>
                    <a:gd name="T8" fmla="*/ 96 w 150"/>
                    <a:gd name="T9" fmla="*/ 136 h 170"/>
                    <a:gd name="T10" fmla="*/ 54 w 150"/>
                    <a:gd name="T11" fmla="*/ 146 h 170"/>
                    <a:gd name="T12" fmla="*/ 30 w 150"/>
                    <a:gd name="T13" fmla="*/ 170 h 1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0"/>
                    <a:gd name="T22" fmla="*/ 0 h 170"/>
                    <a:gd name="T23" fmla="*/ 150 w 150"/>
                    <a:gd name="T24" fmla="*/ 170 h 1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0" h="170">
                      <a:moveTo>
                        <a:pt x="0" y="88"/>
                      </a:moveTo>
                      <a:cubicBezTo>
                        <a:pt x="8" y="78"/>
                        <a:pt x="28" y="43"/>
                        <a:pt x="50" y="30"/>
                      </a:cubicBezTo>
                      <a:cubicBezTo>
                        <a:pt x="72" y="17"/>
                        <a:pt x="114" y="0"/>
                        <a:pt x="130" y="10"/>
                      </a:cubicBezTo>
                      <a:cubicBezTo>
                        <a:pt x="146" y="20"/>
                        <a:pt x="150" y="67"/>
                        <a:pt x="144" y="88"/>
                      </a:cubicBezTo>
                      <a:cubicBezTo>
                        <a:pt x="138" y="109"/>
                        <a:pt x="111" y="126"/>
                        <a:pt x="96" y="136"/>
                      </a:cubicBezTo>
                      <a:cubicBezTo>
                        <a:pt x="81" y="146"/>
                        <a:pt x="65" y="140"/>
                        <a:pt x="54" y="146"/>
                      </a:cubicBezTo>
                      <a:cubicBezTo>
                        <a:pt x="43" y="152"/>
                        <a:pt x="35" y="165"/>
                        <a:pt x="30" y="17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82" name="Freeform 65"/>
                <p:cNvSpPr>
                  <a:spLocks/>
                </p:cNvSpPr>
                <p:nvPr/>
              </p:nvSpPr>
              <p:spPr bwMode="auto">
                <a:xfrm>
                  <a:off x="1824" y="3216"/>
                  <a:ext cx="118" cy="190"/>
                </a:xfrm>
                <a:custGeom>
                  <a:avLst/>
                  <a:gdLst>
                    <a:gd name="T0" fmla="*/ 0 w 118"/>
                    <a:gd name="T1" fmla="*/ 0 h 190"/>
                    <a:gd name="T2" fmla="*/ 30 w 118"/>
                    <a:gd name="T3" fmla="*/ 42 h 190"/>
                    <a:gd name="T4" fmla="*/ 96 w 118"/>
                    <a:gd name="T5" fmla="*/ 96 h 190"/>
                    <a:gd name="T6" fmla="*/ 118 w 118"/>
                    <a:gd name="T7" fmla="*/ 190 h 1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8"/>
                    <a:gd name="T13" fmla="*/ 0 h 190"/>
                    <a:gd name="T14" fmla="*/ 118 w 118"/>
                    <a:gd name="T15" fmla="*/ 190 h 1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8" h="190">
                      <a:moveTo>
                        <a:pt x="0" y="0"/>
                      </a:moveTo>
                      <a:cubicBezTo>
                        <a:pt x="5" y="7"/>
                        <a:pt x="14" y="26"/>
                        <a:pt x="30" y="42"/>
                      </a:cubicBezTo>
                      <a:cubicBezTo>
                        <a:pt x="46" y="58"/>
                        <a:pt x="81" y="71"/>
                        <a:pt x="96" y="96"/>
                      </a:cubicBezTo>
                      <a:cubicBezTo>
                        <a:pt x="111" y="121"/>
                        <a:pt x="114" y="171"/>
                        <a:pt x="118" y="19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83" name="Freeform 66"/>
                <p:cNvSpPr>
                  <a:spLocks/>
                </p:cNvSpPr>
                <p:nvPr/>
              </p:nvSpPr>
              <p:spPr bwMode="auto">
                <a:xfrm>
                  <a:off x="1806" y="3138"/>
                  <a:ext cx="114" cy="73"/>
                </a:xfrm>
                <a:custGeom>
                  <a:avLst/>
                  <a:gdLst>
                    <a:gd name="T0" fmla="*/ 0 w 114"/>
                    <a:gd name="T1" fmla="*/ 0 h 73"/>
                    <a:gd name="T2" fmla="*/ 52 w 114"/>
                    <a:gd name="T3" fmla="*/ 68 h 73"/>
                    <a:gd name="T4" fmla="*/ 114 w 114"/>
                    <a:gd name="T5" fmla="*/ 30 h 73"/>
                    <a:gd name="T6" fmla="*/ 0 60000 65536"/>
                    <a:gd name="T7" fmla="*/ 0 60000 65536"/>
                    <a:gd name="T8" fmla="*/ 0 60000 65536"/>
                    <a:gd name="T9" fmla="*/ 0 w 114"/>
                    <a:gd name="T10" fmla="*/ 0 h 73"/>
                    <a:gd name="T11" fmla="*/ 114 w 11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4" h="73">
                      <a:moveTo>
                        <a:pt x="0" y="0"/>
                      </a:moveTo>
                      <a:cubicBezTo>
                        <a:pt x="9" y="11"/>
                        <a:pt x="33" y="63"/>
                        <a:pt x="52" y="68"/>
                      </a:cubicBezTo>
                      <a:cubicBezTo>
                        <a:pt x="71" y="73"/>
                        <a:pt x="101" y="38"/>
                        <a:pt x="114" y="3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84" name="Freeform 67"/>
                <p:cNvSpPr>
                  <a:spLocks/>
                </p:cNvSpPr>
                <p:nvPr/>
              </p:nvSpPr>
              <p:spPr bwMode="auto">
                <a:xfrm>
                  <a:off x="1838" y="3382"/>
                  <a:ext cx="60" cy="168"/>
                </a:xfrm>
                <a:custGeom>
                  <a:avLst/>
                  <a:gdLst>
                    <a:gd name="T0" fmla="*/ 0 w 60"/>
                    <a:gd name="T1" fmla="*/ 0 h 168"/>
                    <a:gd name="T2" fmla="*/ 44 w 60"/>
                    <a:gd name="T3" fmla="*/ 60 h 168"/>
                    <a:gd name="T4" fmla="*/ 60 w 60"/>
                    <a:gd name="T5" fmla="*/ 168 h 168"/>
                    <a:gd name="T6" fmla="*/ 0 60000 65536"/>
                    <a:gd name="T7" fmla="*/ 0 60000 65536"/>
                    <a:gd name="T8" fmla="*/ 0 60000 65536"/>
                    <a:gd name="T9" fmla="*/ 0 w 60"/>
                    <a:gd name="T10" fmla="*/ 0 h 168"/>
                    <a:gd name="T11" fmla="*/ 60 w 60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" h="168">
                      <a:moveTo>
                        <a:pt x="0" y="0"/>
                      </a:moveTo>
                      <a:cubicBezTo>
                        <a:pt x="7" y="9"/>
                        <a:pt x="34" y="32"/>
                        <a:pt x="44" y="60"/>
                      </a:cubicBezTo>
                      <a:cubicBezTo>
                        <a:pt x="54" y="88"/>
                        <a:pt x="57" y="146"/>
                        <a:pt x="60" y="16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85" name="Freeform 68"/>
                <p:cNvSpPr>
                  <a:spLocks/>
                </p:cNvSpPr>
                <p:nvPr/>
              </p:nvSpPr>
              <p:spPr bwMode="auto">
                <a:xfrm>
                  <a:off x="1702" y="3354"/>
                  <a:ext cx="114" cy="276"/>
                </a:xfrm>
                <a:custGeom>
                  <a:avLst/>
                  <a:gdLst>
                    <a:gd name="T0" fmla="*/ 0 w 114"/>
                    <a:gd name="T1" fmla="*/ 0 h 276"/>
                    <a:gd name="T2" fmla="*/ 28 w 114"/>
                    <a:gd name="T3" fmla="*/ 40 h 276"/>
                    <a:gd name="T4" fmla="*/ 100 w 114"/>
                    <a:gd name="T5" fmla="*/ 80 h 276"/>
                    <a:gd name="T6" fmla="*/ 112 w 114"/>
                    <a:gd name="T7" fmla="*/ 168 h 276"/>
                    <a:gd name="T8" fmla="*/ 96 w 114"/>
                    <a:gd name="T9" fmla="*/ 276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76"/>
                    <a:gd name="T17" fmla="*/ 114 w 114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76">
                      <a:moveTo>
                        <a:pt x="0" y="0"/>
                      </a:moveTo>
                      <a:cubicBezTo>
                        <a:pt x="5" y="7"/>
                        <a:pt x="11" y="27"/>
                        <a:pt x="28" y="40"/>
                      </a:cubicBezTo>
                      <a:cubicBezTo>
                        <a:pt x="45" y="53"/>
                        <a:pt x="86" y="59"/>
                        <a:pt x="100" y="80"/>
                      </a:cubicBezTo>
                      <a:cubicBezTo>
                        <a:pt x="114" y="101"/>
                        <a:pt x="113" y="135"/>
                        <a:pt x="112" y="168"/>
                      </a:cubicBezTo>
                      <a:cubicBezTo>
                        <a:pt x="111" y="201"/>
                        <a:pt x="99" y="254"/>
                        <a:pt x="96" y="276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86" name="Freeform 69"/>
                <p:cNvSpPr>
                  <a:spLocks/>
                </p:cNvSpPr>
                <p:nvPr/>
              </p:nvSpPr>
              <p:spPr bwMode="auto">
                <a:xfrm>
                  <a:off x="1584" y="3552"/>
                  <a:ext cx="96" cy="48"/>
                </a:xfrm>
                <a:custGeom>
                  <a:avLst/>
                  <a:gdLst>
                    <a:gd name="T0" fmla="*/ 96 w 96"/>
                    <a:gd name="T1" fmla="*/ 0 h 48"/>
                    <a:gd name="T2" fmla="*/ 46 w 96"/>
                    <a:gd name="T3" fmla="*/ 38 h 48"/>
                    <a:gd name="T4" fmla="*/ 0 w 96"/>
                    <a:gd name="T5" fmla="*/ 48 h 48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8"/>
                    <a:gd name="T11" fmla="*/ 96 w 9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8">
                      <a:moveTo>
                        <a:pt x="96" y="0"/>
                      </a:moveTo>
                      <a:cubicBezTo>
                        <a:pt x="88" y="6"/>
                        <a:pt x="62" y="30"/>
                        <a:pt x="46" y="38"/>
                      </a:cubicBezTo>
                      <a:cubicBezTo>
                        <a:pt x="30" y="46"/>
                        <a:pt x="10" y="46"/>
                        <a:pt x="0" y="4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87" name="Freeform 70"/>
                <p:cNvSpPr>
                  <a:spLocks/>
                </p:cNvSpPr>
                <p:nvPr/>
              </p:nvSpPr>
              <p:spPr bwMode="auto">
                <a:xfrm>
                  <a:off x="1390" y="3206"/>
                  <a:ext cx="98" cy="394"/>
                </a:xfrm>
                <a:custGeom>
                  <a:avLst/>
                  <a:gdLst>
                    <a:gd name="T0" fmla="*/ 0 w 98"/>
                    <a:gd name="T1" fmla="*/ 0 h 394"/>
                    <a:gd name="T2" fmla="*/ 56 w 98"/>
                    <a:gd name="T3" fmla="*/ 48 h 394"/>
                    <a:gd name="T4" fmla="*/ 84 w 98"/>
                    <a:gd name="T5" fmla="*/ 108 h 394"/>
                    <a:gd name="T6" fmla="*/ 72 w 98"/>
                    <a:gd name="T7" fmla="*/ 196 h 394"/>
                    <a:gd name="T8" fmla="*/ 40 w 98"/>
                    <a:gd name="T9" fmla="*/ 272 h 394"/>
                    <a:gd name="T10" fmla="*/ 98 w 98"/>
                    <a:gd name="T11" fmla="*/ 394 h 39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394"/>
                    <a:gd name="T20" fmla="*/ 98 w 98"/>
                    <a:gd name="T21" fmla="*/ 394 h 39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394">
                      <a:moveTo>
                        <a:pt x="0" y="0"/>
                      </a:moveTo>
                      <a:cubicBezTo>
                        <a:pt x="9" y="8"/>
                        <a:pt x="42" y="30"/>
                        <a:pt x="56" y="48"/>
                      </a:cubicBezTo>
                      <a:cubicBezTo>
                        <a:pt x="70" y="66"/>
                        <a:pt x="81" y="83"/>
                        <a:pt x="84" y="108"/>
                      </a:cubicBezTo>
                      <a:cubicBezTo>
                        <a:pt x="87" y="133"/>
                        <a:pt x="79" y="169"/>
                        <a:pt x="72" y="196"/>
                      </a:cubicBezTo>
                      <a:cubicBezTo>
                        <a:pt x="65" y="223"/>
                        <a:pt x="36" y="239"/>
                        <a:pt x="40" y="272"/>
                      </a:cubicBezTo>
                      <a:cubicBezTo>
                        <a:pt x="44" y="305"/>
                        <a:pt x="86" y="369"/>
                        <a:pt x="98" y="394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88" name="Freeform 71"/>
                <p:cNvSpPr>
                  <a:spLocks/>
                </p:cNvSpPr>
                <p:nvPr/>
              </p:nvSpPr>
              <p:spPr bwMode="auto">
                <a:xfrm>
                  <a:off x="1424" y="3216"/>
                  <a:ext cx="208" cy="448"/>
                </a:xfrm>
                <a:custGeom>
                  <a:avLst/>
                  <a:gdLst>
                    <a:gd name="T0" fmla="*/ 112 w 208"/>
                    <a:gd name="T1" fmla="*/ 0 h 448"/>
                    <a:gd name="T2" fmla="*/ 112 w 208"/>
                    <a:gd name="T3" fmla="*/ 96 h 448"/>
                    <a:gd name="T4" fmla="*/ 18 w 208"/>
                    <a:gd name="T5" fmla="*/ 210 h 448"/>
                    <a:gd name="T6" fmla="*/ 16 w 208"/>
                    <a:gd name="T7" fmla="*/ 336 h 448"/>
                    <a:gd name="T8" fmla="*/ 112 w 208"/>
                    <a:gd name="T9" fmla="*/ 432 h 448"/>
                    <a:gd name="T10" fmla="*/ 208 w 208"/>
                    <a:gd name="T11" fmla="*/ 432 h 4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8"/>
                    <a:gd name="T19" fmla="*/ 0 h 448"/>
                    <a:gd name="T20" fmla="*/ 208 w 208"/>
                    <a:gd name="T21" fmla="*/ 448 h 4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8" h="448">
                      <a:moveTo>
                        <a:pt x="112" y="0"/>
                      </a:moveTo>
                      <a:cubicBezTo>
                        <a:pt x="120" y="32"/>
                        <a:pt x="128" y="61"/>
                        <a:pt x="112" y="96"/>
                      </a:cubicBezTo>
                      <a:cubicBezTo>
                        <a:pt x="96" y="131"/>
                        <a:pt x="34" y="170"/>
                        <a:pt x="18" y="210"/>
                      </a:cubicBezTo>
                      <a:cubicBezTo>
                        <a:pt x="2" y="250"/>
                        <a:pt x="0" y="299"/>
                        <a:pt x="16" y="336"/>
                      </a:cubicBezTo>
                      <a:cubicBezTo>
                        <a:pt x="32" y="373"/>
                        <a:pt x="80" y="416"/>
                        <a:pt x="112" y="432"/>
                      </a:cubicBezTo>
                      <a:cubicBezTo>
                        <a:pt x="144" y="448"/>
                        <a:pt x="176" y="440"/>
                        <a:pt x="208" y="43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89" name="Freeform 72"/>
                <p:cNvSpPr>
                  <a:spLocks/>
                </p:cNvSpPr>
                <p:nvPr/>
              </p:nvSpPr>
              <p:spPr bwMode="auto">
                <a:xfrm>
                  <a:off x="1362" y="3290"/>
                  <a:ext cx="113" cy="132"/>
                </a:xfrm>
                <a:custGeom>
                  <a:avLst/>
                  <a:gdLst>
                    <a:gd name="T0" fmla="*/ 0 w 113"/>
                    <a:gd name="T1" fmla="*/ 0 h 132"/>
                    <a:gd name="T2" fmla="*/ 100 w 113"/>
                    <a:gd name="T3" fmla="*/ 76 h 132"/>
                    <a:gd name="T4" fmla="*/ 80 w 113"/>
                    <a:gd name="T5" fmla="*/ 132 h 132"/>
                    <a:gd name="T6" fmla="*/ 0 60000 65536"/>
                    <a:gd name="T7" fmla="*/ 0 60000 65536"/>
                    <a:gd name="T8" fmla="*/ 0 60000 65536"/>
                    <a:gd name="T9" fmla="*/ 0 w 113"/>
                    <a:gd name="T10" fmla="*/ 0 h 132"/>
                    <a:gd name="T11" fmla="*/ 113 w 113"/>
                    <a:gd name="T12" fmla="*/ 132 h 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3" h="132">
                      <a:moveTo>
                        <a:pt x="0" y="0"/>
                      </a:moveTo>
                      <a:cubicBezTo>
                        <a:pt x="17" y="13"/>
                        <a:pt x="87" y="54"/>
                        <a:pt x="100" y="76"/>
                      </a:cubicBezTo>
                      <a:cubicBezTo>
                        <a:pt x="113" y="98"/>
                        <a:pt x="84" y="120"/>
                        <a:pt x="80" y="13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90" name="Freeform 73"/>
                <p:cNvSpPr>
                  <a:spLocks/>
                </p:cNvSpPr>
                <p:nvPr/>
              </p:nvSpPr>
              <p:spPr bwMode="auto">
                <a:xfrm>
                  <a:off x="1488" y="3306"/>
                  <a:ext cx="114" cy="294"/>
                </a:xfrm>
                <a:custGeom>
                  <a:avLst/>
                  <a:gdLst>
                    <a:gd name="T0" fmla="*/ 114 w 114"/>
                    <a:gd name="T1" fmla="*/ 0 h 294"/>
                    <a:gd name="T2" fmla="*/ 48 w 114"/>
                    <a:gd name="T3" fmla="*/ 102 h 294"/>
                    <a:gd name="T4" fmla="*/ 14 w 114"/>
                    <a:gd name="T5" fmla="*/ 176 h 294"/>
                    <a:gd name="T6" fmla="*/ 0 w 114"/>
                    <a:gd name="T7" fmla="*/ 294 h 29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"/>
                    <a:gd name="T13" fmla="*/ 0 h 294"/>
                    <a:gd name="T14" fmla="*/ 114 w 114"/>
                    <a:gd name="T15" fmla="*/ 294 h 29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" h="294">
                      <a:moveTo>
                        <a:pt x="114" y="0"/>
                      </a:moveTo>
                      <a:cubicBezTo>
                        <a:pt x="102" y="17"/>
                        <a:pt x="65" y="73"/>
                        <a:pt x="48" y="102"/>
                      </a:cubicBezTo>
                      <a:cubicBezTo>
                        <a:pt x="31" y="131"/>
                        <a:pt x="22" y="144"/>
                        <a:pt x="14" y="176"/>
                      </a:cubicBezTo>
                      <a:cubicBezTo>
                        <a:pt x="6" y="208"/>
                        <a:pt x="3" y="270"/>
                        <a:pt x="0" y="294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91" name="Freeform 74"/>
                <p:cNvSpPr>
                  <a:spLocks/>
                </p:cNvSpPr>
                <p:nvPr/>
              </p:nvSpPr>
              <p:spPr bwMode="auto">
                <a:xfrm>
                  <a:off x="1542" y="3378"/>
                  <a:ext cx="92" cy="12"/>
                </a:xfrm>
                <a:custGeom>
                  <a:avLst/>
                  <a:gdLst>
                    <a:gd name="T0" fmla="*/ 0 w 92"/>
                    <a:gd name="T1" fmla="*/ 12 h 12"/>
                    <a:gd name="T2" fmla="*/ 56 w 92"/>
                    <a:gd name="T3" fmla="*/ 0 h 12"/>
                    <a:gd name="T4" fmla="*/ 92 w 92"/>
                    <a:gd name="T5" fmla="*/ 12 h 12"/>
                    <a:gd name="T6" fmla="*/ 0 60000 65536"/>
                    <a:gd name="T7" fmla="*/ 0 60000 65536"/>
                    <a:gd name="T8" fmla="*/ 0 60000 65536"/>
                    <a:gd name="T9" fmla="*/ 0 w 92"/>
                    <a:gd name="T10" fmla="*/ 0 h 12"/>
                    <a:gd name="T11" fmla="*/ 92 w 92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2" h="12">
                      <a:moveTo>
                        <a:pt x="0" y="12"/>
                      </a:moveTo>
                      <a:cubicBezTo>
                        <a:pt x="9" y="11"/>
                        <a:pt x="41" y="0"/>
                        <a:pt x="56" y="0"/>
                      </a:cubicBezTo>
                      <a:cubicBezTo>
                        <a:pt x="71" y="0"/>
                        <a:pt x="85" y="10"/>
                        <a:pt x="92" y="12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92" name="Freeform 75"/>
                <p:cNvSpPr>
                  <a:spLocks/>
                </p:cNvSpPr>
                <p:nvPr/>
              </p:nvSpPr>
              <p:spPr bwMode="auto">
                <a:xfrm>
                  <a:off x="1504" y="3430"/>
                  <a:ext cx="224" cy="234"/>
                </a:xfrm>
                <a:custGeom>
                  <a:avLst/>
                  <a:gdLst>
                    <a:gd name="T0" fmla="*/ 114 w 224"/>
                    <a:gd name="T1" fmla="*/ 0 h 234"/>
                    <a:gd name="T2" fmla="*/ 32 w 224"/>
                    <a:gd name="T3" fmla="*/ 74 h 234"/>
                    <a:gd name="T4" fmla="*/ 32 w 224"/>
                    <a:gd name="T5" fmla="*/ 122 h 234"/>
                    <a:gd name="T6" fmla="*/ 32 w 224"/>
                    <a:gd name="T7" fmla="*/ 218 h 234"/>
                    <a:gd name="T8" fmla="*/ 224 w 224"/>
                    <a:gd name="T9" fmla="*/ 218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4"/>
                    <a:gd name="T16" fmla="*/ 0 h 234"/>
                    <a:gd name="T17" fmla="*/ 224 w 224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4" h="234">
                      <a:moveTo>
                        <a:pt x="114" y="0"/>
                      </a:moveTo>
                      <a:cubicBezTo>
                        <a:pt x="100" y="13"/>
                        <a:pt x="46" y="54"/>
                        <a:pt x="32" y="74"/>
                      </a:cubicBezTo>
                      <a:cubicBezTo>
                        <a:pt x="18" y="94"/>
                        <a:pt x="32" y="98"/>
                        <a:pt x="32" y="122"/>
                      </a:cubicBezTo>
                      <a:cubicBezTo>
                        <a:pt x="32" y="146"/>
                        <a:pt x="0" y="202"/>
                        <a:pt x="32" y="218"/>
                      </a:cubicBezTo>
                      <a:cubicBezTo>
                        <a:pt x="64" y="234"/>
                        <a:pt x="144" y="226"/>
                        <a:pt x="224" y="21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93" name="Freeform 76"/>
                <p:cNvSpPr>
                  <a:spLocks/>
                </p:cNvSpPr>
                <p:nvPr/>
              </p:nvSpPr>
              <p:spPr bwMode="auto">
                <a:xfrm>
                  <a:off x="1581" y="3453"/>
                  <a:ext cx="100" cy="102"/>
                </a:xfrm>
                <a:custGeom>
                  <a:avLst/>
                  <a:gdLst>
                    <a:gd name="T0" fmla="*/ 99 w 100"/>
                    <a:gd name="T1" fmla="*/ 3 h 102"/>
                    <a:gd name="T2" fmla="*/ 41 w 100"/>
                    <a:gd name="T3" fmla="*/ 61 h 102"/>
                    <a:gd name="T4" fmla="*/ 3 w 100"/>
                    <a:gd name="T5" fmla="*/ 99 h 102"/>
                    <a:gd name="T6" fmla="*/ 61 w 100"/>
                    <a:gd name="T7" fmla="*/ 81 h 102"/>
                    <a:gd name="T8" fmla="*/ 99 w 100"/>
                    <a:gd name="T9" fmla="*/ 3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"/>
                    <a:gd name="T16" fmla="*/ 0 h 102"/>
                    <a:gd name="T17" fmla="*/ 100 w 100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" h="102">
                      <a:moveTo>
                        <a:pt x="99" y="3"/>
                      </a:moveTo>
                      <a:cubicBezTo>
                        <a:pt x="96" y="0"/>
                        <a:pt x="57" y="45"/>
                        <a:pt x="41" y="61"/>
                      </a:cubicBezTo>
                      <a:cubicBezTo>
                        <a:pt x="25" y="77"/>
                        <a:pt x="0" y="96"/>
                        <a:pt x="3" y="99"/>
                      </a:cubicBezTo>
                      <a:cubicBezTo>
                        <a:pt x="6" y="102"/>
                        <a:pt x="45" y="97"/>
                        <a:pt x="61" y="81"/>
                      </a:cubicBezTo>
                      <a:cubicBezTo>
                        <a:pt x="77" y="65"/>
                        <a:pt x="100" y="9"/>
                        <a:pt x="99" y="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94" name="Freeform 77"/>
                <p:cNvSpPr>
                  <a:spLocks/>
                </p:cNvSpPr>
                <p:nvPr/>
              </p:nvSpPr>
              <p:spPr bwMode="auto">
                <a:xfrm>
                  <a:off x="1665" y="3113"/>
                  <a:ext cx="186" cy="180"/>
                </a:xfrm>
                <a:custGeom>
                  <a:avLst/>
                  <a:gdLst>
                    <a:gd name="T0" fmla="*/ 137 w 186"/>
                    <a:gd name="T1" fmla="*/ 29 h 180"/>
                    <a:gd name="T2" fmla="*/ 73 w 186"/>
                    <a:gd name="T3" fmla="*/ 9 h 180"/>
                    <a:gd name="T4" fmla="*/ 5 w 186"/>
                    <a:gd name="T5" fmla="*/ 5 h 180"/>
                    <a:gd name="T6" fmla="*/ 41 w 186"/>
                    <a:gd name="T7" fmla="*/ 37 h 180"/>
                    <a:gd name="T8" fmla="*/ 45 w 186"/>
                    <a:gd name="T9" fmla="*/ 65 h 180"/>
                    <a:gd name="T10" fmla="*/ 53 w 186"/>
                    <a:gd name="T11" fmla="*/ 101 h 180"/>
                    <a:gd name="T12" fmla="*/ 76 w 186"/>
                    <a:gd name="T13" fmla="*/ 88 h 180"/>
                    <a:gd name="T14" fmla="*/ 137 w 186"/>
                    <a:gd name="T15" fmla="*/ 81 h 180"/>
                    <a:gd name="T16" fmla="*/ 153 w 186"/>
                    <a:gd name="T17" fmla="*/ 101 h 180"/>
                    <a:gd name="T18" fmla="*/ 153 w 186"/>
                    <a:gd name="T19" fmla="*/ 173 h 180"/>
                    <a:gd name="T20" fmla="*/ 161 w 186"/>
                    <a:gd name="T21" fmla="*/ 141 h 180"/>
                    <a:gd name="T22" fmla="*/ 181 w 186"/>
                    <a:gd name="T23" fmla="*/ 141 h 180"/>
                    <a:gd name="T24" fmla="*/ 169 w 186"/>
                    <a:gd name="T25" fmla="*/ 105 h 180"/>
                    <a:gd name="T26" fmla="*/ 181 w 186"/>
                    <a:gd name="T27" fmla="*/ 89 h 180"/>
                    <a:gd name="T28" fmla="*/ 137 w 186"/>
                    <a:gd name="T29" fmla="*/ 29 h 1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86"/>
                    <a:gd name="T46" fmla="*/ 0 h 180"/>
                    <a:gd name="T47" fmla="*/ 186 w 186"/>
                    <a:gd name="T48" fmla="*/ 180 h 18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86" h="180">
                      <a:moveTo>
                        <a:pt x="137" y="29"/>
                      </a:moveTo>
                      <a:cubicBezTo>
                        <a:pt x="119" y="16"/>
                        <a:pt x="95" y="13"/>
                        <a:pt x="73" y="9"/>
                      </a:cubicBezTo>
                      <a:cubicBezTo>
                        <a:pt x="51" y="5"/>
                        <a:pt x="10" y="0"/>
                        <a:pt x="5" y="5"/>
                      </a:cubicBezTo>
                      <a:cubicBezTo>
                        <a:pt x="0" y="10"/>
                        <a:pt x="34" y="27"/>
                        <a:pt x="41" y="37"/>
                      </a:cubicBezTo>
                      <a:cubicBezTo>
                        <a:pt x="48" y="47"/>
                        <a:pt x="43" y="54"/>
                        <a:pt x="45" y="65"/>
                      </a:cubicBezTo>
                      <a:cubicBezTo>
                        <a:pt x="47" y="76"/>
                        <a:pt x="48" y="97"/>
                        <a:pt x="53" y="101"/>
                      </a:cubicBezTo>
                      <a:cubicBezTo>
                        <a:pt x="58" y="105"/>
                        <a:pt x="62" y="91"/>
                        <a:pt x="76" y="88"/>
                      </a:cubicBezTo>
                      <a:cubicBezTo>
                        <a:pt x="90" y="85"/>
                        <a:pt x="124" y="79"/>
                        <a:pt x="137" y="81"/>
                      </a:cubicBezTo>
                      <a:cubicBezTo>
                        <a:pt x="150" y="83"/>
                        <a:pt x="150" y="86"/>
                        <a:pt x="153" y="101"/>
                      </a:cubicBezTo>
                      <a:cubicBezTo>
                        <a:pt x="156" y="116"/>
                        <a:pt x="152" y="166"/>
                        <a:pt x="153" y="173"/>
                      </a:cubicBezTo>
                      <a:cubicBezTo>
                        <a:pt x="154" y="180"/>
                        <a:pt x="156" y="146"/>
                        <a:pt x="161" y="141"/>
                      </a:cubicBezTo>
                      <a:cubicBezTo>
                        <a:pt x="166" y="136"/>
                        <a:pt x="180" y="147"/>
                        <a:pt x="181" y="141"/>
                      </a:cubicBezTo>
                      <a:cubicBezTo>
                        <a:pt x="182" y="135"/>
                        <a:pt x="169" y="114"/>
                        <a:pt x="169" y="105"/>
                      </a:cubicBezTo>
                      <a:cubicBezTo>
                        <a:pt x="169" y="96"/>
                        <a:pt x="186" y="102"/>
                        <a:pt x="181" y="89"/>
                      </a:cubicBezTo>
                      <a:cubicBezTo>
                        <a:pt x="176" y="76"/>
                        <a:pt x="155" y="42"/>
                        <a:pt x="137" y="29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00F200"/>
                    </a:gs>
                    <a:gs pos="100000">
                      <a:srgbClr val="99FF99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7577" name="Freeform 78"/>
              <p:cNvSpPr>
                <a:spLocks/>
              </p:cNvSpPr>
              <p:nvPr/>
            </p:nvSpPr>
            <p:spPr bwMode="auto">
              <a:xfrm flipH="1">
                <a:off x="3320" y="3039"/>
                <a:ext cx="261" cy="79"/>
              </a:xfrm>
              <a:custGeom>
                <a:avLst/>
                <a:gdLst>
                  <a:gd name="T0" fmla="*/ 0 w 406"/>
                  <a:gd name="T1" fmla="*/ 0 h 135"/>
                  <a:gd name="T2" fmla="*/ 5 w 406"/>
                  <a:gd name="T3" fmla="*/ 5 h 135"/>
                  <a:gd name="T4" fmla="*/ 18 w 406"/>
                  <a:gd name="T5" fmla="*/ 9 h 135"/>
                  <a:gd name="T6" fmla="*/ 35 w 406"/>
                  <a:gd name="T7" fmla="*/ 9 h 135"/>
                  <a:gd name="T8" fmla="*/ 44 w 406"/>
                  <a:gd name="T9" fmla="*/ 6 h 135"/>
                  <a:gd name="T10" fmla="*/ 32 w 406"/>
                  <a:gd name="T11" fmla="*/ 8 h 135"/>
                  <a:gd name="T12" fmla="*/ 26 w 406"/>
                  <a:gd name="T13" fmla="*/ 8 h 135"/>
                  <a:gd name="T14" fmla="*/ 14 w 406"/>
                  <a:gd name="T15" fmla="*/ 6 h 135"/>
                  <a:gd name="T16" fmla="*/ 8 w 406"/>
                  <a:gd name="T17" fmla="*/ 5 h 135"/>
                  <a:gd name="T18" fmla="*/ 1 w 406"/>
                  <a:gd name="T19" fmla="*/ 0 h 1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135"/>
                  <a:gd name="T32" fmla="*/ 406 w 406"/>
                  <a:gd name="T33" fmla="*/ 135 h 1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135">
                    <a:moveTo>
                      <a:pt x="0" y="0"/>
                    </a:moveTo>
                    <a:cubicBezTo>
                      <a:pt x="7" y="11"/>
                      <a:pt x="16" y="43"/>
                      <a:pt x="44" y="64"/>
                    </a:cubicBezTo>
                    <a:cubicBezTo>
                      <a:pt x="72" y="85"/>
                      <a:pt x="123" y="113"/>
                      <a:pt x="168" y="124"/>
                    </a:cubicBezTo>
                    <a:cubicBezTo>
                      <a:pt x="213" y="135"/>
                      <a:pt x="277" y="134"/>
                      <a:pt x="316" y="128"/>
                    </a:cubicBezTo>
                    <a:cubicBezTo>
                      <a:pt x="355" y="122"/>
                      <a:pt x="406" y="93"/>
                      <a:pt x="402" y="90"/>
                    </a:cubicBezTo>
                    <a:cubicBezTo>
                      <a:pt x="398" y="87"/>
                      <a:pt x="320" y="108"/>
                      <a:pt x="292" y="112"/>
                    </a:cubicBezTo>
                    <a:cubicBezTo>
                      <a:pt x="264" y="116"/>
                      <a:pt x="261" y="120"/>
                      <a:pt x="232" y="116"/>
                    </a:cubicBezTo>
                    <a:cubicBezTo>
                      <a:pt x="203" y="112"/>
                      <a:pt x="147" y="95"/>
                      <a:pt x="120" y="88"/>
                    </a:cubicBezTo>
                    <a:cubicBezTo>
                      <a:pt x="93" y="81"/>
                      <a:pt x="87" y="87"/>
                      <a:pt x="68" y="72"/>
                    </a:cubicBezTo>
                    <a:cubicBezTo>
                      <a:pt x="49" y="57"/>
                      <a:pt x="17" y="15"/>
                      <a:pt x="4" y="0"/>
                    </a:cubicBezTo>
                  </a:path>
                </a:pathLst>
              </a:custGeom>
              <a:gradFill rotWithShape="1">
                <a:gsLst>
                  <a:gs pos="0">
                    <a:srgbClr val="00F200"/>
                  </a:gs>
                  <a:gs pos="100000">
                    <a:srgbClr val="99FF99"/>
                  </a:gs>
                </a:gsLst>
                <a:path path="rect">
                  <a:fillToRect l="50000" t="50000" r="50000" b="50000"/>
                </a:path>
              </a:gradFill>
              <a:ln w="317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7533" name="Group 79"/>
            <p:cNvGrpSpPr>
              <a:grpSpLocks/>
            </p:cNvGrpSpPr>
            <p:nvPr/>
          </p:nvGrpSpPr>
          <p:grpSpPr bwMode="auto">
            <a:xfrm flipH="1">
              <a:off x="2736" y="2640"/>
              <a:ext cx="528" cy="480"/>
              <a:chOff x="2640" y="3024"/>
              <a:chExt cx="598" cy="575"/>
            </a:xfrm>
          </p:grpSpPr>
          <p:grpSp>
            <p:nvGrpSpPr>
              <p:cNvPr id="107557" name="Group 80"/>
              <p:cNvGrpSpPr>
                <a:grpSpLocks/>
              </p:cNvGrpSpPr>
              <p:nvPr/>
            </p:nvGrpSpPr>
            <p:grpSpPr bwMode="auto">
              <a:xfrm>
                <a:off x="2640" y="3024"/>
                <a:ext cx="598" cy="575"/>
                <a:chOff x="1355" y="3089"/>
                <a:chExt cx="598" cy="575"/>
              </a:xfrm>
            </p:grpSpPr>
            <p:sp>
              <p:nvSpPr>
                <p:cNvPr id="107559" name="Freeform 81"/>
                <p:cNvSpPr>
                  <a:spLocks/>
                </p:cNvSpPr>
                <p:nvPr/>
              </p:nvSpPr>
              <p:spPr bwMode="auto">
                <a:xfrm>
                  <a:off x="1355" y="3089"/>
                  <a:ext cx="598" cy="572"/>
                </a:xfrm>
                <a:custGeom>
                  <a:avLst/>
                  <a:gdLst>
                    <a:gd name="T0" fmla="*/ 85 w 598"/>
                    <a:gd name="T1" fmla="*/ 511 h 572"/>
                    <a:gd name="T2" fmla="*/ 275 w 598"/>
                    <a:gd name="T3" fmla="*/ 569 h 572"/>
                    <a:gd name="T4" fmla="*/ 507 w 598"/>
                    <a:gd name="T5" fmla="*/ 493 h 572"/>
                    <a:gd name="T6" fmla="*/ 591 w 598"/>
                    <a:gd name="T7" fmla="*/ 305 h 572"/>
                    <a:gd name="T8" fmla="*/ 551 w 598"/>
                    <a:gd name="T9" fmla="*/ 113 h 572"/>
                    <a:gd name="T10" fmla="*/ 567 w 598"/>
                    <a:gd name="T11" fmla="*/ 65 h 572"/>
                    <a:gd name="T12" fmla="*/ 565 w 598"/>
                    <a:gd name="T13" fmla="*/ 31 h 572"/>
                    <a:gd name="T14" fmla="*/ 519 w 598"/>
                    <a:gd name="T15" fmla="*/ 17 h 572"/>
                    <a:gd name="T16" fmla="*/ 469 w 598"/>
                    <a:gd name="T17" fmla="*/ 31 h 572"/>
                    <a:gd name="T18" fmla="*/ 443 w 598"/>
                    <a:gd name="T19" fmla="*/ 53 h 572"/>
                    <a:gd name="T20" fmla="*/ 373 w 598"/>
                    <a:gd name="T21" fmla="*/ 31 h 572"/>
                    <a:gd name="T22" fmla="*/ 325 w 598"/>
                    <a:gd name="T23" fmla="*/ 31 h 572"/>
                    <a:gd name="T24" fmla="*/ 303 w 598"/>
                    <a:gd name="T25" fmla="*/ 21 h 572"/>
                    <a:gd name="T26" fmla="*/ 267 w 598"/>
                    <a:gd name="T27" fmla="*/ 9 h 572"/>
                    <a:gd name="T28" fmla="*/ 203 w 598"/>
                    <a:gd name="T29" fmla="*/ 73 h 572"/>
                    <a:gd name="T30" fmla="*/ 133 w 598"/>
                    <a:gd name="T31" fmla="*/ 31 h 572"/>
                    <a:gd name="T32" fmla="*/ 23 w 598"/>
                    <a:gd name="T33" fmla="*/ 49 h 572"/>
                    <a:gd name="T34" fmla="*/ 37 w 598"/>
                    <a:gd name="T35" fmla="*/ 127 h 572"/>
                    <a:gd name="T36" fmla="*/ 3 w 598"/>
                    <a:gd name="T37" fmla="*/ 233 h 572"/>
                    <a:gd name="T38" fmla="*/ 19 w 598"/>
                    <a:gd name="T39" fmla="*/ 409 h 572"/>
                    <a:gd name="T40" fmla="*/ 85 w 598"/>
                    <a:gd name="T41" fmla="*/ 511 h 57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98"/>
                    <a:gd name="T64" fmla="*/ 0 h 572"/>
                    <a:gd name="T65" fmla="*/ 598 w 598"/>
                    <a:gd name="T66" fmla="*/ 572 h 57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98" h="572">
                      <a:moveTo>
                        <a:pt x="85" y="511"/>
                      </a:moveTo>
                      <a:cubicBezTo>
                        <a:pt x="133" y="537"/>
                        <a:pt x="205" y="572"/>
                        <a:pt x="275" y="569"/>
                      </a:cubicBezTo>
                      <a:cubicBezTo>
                        <a:pt x="345" y="566"/>
                        <a:pt x="454" y="537"/>
                        <a:pt x="507" y="493"/>
                      </a:cubicBezTo>
                      <a:cubicBezTo>
                        <a:pt x="560" y="449"/>
                        <a:pt x="584" y="368"/>
                        <a:pt x="591" y="305"/>
                      </a:cubicBezTo>
                      <a:cubicBezTo>
                        <a:pt x="598" y="242"/>
                        <a:pt x="555" y="153"/>
                        <a:pt x="551" y="113"/>
                      </a:cubicBezTo>
                      <a:cubicBezTo>
                        <a:pt x="547" y="73"/>
                        <a:pt x="565" y="79"/>
                        <a:pt x="567" y="65"/>
                      </a:cubicBezTo>
                      <a:cubicBezTo>
                        <a:pt x="569" y="51"/>
                        <a:pt x="573" y="39"/>
                        <a:pt x="565" y="31"/>
                      </a:cubicBezTo>
                      <a:cubicBezTo>
                        <a:pt x="557" y="23"/>
                        <a:pt x="535" y="17"/>
                        <a:pt x="519" y="17"/>
                      </a:cubicBezTo>
                      <a:cubicBezTo>
                        <a:pt x="503" y="17"/>
                        <a:pt x="482" y="25"/>
                        <a:pt x="469" y="31"/>
                      </a:cubicBezTo>
                      <a:cubicBezTo>
                        <a:pt x="456" y="37"/>
                        <a:pt x="459" y="53"/>
                        <a:pt x="443" y="53"/>
                      </a:cubicBezTo>
                      <a:cubicBezTo>
                        <a:pt x="427" y="53"/>
                        <a:pt x="393" y="35"/>
                        <a:pt x="373" y="31"/>
                      </a:cubicBezTo>
                      <a:cubicBezTo>
                        <a:pt x="353" y="27"/>
                        <a:pt x="337" y="33"/>
                        <a:pt x="325" y="31"/>
                      </a:cubicBezTo>
                      <a:cubicBezTo>
                        <a:pt x="313" y="29"/>
                        <a:pt x="313" y="25"/>
                        <a:pt x="303" y="21"/>
                      </a:cubicBezTo>
                      <a:cubicBezTo>
                        <a:pt x="293" y="17"/>
                        <a:pt x="284" y="0"/>
                        <a:pt x="267" y="9"/>
                      </a:cubicBezTo>
                      <a:cubicBezTo>
                        <a:pt x="250" y="18"/>
                        <a:pt x="225" y="69"/>
                        <a:pt x="203" y="73"/>
                      </a:cubicBezTo>
                      <a:cubicBezTo>
                        <a:pt x="181" y="77"/>
                        <a:pt x="163" y="35"/>
                        <a:pt x="133" y="31"/>
                      </a:cubicBezTo>
                      <a:cubicBezTo>
                        <a:pt x="103" y="27"/>
                        <a:pt x="39" y="33"/>
                        <a:pt x="23" y="49"/>
                      </a:cubicBezTo>
                      <a:cubicBezTo>
                        <a:pt x="7" y="65"/>
                        <a:pt x="40" y="96"/>
                        <a:pt x="37" y="127"/>
                      </a:cubicBezTo>
                      <a:cubicBezTo>
                        <a:pt x="34" y="158"/>
                        <a:pt x="6" y="186"/>
                        <a:pt x="3" y="233"/>
                      </a:cubicBezTo>
                      <a:cubicBezTo>
                        <a:pt x="0" y="280"/>
                        <a:pt x="5" y="363"/>
                        <a:pt x="19" y="409"/>
                      </a:cubicBezTo>
                      <a:cubicBezTo>
                        <a:pt x="33" y="455"/>
                        <a:pt x="71" y="490"/>
                        <a:pt x="85" y="511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40C040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60" name="Freeform 82"/>
                <p:cNvSpPr>
                  <a:spLocks/>
                </p:cNvSpPr>
                <p:nvPr/>
              </p:nvSpPr>
              <p:spPr bwMode="auto">
                <a:xfrm>
                  <a:off x="1382" y="3143"/>
                  <a:ext cx="354" cy="515"/>
                </a:xfrm>
                <a:custGeom>
                  <a:avLst/>
                  <a:gdLst>
                    <a:gd name="T0" fmla="*/ 0 w 354"/>
                    <a:gd name="T1" fmla="*/ 3 h 515"/>
                    <a:gd name="T2" fmla="*/ 64 w 354"/>
                    <a:gd name="T3" fmla="*/ 11 h 515"/>
                    <a:gd name="T4" fmla="*/ 176 w 354"/>
                    <a:gd name="T5" fmla="*/ 71 h 515"/>
                    <a:gd name="T6" fmla="*/ 288 w 354"/>
                    <a:gd name="T7" fmla="*/ 163 h 515"/>
                    <a:gd name="T8" fmla="*/ 346 w 354"/>
                    <a:gd name="T9" fmla="*/ 313 h 515"/>
                    <a:gd name="T10" fmla="*/ 336 w 354"/>
                    <a:gd name="T11" fmla="*/ 403 h 515"/>
                    <a:gd name="T12" fmla="*/ 272 w 354"/>
                    <a:gd name="T13" fmla="*/ 515 h 5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4"/>
                    <a:gd name="T22" fmla="*/ 0 h 515"/>
                    <a:gd name="T23" fmla="*/ 354 w 354"/>
                    <a:gd name="T24" fmla="*/ 515 h 5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4" h="515">
                      <a:moveTo>
                        <a:pt x="0" y="3"/>
                      </a:moveTo>
                      <a:cubicBezTo>
                        <a:pt x="11" y="4"/>
                        <a:pt x="35" y="0"/>
                        <a:pt x="64" y="11"/>
                      </a:cubicBezTo>
                      <a:cubicBezTo>
                        <a:pt x="93" y="22"/>
                        <a:pt x="139" y="46"/>
                        <a:pt x="176" y="71"/>
                      </a:cubicBezTo>
                      <a:cubicBezTo>
                        <a:pt x="213" y="96"/>
                        <a:pt x="260" y="123"/>
                        <a:pt x="288" y="163"/>
                      </a:cubicBezTo>
                      <a:cubicBezTo>
                        <a:pt x="316" y="203"/>
                        <a:pt x="338" y="273"/>
                        <a:pt x="346" y="313"/>
                      </a:cubicBezTo>
                      <a:cubicBezTo>
                        <a:pt x="354" y="353"/>
                        <a:pt x="348" y="369"/>
                        <a:pt x="336" y="403"/>
                      </a:cubicBezTo>
                      <a:cubicBezTo>
                        <a:pt x="324" y="437"/>
                        <a:pt x="285" y="492"/>
                        <a:pt x="272" y="515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61" name="Freeform 83"/>
                <p:cNvSpPr>
                  <a:spLocks/>
                </p:cNvSpPr>
                <p:nvPr/>
              </p:nvSpPr>
              <p:spPr bwMode="auto">
                <a:xfrm>
                  <a:off x="1658" y="3120"/>
                  <a:ext cx="56" cy="162"/>
                </a:xfrm>
                <a:custGeom>
                  <a:avLst/>
                  <a:gdLst>
                    <a:gd name="T0" fmla="*/ 22 w 56"/>
                    <a:gd name="T1" fmla="*/ 0 h 162"/>
                    <a:gd name="T2" fmla="*/ 52 w 56"/>
                    <a:gd name="T3" fmla="*/ 78 h 162"/>
                    <a:gd name="T4" fmla="*/ 0 w 56"/>
                    <a:gd name="T5" fmla="*/ 162 h 162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162"/>
                    <a:gd name="T11" fmla="*/ 56 w 56"/>
                    <a:gd name="T12" fmla="*/ 162 h 1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162">
                      <a:moveTo>
                        <a:pt x="22" y="0"/>
                      </a:moveTo>
                      <a:cubicBezTo>
                        <a:pt x="27" y="13"/>
                        <a:pt x="56" y="51"/>
                        <a:pt x="52" y="78"/>
                      </a:cubicBezTo>
                      <a:cubicBezTo>
                        <a:pt x="48" y="105"/>
                        <a:pt x="11" y="145"/>
                        <a:pt x="0" y="16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62" name="Freeform 84"/>
                <p:cNvSpPr>
                  <a:spLocks/>
                </p:cNvSpPr>
                <p:nvPr/>
              </p:nvSpPr>
              <p:spPr bwMode="auto">
                <a:xfrm>
                  <a:off x="1680" y="3176"/>
                  <a:ext cx="150" cy="170"/>
                </a:xfrm>
                <a:custGeom>
                  <a:avLst/>
                  <a:gdLst>
                    <a:gd name="T0" fmla="*/ 0 w 150"/>
                    <a:gd name="T1" fmla="*/ 88 h 170"/>
                    <a:gd name="T2" fmla="*/ 50 w 150"/>
                    <a:gd name="T3" fmla="*/ 30 h 170"/>
                    <a:gd name="T4" fmla="*/ 130 w 150"/>
                    <a:gd name="T5" fmla="*/ 10 h 170"/>
                    <a:gd name="T6" fmla="*/ 144 w 150"/>
                    <a:gd name="T7" fmla="*/ 88 h 170"/>
                    <a:gd name="T8" fmla="*/ 96 w 150"/>
                    <a:gd name="T9" fmla="*/ 136 h 170"/>
                    <a:gd name="T10" fmla="*/ 54 w 150"/>
                    <a:gd name="T11" fmla="*/ 146 h 170"/>
                    <a:gd name="T12" fmla="*/ 30 w 150"/>
                    <a:gd name="T13" fmla="*/ 170 h 1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0"/>
                    <a:gd name="T22" fmla="*/ 0 h 170"/>
                    <a:gd name="T23" fmla="*/ 150 w 150"/>
                    <a:gd name="T24" fmla="*/ 170 h 1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0" h="170">
                      <a:moveTo>
                        <a:pt x="0" y="88"/>
                      </a:moveTo>
                      <a:cubicBezTo>
                        <a:pt x="8" y="78"/>
                        <a:pt x="28" y="43"/>
                        <a:pt x="50" y="30"/>
                      </a:cubicBezTo>
                      <a:cubicBezTo>
                        <a:pt x="72" y="17"/>
                        <a:pt x="114" y="0"/>
                        <a:pt x="130" y="10"/>
                      </a:cubicBezTo>
                      <a:cubicBezTo>
                        <a:pt x="146" y="20"/>
                        <a:pt x="150" y="67"/>
                        <a:pt x="144" y="88"/>
                      </a:cubicBezTo>
                      <a:cubicBezTo>
                        <a:pt x="138" y="109"/>
                        <a:pt x="111" y="126"/>
                        <a:pt x="96" y="136"/>
                      </a:cubicBezTo>
                      <a:cubicBezTo>
                        <a:pt x="81" y="146"/>
                        <a:pt x="65" y="140"/>
                        <a:pt x="54" y="146"/>
                      </a:cubicBezTo>
                      <a:cubicBezTo>
                        <a:pt x="43" y="152"/>
                        <a:pt x="35" y="165"/>
                        <a:pt x="30" y="17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63" name="Freeform 85"/>
                <p:cNvSpPr>
                  <a:spLocks/>
                </p:cNvSpPr>
                <p:nvPr/>
              </p:nvSpPr>
              <p:spPr bwMode="auto">
                <a:xfrm>
                  <a:off x="1824" y="3216"/>
                  <a:ext cx="118" cy="190"/>
                </a:xfrm>
                <a:custGeom>
                  <a:avLst/>
                  <a:gdLst>
                    <a:gd name="T0" fmla="*/ 0 w 118"/>
                    <a:gd name="T1" fmla="*/ 0 h 190"/>
                    <a:gd name="T2" fmla="*/ 30 w 118"/>
                    <a:gd name="T3" fmla="*/ 42 h 190"/>
                    <a:gd name="T4" fmla="*/ 96 w 118"/>
                    <a:gd name="T5" fmla="*/ 96 h 190"/>
                    <a:gd name="T6" fmla="*/ 118 w 118"/>
                    <a:gd name="T7" fmla="*/ 190 h 1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8"/>
                    <a:gd name="T13" fmla="*/ 0 h 190"/>
                    <a:gd name="T14" fmla="*/ 118 w 118"/>
                    <a:gd name="T15" fmla="*/ 190 h 1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8" h="190">
                      <a:moveTo>
                        <a:pt x="0" y="0"/>
                      </a:moveTo>
                      <a:cubicBezTo>
                        <a:pt x="5" y="7"/>
                        <a:pt x="14" y="26"/>
                        <a:pt x="30" y="42"/>
                      </a:cubicBezTo>
                      <a:cubicBezTo>
                        <a:pt x="46" y="58"/>
                        <a:pt x="81" y="71"/>
                        <a:pt x="96" y="96"/>
                      </a:cubicBezTo>
                      <a:cubicBezTo>
                        <a:pt x="111" y="121"/>
                        <a:pt x="114" y="171"/>
                        <a:pt x="118" y="19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64" name="Freeform 86"/>
                <p:cNvSpPr>
                  <a:spLocks/>
                </p:cNvSpPr>
                <p:nvPr/>
              </p:nvSpPr>
              <p:spPr bwMode="auto">
                <a:xfrm>
                  <a:off x="1806" y="3138"/>
                  <a:ext cx="114" cy="73"/>
                </a:xfrm>
                <a:custGeom>
                  <a:avLst/>
                  <a:gdLst>
                    <a:gd name="T0" fmla="*/ 0 w 114"/>
                    <a:gd name="T1" fmla="*/ 0 h 73"/>
                    <a:gd name="T2" fmla="*/ 52 w 114"/>
                    <a:gd name="T3" fmla="*/ 68 h 73"/>
                    <a:gd name="T4" fmla="*/ 114 w 114"/>
                    <a:gd name="T5" fmla="*/ 30 h 73"/>
                    <a:gd name="T6" fmla="*/ 0 60000 65536"/>
                    <a:gd name="T7" fmla="*/ 0 60000 65536"/>
                    <a:gd name="T8" fmla="*/ 0 60000 65536"/>
                    <a:gd name="T9" fmla="*/ 0 w 114"/>
                    <a:gd name="T10" fmla="*/ 0 h 73"/>
                    <a:gd name="T11" fmla="*/ 114 w 11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4" h="73">
                      <a:moveTo>
                        <a:pt x="0" y="0"/>
                      </a:moveTo>
                      <a:cubicBezTo>
                        <a:pt x="9" y="11"/>
                        <a:pt x="33" y="63"/>
                        <a:pt x="52" y="68"/>
                      </a:cubicBezTo>
                      <a:cubicBezTo>
                        <a:pt x="71" y="73"/>
                        <a:pt x="101" y="38"/>
                        <a:pt x="114" y="3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65" name="Freeform 87"/>
                <p:cNvSpPr>
                  <a:spLocks/>
                </p:cNvSpPr>
                <p:nvPr/>
              </p:nvSpPr>
              <p:spPr bwMode="auto">
                <a:xfrm>
                  <a:off x="1838" y="3382"/>
                  <a:ext cx="60" cy="168"/>
                </a:xfrm>
                <a:custGeom>
                  <a:avLst/>
                  <a:gdLst>
                    <a:gd name="T0" fmla="*/ 0 w 60"/>
                    <a:gd name="T1" fmla="*/ 0 h 168"/>
                    <a:gd name="T2" fmla="*/ 44 w 60"/>
                    <a:gd name="T3" fmla="*/ 60 h 168"/>
                    <a:gd name="T4" fmla="*/ 60 w 60"/>
                    <a:gd name="T5" fmla="*/ 168 h 168"/>
                    <a:gd name="T6" fmla="*/ 0 60000 65536"/>
                    <a:gd name="T7" fmla="*/ 0 60000 65536"/>
                    <a:gd name="T8" fmla="*/ 0 60000 65536"/>
                    <a:gd name="T9" fmla="*/ 0 w 60"/>
                    <a:gd name="T10" fmla="*/ 0 h 168"/>
                    <a:gd name="T11" fmla="*/ 60 w 60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" h="168">
                      <a:moveTo>
                        <a:pt x="0" y="0"/>
                      </a:moveTo>
                      <a:cubicBezTo>
                        <a:pt x="7" y="9"/>
                        <a:pt x="34" y="32"/>
                        <a:pt x="44" y="60"/>
                      </a:cubicBezTo>
                      <a:cubicBezTo>
                        <a:pt x="54" y="88"/>
                        <a:pt x="57" y="146"/>
                        <a:pt x="60" y="16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66" name="Freeform 88"/>
                <p:cNvSpPr>
                  <a:spLocks/>
                </p:cNvSpPr>
                <p:nvPr/>
              </p:nvSpPr>
              <p:spPr bwMode="auto">
                <a:xfrm>
                  <a:off x="1702" y="3354"/>
                  <a:ext cx="114" cy="276"/>
                </a:xfrm>
                <a:custGeom>
                  <a:avLst/>
                  <a:gdLst>
                    <a:gd name="T0" fmla="*/ 0 w 114"/>
                    <a:gd name="T1" fmla="*/ 0 h 276"/>
                    <a:gd name="T2" fmla="*/ 28 w 114"/>
                    <a:gd name="T3" fmla="*/ 40 h 276"/>
                    <a:gd name="T4" fmla="*/ 100 w 114"/>
                    <a:gd name="T5" fmla="*/ 80 h 276"/>
                    <a:gd name="T6" fmla="*/ 112 w 114"/>
                    <a:gd name="T7" fmla="*/ 168 h 276"/>
                    <a:gd name="T8" fmla="*/ 96 w 114"/>
                    <a:gd name="T9" fmla="*/ 276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76"/>
                    <a:gd name="T17" fmla="*/ 114 w 114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76">
                      <a:moveTo>
                        <a:pt x="0" y="0"/>
                      </a:moveTo>
                      <a:cubicBezTo>
                        <a:pt x="5" y="7"/>
                        <a:pt x="11" y="27"/>
                        <a:pt x="28" y="40"/>
                      </a:cubicBezTo>
                      <a:cubicBezTo>
                        <a:pt x="45" y="53"/>
                        <a:pt x="86" y="59"/>
                        <a:pt x="100" y="80"/>
                      </a:cubicBezTo>
                      <a:cubicBezTo>
                        <a:pt x="114" y="101"/>
                        <a:pt x="113" y="135"/>
                        <a:pt x="112" y="168"/>
                      </a:cubicBezTo>
                      <a:cubicBezTo>
                        <a:pt x="111" y="201"/>
                        <a:pt x="99" y="254"/>
                        <a:pt x="96" y="276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67" name="Freeform 89"/>
                <p:cNvSpPr>
                  <a:spLocks/>
                </p:cNvSpPr>
                <p:nvPr/>
              </p:nvSpPr>
              <p:spPr bwMode="auto">
                <a:xfrm>
                  <a:off x="1584" y="3552"/>
                  <a:ext cx="96" cy="48"/>
                </a:xfrm>
                <a:custGeom>
                  <a:avLst/>
                  <a:gdLst>
                    <a:gd name="T0" fmla="*/ 96 w 96"/>
                    <a:gd name="T1" fmla="*/ 0 h 48"/>
                    <a:gd name="T2" fmla="*/ 46 w 96"/>
                    <a:gd name="T3" fmla="*/ 38 h 48"/>
                    <a:gd name="T4" fmla="*/ 0 w 96"/>
                    <a:gd name="T5" fmla="*/ 48 h 48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8"/>
                    <a:gd name="T11" fmla="*/ 96 w 9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8">
                      <a:moveTo>
                        <a:pt x="96" y="0"/>
                      </a:moveTo>
                      <a:cubicBezTo>
                        <a:pt x="88" y="6"/>
                        <a:pt x="62" y="30"/>
                        <a:pt x="46" y="38"/>
                      </a:cubicBezTo>
                      <a:cubicBezTo>
                        <a:pt x="30" y="46"/>
                        <a:pt x="10" y="46"/>
                        <a:pt x="0" y="4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68" name="Freeform 90"/>
                <p:cNvSpPr>
                  <a:spLocks/>
                </p:cNvSpPr>
                <p:nvPr/>
              </p:nvSpPr>
              <p:spPr bwMode="auto">
                <a:xfrm>
                  <a:off x="1390" y="3206"/>
                  <a:ext cx="98" cy="394"/>
                </a:xfrm>
                <a:custGeom>
                  <a:avLst/>
                  <a:gdLst>
                    <a:gd name="T0" fmla="*/ 0 w 98"/>
                    <a:gd name="T1" fmla="*/ 0 h 394"/>
                    <a:gd name="T2" fmla="*/ 56 w 98"/>
                    <a:gd name="T3" fmla="*/ 48 h 394"/>
                    <a:gd name="T4" fmla="*/ 84 w 98"/>
                    <a:gd name="T5" fmla="*/ 108 h 394"/>
                    <a:gd name="T6" fmla="*/ 72 w 98"/>
                    <a:gd name="T7" fmla="*/ 196 h 394"/>
                    <a:gd name="T8" fmla="*/ 40 w 98"/>
                    <a:gd name="T9" fmla="*/ 272 h 394"/>
                    <a:gd name="T10" fmla="*/ 98 w 98"/>
                    <a:gd name="T11" fmla="*/ 394 h 39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394"/>
                    <a:gd name="T20" fmla="*/ 98 w 98"/>
                    <a:gd name="T21" fmla="*/ 394 h 39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394">
                      <a:moveTo>
                        <a:pt x="0" y="0"/>
                      </a:moveTo>
                      <a:cubicBezTo>
                        <a:pt x="9" y="8"/>
                        <a:pt x="42" y="30"/>
                        <a:pt x="56" y="48"/>
                      </a:cubicBezTo>
                      <a:cubicBezTo>
                        <a:pt x="70" y="66"/>
                        <a:pt x="81" y="83"/>
                        <a:pt x="84" y="108"/>
                      </a:cubicBezTo>
                      <a:cubicBezTo>
                        <a:pt x="87" y="133"/>
                        <a:pt x="79" y="169"/>
                        <a:pt x="72" y="196"/>
                      </a:cubicBezTo>
                      <a:cubicBezTo>
                        <a:pt x="65" y="223"/>
                        <a:pt x="36" y="239"/>
                        <a:pt x="40" y="272"/>
                      </a:cubicBezTo>
                      <a:cubicBezTo>
                        <a:pt x="44" y="305"/>
                        <a:pt x="86" y="369"/>
                        <a:pt x="98" y="3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69" name="Freeform 91"/>
                <p:cNvSpPr>
                  <a:spLocks/>
                </p:cNvSpPr>
                <p:nvPr/>
              </p:nvSpPr>
              <p:spPr bwMode="auto">
                <a:xfrm>
                  <a:off x="1424" y="3216"/>
                  <a:ext cx="208" cy="448"/>
                </a:xfrm>
                <a:custGeom>
                  <a:avLst/>
                  <a:gdLst>
                    <a:gd name="T0" fmla="*/ 112 w 208"/>
                    <a:gd name="T1" fmla="*/ 0 h 448"/>
                    <a:gd name="T2" fmla="*/ 112 w 208"/>
                    <a:gd name="T3" fmla="*/ 96 h 448"/>
                    <a:gd name="T4" fmla="*/ 18 w 208"/>
                    <a:gd name="T5" fmla="*/ 210 h 448"/>
                    <a:gd name="T6" fmla="*/ 16 w 208"/>
                    <a:gd name="T7" fmla="*/ 336 h 448"/>
                    <a:gd name="T8" fmla="*/ 112 w 208"/>
                    <a:gd name="T9" fmla="*/ 432 h 448"/>
                    <a:gd name="T10" fmla="*/ 208 w 208"/>
                    <a:gd name="T11" fmla="*/ 432 h 4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8"/>
                    <a:gd name="T19" fmla="*/ 0 h 448"/>
                    <a:gd name="T20" fmla="*/ 208 w 208"/>
                    <a:gd name="T21" fmla="*/ 448 h 4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8" h="448">
                      <a:moveTo>
                        <a:pt x="112" y="0"/>
                      </a:moveTo>
                      <a:cubicBezTo>
                        <a:pt x="120" y="32"/>
                        <a:pt x="128" y="61"/>
                        <a:pt x="112" y="96"/>
                      </a:cubicBezTo>
                      <a:cubicBezTo>
                        <a:pt x="96" y="131"/>
                        <a:pt x="34" y="170"/>
                        <a:pt x="18" y="210"/>
                      </a:cubicBezTo>
                      <a:cubicBezTo>
                        <a:pt x="2" y="250"/>
                        <a:pt x="0" y="299"/>
                        <a:pt x="16" y="336"/>
                      </a:cubicBezTo>
                      <a:cubicBezTo>
                        <a:pt x="32" y="373"/>
                        <a:pt x="80" y="416"/>
                        <a:pt x="112" y="432"/>
                      </a:cubicBezTo>
                      <a:cubicBezTo>
                        <a:pt x="144" y="448"/>
                        <a:pt x="176" y="440"/>
                        <a:pt x="208" y="4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70" name="Freeform 92"/>
                <p:cNvSpPr>
                  <a:spLocks/>
                </p:cNvSpPr>
                <p:nvPr/>
              </p:nvSpPr>
              <p:spPr bwMode="auto">
                <a:xfrm>
                  <a:off x="1362" y="3290"/>
                  <a:ext cx="113" cy="132"/>
                </a:xfrm>
                <a:custGeom>
                  <a:avLst/>
                  <a:gdLst>
                    <a:gd name="T0" fmla="*/ 0 w 113"/>
                    <a:gd name="T1" fmla="*/ 0 h 132"/>
                    <a:gd name="T2" fmla="*/ 100 w 113"/>
                    <a:gd name="T3" fmla="*/ 76 h 132"/>
                    <a:gd name="T4" fmla="*/ 80 w 113"/>
                    <a:gd name="T5" fmla="*/ 132 h 132"/>
                    <a:gd name="T6" fmla="*/ 0 60000 65536"/>
                    <a:gd name="T7" fmla="*/ 0 60000 65536"/>
                    <a:gd name="T8" fmla="*/ 0 60000 65536"/>
                    <a:gd name="T9" fmla="*/ 0 w 113"/>
                    <a:gd name="T10" fmla="*/ 0 h 132"/>
                    <a:gd name="T11" fmla="*/ 113 w 113"/>
                    <a:gd name="T12" fmla="*/ 132 h 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3" h="132">
                      <a:moveTo>
                        <a:pt x="0" y="0"/>
                      </a:moveTo>
                      <a:cubicBezTo>
                        <a:pt x="17" y="13"/>
                        <a:pt x="87" y="54"/>
                        <a:pt x="100" y="76"/>
                      </a:cubicBezTo>
                      <a:cubicBezTo>
                        <a:pt x="113" y="98"/>
                        <a:pt x="84" y="120"/>
                        <a:pt x="80" y="1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71" name="Freeform 93"/>
                <p:cNvSpPr>
                  <a:spLocks/>
                </p:cNvSpPr>
                <p:nvPr/>
              </p:nvSpPr>
              <p:spPr bwMode="auto">
                <a:xfrm>
                  <a:off x="1488" y="3306"/>
                  <a:ext cx="114" cy="294"/>
                </a:xfrm>
                <a:custGeom>
                  <a:avLst/>
                  <a:gdLst>
                    <a:gd name="T0" fmla="*/ 114 w 114"/>
                    <a:gd name="T1" fmla="*/ 0 h 294"/>
                    <a:gd name="T2" fmla="*/ 48 w 114"/>
                    <a:gd name="T3" fmla="*/ 102 h 294"/>
                    <a:gd name="T4" fmla="*/ 14 w 114"/>
                    <a:gd name="T5" fmla="*/ 176 h 294"/>
                    <a:gd name="T6" fmla="*/ 0 w 114"/>
                    <a:gd name="T7" fmla="*/ 294 h 29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"/>
                    <a:gd name="T13" fmla="*/ 0 h 294"/>
                    <a:gd name="T14" fmla="*/ 114 w 114"/>
                    <a:gd name="T15" fmla="*/ 294 h 29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" h="294">
                      <a:moveTo>
                        <a:pt x="114" y="0"/>
                      </a:moveTo>
                      <a:cubicBezTo>
                        <a:pt x="102" y="17"/>
                        <a:pt x="65" y="73"/>
                        <a:pt x="48" y="102"/>
                      </a:cubicBezTo>
                      <a:cubicBezTo>
                        <a:pt x="31" y="131"/>
                        <a:pt x="22" y="144"/>
                        <a:pt x="14" y="176"/>
                      </a:cubicBezTo>
                      <a:cubicBezTo>
                        <a:pt x="6" y="208"/>
                        <a:pt x="3" y="270"/>
                        <a:pt x="0" y="2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72" name="Freeform 94"/>
                <p:cNvSpPr>
                  <a:spLocks/>
                </p:cNvSpPr>
                <p:nvPr/>
              </p:nvSpPr>
              <p:spPr bwMode="auto">
                <a:xfrm>
                  <a:off x="1542" y="3378"/>
                  <a:ext cx="92" cy="12"/>
                </a:xfrm>
                <a:custGeom>
                  <a:avLst/>
                  <a:gdLst>
                    <a:gd name="T0" fmla="*/ 0 w 92"/>
                    <a:gd name="T1" fmla="*/ 12 h 12"/>
                    <a:gd name="T2" fmla="*/ 56 w 92"/>
                    <a:gd name="T3" fmla="*/ 0 h 12"/>
                    <a:gd name="T4" fmla="*/ 92 w 92"/>
                    <a:gd name="T5" fmla="*/ 12 h 12"/>
                    <a:gd name="T6" fmla="*/ 0 60000 65536"/>
                    <a:gd name="T7" fmla="*/ 0 60000 65536"/>
                    <a:gd name="T8" fmla="*/ 0 60000 65536"/>
                    <a:gd name="T9" fmla="*/ 0 w 92"/>
                    <a:gd name="T10" fmla="*/ 0 h 12"/>
                    <a:gd name="T11" fmla="*/ 92 w 92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2" h="12">
                      <a:moveTo>
                        <a:pt x="0" y="12"/>
                      </a:moveTo>
                      <a:cubicBezTo>
                        <a:pt x="9" y="11"/>
                        <a:pt x="41" y="0"/>
                        <a:pt x="56" y="0"/>
                      </a:cubicBezTo>
                      <a:cubicBezTo>
                        <a:pt x="71" y="0"/>
                        <a:pt x="85" y="10"/>
                        <a:pt x="92" y="1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73" name="Freeform 95"/>
                <p:cNvSpPr>
                  <a:spLocks/>
                </p:cNvSpPr>
                <p:nvPr/>
              </p:nvSpPr>
              <p:spPr bwMode="auto">
                <a:xfrm>
                  <a:off x="1504" y="3430"/>
                  <a:ext cx="224" cy="234"/>
                </a:xfrm>
                <a:custGeom>
                  <a:avLst/>
                  <a:gdLst>
                    <a:gd name="T0" fmla="*/ 114 w 224"/>
                    <a:gd name="T1" fmla="*/ 0 h 234"/>
                    <a:gd name="T2" fmla="*/ 32 w 224"/>
                    <a:gd name="T3" fmla="*/ 74 h 234"/>
                    <a:gd name="T4" fmla="*/ 32 w 224"/>
                    <a:gd name="T5" fmla="*/ 122 h 234"/>
                    <a:gd name="T6" fmla="*/ 32 w 224"/>
                    <a:gd name="T7" fmla="*/ 218 h 234"/>
                    <a:gd name="T8" fmla="*/ 224 w 224"/>
                    <a:gd name="T9" fmla="*/ 218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4"/>
                    <a:gd name="T16" fmla="*/ 0 h 234"/>
                    <a:gd name="T17" fmla="*/ 224 w 224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4" h="234">
                      <a:moveTo>
                        <a:pt x="114" y="0"/>
                      </a:moveTo>
                      <a:cubicBezTo>
                        <a:pt x="100" y="13"/>
                        <a:pt x="46" y="54"/>
                        <a:pt x="32" y="74"/>
                      </a:cubicBezTo>
                      <a:cubicBezTo>
                        <a:pt x="18" y="94"/>
                        <a:pt x="32" y="98"/>
                        <a:pt x="32" y="122"/>
                      </a:cubicBezTo>
                      <a:cubicBezTo>
                        <a:pt x="32" y="146"/>
                        <a:pt x="0" y="202"/>
                        <a:pt x="32" y="218"/>
                      </a:cubicBezTo>
                      <a:cubicBezTo>
                        <a:pt x="64" y="234"/>
                        <a:pt x="144" y="226"/>
                        <a:pt x="224" y="21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74" name="Freeform 96"/>
                <p:cNvSpPr>
                  <a:spLocks/>
                </p:cNvSpPr>
                <p:nvPr/>
              </p:nvSpPr>
              <p:spPr bwMode="auto">
                <a:xfrm>
                  <a:off x="1581" y="3453"/>
                  <a:ext cx="100" cy="102"/>
                </a:xfrm>
                <a:custGeom>
                  <a:avLst/>
                  <a:gdLst>
                    <a:gd name="T0" fmla="*/ 99 w 100"/>
                    <a:gd name="T1" fmla="*/ 3 h 102"/>
                    <a:gd name="T2" fmla="*/ 41 w 100"/>
                    <a:gd name="T3" fmla="*/ 61 h 102"/>
                    <a:gd name="T4" fmla="*/ 3 w 100"/>
                    <a:gd name="T5" fmla="*/ 99 h 102"/>
                    <a:gd name="T6" fmla="*/ 61 w 100"/>
                    <a:gd name="T7" fmla="*/ 81 h 102"/>
                    <a:gd name="T8" fmla="*/ 99 w 100"/>
                    <a:gd name="T9" fmla="*/ 3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"/>
                    <a:gd name="T16" fmla="*/ 0 h 102"/>
                    <a:gd name="T17" fmla="*/ 100 w 100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" h="102">
                      <a:moveTo>
                        <a:pt x="99" y="3"/>
                      </a:moveTo>
                      <a:cubicBezTo>
                        <a:pt x="96" y="0"/>
                        <a:pt x="57" y="45"/>
                        <a:pt x="41" y="61"/>
                      </a:cubicBezTo>
                      <a:cubicBezTo>
                        <a:pt x="25" y="77"/>
                        <a:pt x="0" y="96"/>
                        <a:pt x="3" y="99"/>
                      </a:cubicBezTo>
                      <a:cubicBezTo>
                        <a:pt x="6" y="102"/>
                        <a:pt x="45" y="97"/>
                        <a:pt x="61" y="81"/>
                      </a:cubicBezTo>
                      <a:cubicBezTo>
                        <a:pt x="77" y="65"/>
                        <a:pt x="100" y="9"/>
                        <a:pt x="99" y="3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75" name="Freeform 97"/>
                <p:cNvSpPr>
                  <a:spLocks/>
                </p:cNvSpPr>
                <p:nvPr/>
              </p:nvSpPr>
              <p:spPr bwMode="auto">
                <a:xfrm>
                  <a:off x="1665" y="3113"/>
                  <a:ext cx="186" cy="180"/>
                </a:xfrm>
                <a:custGeom>
                  <a:avLst/>
                  <a:gdLst>
                    <a:gd name="T0" fmla="*/ 137 w 186"/>
                    <a:gd name="T1" fmla="*/ 29 h 180"/>
                    <a:gd name="T2" fmla="*/ 73 w 186"/>
                    <a:gd name="T3" fmla="*/ 9 h 180"/>
                    <a:gd name="T4" fmla="*/ 5 w 186"/>
                    <a:gd name="T5" fmla="*/ 5 h 180"/>
                    <a:gd name="T6" fmla="*/ 41 w 186"/>
                    <a:gd name="T7" fmla="*/ 37 h 180"/>
                    <a:gd name="T8" fmla="*/ 45 w 186"/>
                    <a:gd name="T9" fmla="*/ 65 h 180"/>
                    <a:gd name="T10" fmla="*/ 53 w 186"/>
                    <a:gd name="T11" fmla="*/ 101 h 180"/>
                    <a:gd name="T12" fmla="*/ 76 w 186"/>
                    <a:gd name="T13" fmla="*/ 88 h 180"/>
                    <a:gd name="T14" fmla="*/ 137 w 186"/>
                    <a:gd name="T15" fmla="*/ 81 h 180"/>
                    <a:gd name="T16" fmla="*/ 153 w 186"/>
                    <a:gd name="T17" fmla="*/ 101 h 180"/>
                    <a:gd name="T18" fmla="*/ 153 w 186"/>
                    <a:gd name="T19" fmla="*/ 173 h 180"/>
                    <a:gd name="T20" fmla="*/ 161 w 186"/>
                    <a:gd name="T21" fmla="*/ 141 h 180"/>
                    <a:gd name="T22" fmla="*/ 181 w 186"/>
                    <a:gd name="T23" fmla="*/ 141 h 180"/>
                    <a:gd name="T24" fmla="*/ 169 w 186"/>
                    <a:gd name="T25" fmla="*/ 105 h 180"/>
                    <a:gd name="T26" fmla="*/ 181 w 186"/>
                    <a:gd name="T27" fmla="*/ 89 h 180"/>
                    <a:gd name="T28" fmla="*/ 137 w 186"/>
                    <a:gd name="T29" fmla="*/ 29 h 1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86"/>
                    <a:gd name="T46" fmla="*/ 0 h 180"/>
                    <a:gd name="T47" fmla="*/ 186 w 186"/>
                    <a:gd name="T48" fmla="*/ 180 h 18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86" h="180">
                      <a:moveTo>
                        <a:pt x="137" y="29"/>
                      </a:moveTo>
                      <a:cubicBezTo>
                        <a:pt x="119" y="16"/>
                        <a:pt x="95" y="13"/>
                        <a:pt x="73" y="9"/>
                      </a:cubicBezTo>
                      <a:cubicBezTo>
                        <a:pt x="51" y="5"/>
                        <a:pt x="10" y="0"/>
                        <a:pt x="5" y="5"/>
                      </a:cubicBezTo>
                      <a:cubicBezTo>
                        <a:pt x="0" y="10"/>
                        <a:pt x="34" y="27"/>
                        <a:pt x="41" y="37"/>
                      </a:cubicBezTo>
                      <a:cubicBezTo>
                        <a:pt x="48" y="47"/>
                        <a:pt x="43" y="54"/>
                        <a:pt x="45" y="65"/>
                      </a:cubicBezTo>
                      <a:cubicBezTo>
                        <a:pt x="47" y="76"/>
                        <a:pt x="48" y="97"/>
                        <a:pt x="53" y="101"/>
                      </a:cubicBezTo>
                      <a:cubicBezTo>
                        <a:pt x="58" y="105"/>
                        <a:pt x="62" y="91"/>
                        <a:pt x="76" y="88"/>
                      </a:cubicBezTo>
                      <a:cubicBezTo>
                        <a:pt x="90" y="85"/>
                        <a:pt x="124" y="79"/>
                        <a:pt x="137" y="81"/>
                      </a:cubicBezTo>
                      <a:cubicBezTo>
                        <a:pt x="150" y="83"/>
                        <a:pt x="150" y="86"/>
                        <a:pt x="153" y="101"/>
                      </a:cubicBezTo>
                      <a:cubicBezTo>
                        <a:pt x="156" y="116"/>
                        <a:pt x="152" y="166"/>
                        <a:pt x="153" y="173"/>
                      </a:cubicBezTo>
                      <a:cubicBezTo>
                        <a:pt x="154" y="180"/>
                        <a:pt x="156" y="146"/>
                        <a:pt x="161" y="141"/>
                      </a:cubicBezTo>
                      <a:cubicBezTo>
                        <a:pt x="166" y="136"/>
                        <a:pt x="180" y="147"/>
                        <a:pt x="181" y="141"/>
                      </a:cubicBezTo>
                      <a:cubicBezTo>
                        <a:pt x="182" y="135"/>
                        <a:pt x="169" y="114"/>
                        <a:pt x="169" y="105"/>
                      </a:cubicBezTo>
                      <a:cubicBezTo>
                        <a:pt x="169" y="96"/>
                        <a:pt x="186" y="102"/>
                        <a:pt x="181" y="89"/>
                      </a:cubicBezTo>
                      <a:cubicBezTo>
                        <a:pt x="176" y="76"/>
                        <a:pt x="155" y="42"/>
                        <a:pt x="137" y="2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7558" name="Freeform 98"/>
              <p:cNvSpPr>
                <a:spLocks/>
              </p:cNvSpPr>
              <p:nvPr/>
            </p:nvSpPr>
            <p:spPr bwMode="auto">
              <a:xfrm>
                <a:off x="2670" y="3462"/>
                <a:ext cx="406" cy="135"/>
              </a:xfrm>
              <a:custGeom>
                <a:avLst/>
                <a:gdLst>
                  <a:gd name="T0" fmla="*/ 0 w 406"/>
                  <a:gd name="T1" fmla="*/ 0 h 135"/>
                  <a:gd name="T2" fmla="*/ 44 w 406"/>
                  <a:gd name="T3" fmla="*/ 64 h 135"/>
                  <a:gd name="T4" fmla="*/ 168 w 406"/>
                  <a:gd name="T5" fmla="*/ 124 h 135"/>
                  <a:gd name="T6" fmla="*/ 316 w 406"/>
                  <a:gd name="T7" fmla="*/ 128 h 135"/>
                  <a:gd name="T8" fmla="*/ 402 w 406"/>
                  <a:gd name="T9" fmla="*/ 90 h 135"/>
                  <a:gd name="T10" fmla="*/ 292 w 406"/>
                  <a:gd name="T11" fmla="*/ 112 h 135"/>
                  <a:gd name="T12" fmla="*/ 232 w 406"/>
                  <a:gd name="T13" fmla="*/ 116 h 135"/>
                  <a:gd name="T14" fmla="*/ 120 w 406"/>
                  <a:gd name="T15" fmla="*/ 88 h 135"/>
                  <a:gd name="T16" fmla="*/ 68 w 406"/>
                  <a:gd name="T17" fmla="*/ 72 h 135"/>
                  <a:gd name="T18" fmla="*/ 4 w 406"/>
                  <a:gd name="T19" fmla="*/ 0 h 1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135"/>
                  <a:gd name="T32" fmla="*/ 406 w 406"/>
                  <a:gd name="T33" fmla="*/ 135 h 1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135">
                    <a:moveTo>
                      <a:pt x="0" y="0"/>
                    </a:moveTo>
                    <a:cubicBezTo>
                      <a:pt x="7" y="11"/>
                      <a:pt x="16" y="43"/>
                      <a:pt x="44" y="64"/>
                    </a:cubicBezTo>
                    <a:cubicBezTo>
                      <a:pt x="72" y="85"/>
                      <a:pt x="123" y="113"/>
                      <a:pt x="168" y="124"/>
                    </a:cubicBezTo>
                    <a:cubicBezTo>
                      <a:pt x="213" y="135"/>
                      <a:pt x="277" y="134"/>
                      <a:pt x="316" y="128"/>
                    </a:cubicBezTo>
                    <a:cubicBezTo>
                      <a:pt x="355" y="122"/>
                      <a:pt x="406" y="93"/>
                      <a:pt x="402" y="90"/>
                    </a:cubicBezTo>
                    <a:cubicBezTo>
                      <a:pt x="398" y="87"/>
                      <a:pt x="320" y="108"/>
                      <a:pt x="292" y="112"/>
                    </a:cubicBezTo>
                    <a:cubicBezTo>
                      <a:pt x="264" y="116"/>
                      <a:pt x="261" y="120"/>
                      <a:pt x="232" y="116"/>
                    </a:cubicBezTo>
                    <a:cubicBezTo>
                      <a:pt x="203" y="112"/>
                      <a:pt x="147" y="95"/>
                      <a:pt x="120" y="88"/>
                    </a:cubicBezTo>
                    <a:cubicBezTo>
                      <a:pt x="93" y="81"/>
                      <a:pt x="87" y="87"/>
                      <a:pt x="68" y="72"/>
                    </a:cubicBezTo>
                    <a:cubicBezTo>
                      <a:pt x="49" y="57"/>
                      <a:pt x="17" y="15"/>
                      <a:pt x="4" y="0"/>
                    </a:cubicBezTo>
                  </a:path>
                </a:pathLst>
              </a:custGeom>
              <a:gradFill rotWithShape="1">
                <a:gsLst>
                  <a:gs pos="0">
                    <a:srgbClr val="003A00"/>
                  </a:gs>
                  <a:gs pos="100000">
                    <a:srgbClr val="003A00"/>
                  </a:gs>
                </a:gsLst>
                <a:lin ang="5400000" scaled="1"/>
              </a:gradFill>
              <a:ln w="317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7534" name="Freeform 99" descr="Циновка"/>
            <p:cNvSpPr>
              <a:spLocks/>
            </p:cNvSpPr>
            <p:nvPr/>
          </p:nvSpPr>
          <p:spPr bwMode="auto">
            <a:xfrm flipH="1">
              <a:off x="2736" y="2832"/>
              <a:ext cx="1008" cy="1402"/>
            </a:xfrm>
            <a:custGeom>
              <a:avLst/>
              <a:gdLst>
                <a:gd name="T0" fmla="*/ 717 w 912"/>
                <a:gd name="T1" fmla="*/ 2617 h 1194"/>
                <a:gd name="T2" fmla="*/ 1157 w 912"/>
                <a:gd name="T3" fmla="*/ 2617 h 1194"/>
                <a:gd name="T4" fmla="*/ 1394 w 912"/>
                <a:gd name="T5" fmla="*/ 2471 h 1194"/>
                <a:gd name="T6" fmla="*/ 1376 w 912"/>
                <a:gd name="T7" fmla="*/ 2036 h 1194"/>
                <a:gd name="T8" fmla="*/ 1376 w 912"/>
                <a:gd name="T9" fmla="*/ 1747 h 1194"/>
                <a:gd name="T10" fmla="*/ 1376 w 912"/>
                <a:gd name="T11" fmla="*/ 1458 h 1194"/>
                <a:gd name="T12" fmla="*/ 1487 w 912"/>
                <a:gd name="T13" fmla="*/ 733 h 1194"/>
                <a:gd name="T14" fmla="*/ 1487 w 912"/>
                <a:gd name="T15" fmla="*/ 296 h 1194"/>
                <a:gd name="T16" fmla="*/ 1488 w 912"/>
                <a:gd name="T17" fmla="*/ 119 h 1194"/>
                <a:gd name="T18" fmla="*/ 1462 w 912"/>
                <a:gd name="T19" fmla="*/ 53 h 1194"/>
                <a:gd name="T20" fmla="*/ 1438 w 912"/>
                <a:gd name="T21" fmla="*/ 15 h 1194"/>
                <a:gd name="T22" fmla="*/ 1388 w 912"/>
                <a:gd name="T23" fmla="*/ 151 h 1194"/>
                <a:gd name="T24" fmla="*/ 1188 w 912"/>
                <a:gd name="T25" fmla="*/ 220 h 1194"/>
                <a:gd name="T26" fmla="*/ 937 w 912"/>
                <a:gd name="T27" fmla="*/ 287 h 1194"/>
                <a:gd name="T28" fmla="*/ 587 w 912"/>
                <a:gd name="T29" fmla="*/ 254 h 1194"/>
                <a:gd name="T30" fmla="*/ 188 w 912"/>
                <a:gd name="T31" fmla="*/ 220 h 1194"/>
                <a:gd name="T32" fmla="*/ 239 w 912"/>
                <a:gd name="T33" fmla="*/ 184 h 1194"/>
                <a:gd name="T34" fmla="*/ 239 w 912"/>
                <a:gd name="T35" fmla="*/ 53 h 1194"/>
                <a:gd name="T36" fmla="*/ 213 w 912"/>
                <a:gd name="T37" fmla="*/ 119 h 1194"/>
                <a:gd name="T38" fmla="*/ 188 w 912"/>
                <a:gd name="T39" fmla="*/ 119 h 1194"/>
                <a:gd name="T40" fmla="*/ 188 w 912"/>
                <a:gd name="T41" fmla="*/ 184 h 1194"/>
                <a:gd name="T42" fmla="*/ 166 w 912"/>
                <a:gd name="T43" fmla="*/ 587 h 1194"/>
                <a:gd name="T44" fmla="*/ 54 w 912"/>
                <a:gd name="T45" fmla="*/ 1602 h 1194"/>
                <a:gd name="T46" fmla="*/ 54 w 912"/>
                <a:gd name="T47" fmla="*/ 2036 h 1194"/>
                <a:gd name="T48" fmla="*/ 73 w 912"/>
                <a:gd name="T49" fmla="*/ 2572 h 1194"/>
                <a:gd name="T50" fmla="*/ 496 w 912"/>
                <a:gd name="T51" fmla="*/ 2617 h 1194"/>
                <a:gd name="T52" fmla="*/ 717 w 912"/>
                <a:gd name="T53" fmla="*/ 2617 h 119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12"/>
                <a:gd name="T82" fmla="*/ 0 h 1194"/>
                <a:gd name="T83" fmla="*/ 912 w 912"/>
                <a:gd name="T84" fmla="*/ 1194 h 119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12" h="1194">
                  <a:moveTo>
                    <a:pt x="434" y="1172"/>
                  </a:moveTo>
                  <a:cubicBezTo>
                    <a:pt x="500" y="1172"/>
                    <a:pt x="633" y="1183"/>
                    <a:pt x="701" y="1172"/>
                  </a:cubicBezTo>
                  <a:cubicBezTo>
                    <a:pt x="769" y="1162"/>
                    <a:pt x="823" y="1151"/>
                    <a:pt x="845" y="1107"/>
                  </a:cubicBezTo>
                  <a:cubicBezTo>
                    <a:pt x="868" y="1064"/>
                    <a:pt x="836" y="967"/>
                    <a:pt x="834" y="912"/>
                  </a:cubicBezTo>
                  <a:cubicBezTo>
                    <a:pt x="833" y="858"/>
                    <a:pt x="834" y="826"/>
                    <a:pt x="834" y="783"/>
                  </a:cubicBezTo>
                  <a:cubicBezTo>
                    <a:pt x="834" y="739"/>
                    <a:pt x="823" y="728"/>
                    <a:pt x="834" y="653"/>
                  </a:cubicBezTo>
                  <a:cubicBezTo>
                    <a:pt x="845" y="577"/>
                    <a:pt x="890" y="414"/>
                    <a:pt x="901" y="328"/>
                  </a:cubicBezTo>
                  <a:cubicBezTo>
                    <a:pt x="912" y="241"/>
                    <a:pt x="901" y="179"/>
                    <a:pt x="901" y="133"/>
                  </a:cubicBezTo>
                  <a:cubicBezTo>
                    <a:pt x="901" y="87"/>
                    <a:pt x="904" y="71"/>
                    <a:pt x="902" y="53"/>
                  </a:cubicBezTo>
                  <a:cubicBezTo>
                    <a:pt x="900" y="35"/>
                    <a:pt x="892" y="31"/>
                    <a:pt x="887" y="23"/>
                  </a:cubicBezTo>
                  <a:cubicBezTo>
                    <a:pt x="882" y="15"/>
                    <a:pt x="880" y="0"/>
                    <a:pt x="872" y="7"/>
                  </a:cubicBezTo>
                  <a:cubicBezTo>
                    <a:pt x="864" y="14"/>
                    <a:pt x="866" y="53"/>
                    <a:pt x="841" y="68"/>
                  </a:cubicBezTo>
                  <a:cubicBezTo>
                    <a:pt x="816" y="83"/>
                    <a:pt x="765" y="88"/>
                    <a:pt x="720" y="98"/>
                  </a:cubicBezTo>
                  <a:cubicBezTo>
                    <a:pt x="675" y="108"/>
                    <a:pt x="629" y="126"/>
                    <a:pt x="568" y="129"/>
                  </a:cubicBezTo>
                  <a:cubicBezTo>
                    <a:pt x="507" y="132"/>
                    <a:pt x="432" y="119"/>
                    <a:pt x="356" y="114"/>
                  </a:cubicBezTo>
                  <a:cubicBezTo>
                    <a:pt x="280" y="109"/>
                    <a:pt x="149" y="103"/>
                    <a:pt x="114" y="98"/>
                  </a:cubicBezTo>
                  <a:cubicBezTo>
                    <a:pt x="79" y="93"/>
                    <a:pt x="139" y="95"/>
                    <a:pt x="144" y="83"/>
                  </a:cubicBezTo>
                  <a:cubicBezTo>
                    <a:pt x="149" y="71"/>
                    <a:pt x="146" y="28"/>
                    <a:pt x="144" y="23"/>
                  </a:cubicBezTo>
                  <a:cubicBezTo>
                    <a:pt x="142" y="18"/>
                    <a:pt x="134" y="48"/>
                    <a:pt x="129" y="53"/>
                  </a:cubicBezTo>
                  <a:cubicBezTo>
                    <a:pt x="124" y="58"/>
                    <a:pt x="116" y="48"/>
                    <a:pt x="114" y="53"/>
                  </a:cubicBezTo>
                  <a:cubicBezTo>
                    <a:pt x="112" y="58"/>
                    <a:pt x="116" y="48"/>
                    <a:pt x="114" y="83"/>
                  </a:cubicBezTo>
                  <a:cubicBezTo>
                    <a:pt x="112" y="118"/>
                    <a:pt x="113" y="157"/>
                    <a:pt x="100" y="263"/>
                  </a:cubicBezTo>
                  <a:cubicBezTo>
                    <a:pt x="87" y="369"/>
                    <a:pt x="44" y="609"/>
                    <a:pt x="33" y="718"/>
                  </a:cubicBezTo>
                  <a:cubicBezTo>
                    <a:pt x="22" y="826"/>
                    <a:pt x="32" y="841"/>
                    <a:pt x="33" y="912"/>
                  </a:cubicBezTo>
                  <a:cubicBezTo>
                    <a:pt x="35" y="984"/>
                    <a:pt x="0" y="1107"/>
                    <a:pt x="44" y="1151"/>
                  </a:cubicBezTo>
                  <a:cubicBezTo>
                    <a:pt x="89" y="1194"/>
                    <a:pt x="235" y="1168"/>
                    <a:pt x="300" y="1172"/>
                  </a:cubicBezTo>
                  <a:cubicBezTo>
                    <a:pt x="366" y="1176"/>
                    <a:pt x="367" y="1172"/>
                    <a:pt x="434" y="1172"/>
                  </a:cubicBezTo>
                  <a:close/>
                </a:path>
              </a:pathLst>
            </a:cu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7535" name="Group 100"/>
            <p:cNvGrpSpPr>
              <a:grpSpLocks/>
            </p:cNvGrpSpPr>
            <p:nvPr/>
          </p:nvGrpSpPr>
          <p:grpSpPr bwMode="auto">
            <a:xfrm flipH="1">
              <a:off x="3456" y="3744"/>
              <a:ext cx="528" cy="480"/>
              <a:chOff x="2640" y="3024"/>
              <a:chExt cx="598" cy="575"/>
            </a:xfrm>
          </p:grpSpPr>
          <p:grpSp>
            <p:nvGrpSpPr>
              <p:cNvPr id="107538" name="Group 101"/>
              <p:cNvGrpSpPr>
                <a:grpSpLocks/>
              </p:cNvGrpSpPr>
              <p:nvPr/>
            </p:nvGrpSpPr>
            <p:grpSpPr bwMode="auto">
              <a:xfrm>
                <a:off x="2640" y="3024"/>
                <a:ext cx="598" cy="575"/>
                <a:chOff x="1355" y="3089"/>
                <a:chExt cx="598" cy="575"/>
              </a:xfrm>
            </p:grpSpPr>
            <p:sp>
              <p:nvSpPr>
                <p:cNvPr id="107540" name="Freeform 102"/>
                <p:cNvSpPr>
                  <a:spLocks/>
                </p:cNvSpPr>
                <p:nvPr/>
              </p:nvSpPr>
              <p:spPr bwMode="auto">
                <a:xfrm>
                  <a:off x="1355" y="3089"/>
                  <a:ext cx="598" cy="572"/>
                </a:xfrm>
                <a:custGeom>
                  <a:avLst/>
                  <a:gdLst>
                    <a:gd name="T0" fmla="*/ 85 w 598"/>
                    <a:gd name="T1" fmla="*/ 511 h 572"/>
                    <a:gd name="T2" fmla="*/ 275 w 598"/>
                    <a:gd name="T3" fmla="*/ 569 h 572"/>
                    <a:gd name="T4" fmla="*/ 507 w 598"/>
                    <a:gd name="T5" fmla="*/ 493 h 572"/>
                    <a:gd name="T6" fmla="*/ 591 w 598"/>
                    <a:gd name="T7" fmla="*/ 305 h 572"/>
                    <a:gd name="T8" fmla="*/ 551 w 598"/>
                    <a:gd name="T9" fmla="*/ 113 h 572"/>
                    <a:gd name="T10" fmla="*/ 567 w 598"/>
                    <a:gd name="T11" fmla="*/ 65 h 572"/>
                    <a:gd name="T12" fmla="*/ 565 w 598"/>
                    <a:gd name="T13" fmla="*/ 31 h 572"/>
                    <a:gd name="T14" fmla="*/ 519 w 598"/>
                    <a:gd name="T15" fmla="*/ 17 h 572"/>
                    <a:gd name="T16" fmla="*/ 469 w 598"/>
                    <a:gd name="T17" fmla="*/ 31 h 572"/>
                    <a:gd name="T18" fmla="*/ 443 w 598"/>
                    <a:gd name="T19" fmla="*/ 53 h 572"/>
                    <a:gd name="T20" fmla="*/ 373 w 598"/>
                    <a:gd name="T21" fmla="*/ 31 h 572"/>
                    <a:gd name="T22" fmla="*/ 325 w 598"/>
                    <a:gd name="T23" fmla="*/ 31 h 572"/>
                    <a:gd name="T24" fmla="*/ 303 w 598"/>
                    <a:gd name="T25" fmla="*/ 21 h 572"/>
                    <a:gd name="T26" fmla="*/ 267 w 598"/>
                    <a:gd name="T27" fmla="*/ 9 h 572"/>
                    <a:gd name="T28" fmla="*/ 203 w 598"/>
                    <a:gd name="T29" fmla="*/ 73 h 572"/>
                    <a:gd name="T30" fmla="*/ 133 w 598"/>
                    <a:gd name="T31" fmla="*/ 31 h 572"/>
                    <a:gd name="T32" fmla="*/ 23 w 598"/>
                    <a:gd name="T33" fmla="*/ 49 h 572"/>
                    <a:gd name="T34" fmla="*/ 37 w 598"/>
                    <a:gd name="T35" fmla="*/ 127 h 572"/>
                    <a:gd name="T36" fmla="*/ 3 w 598"/>
                    <a:gd name="T37" fmla="*/ 233 h 572"/>
                    <a:gd name="T38" fmla="*/ 19 w 598"/>
                    <a:gd name="T39" fmla="*/ 409 h 572"/>
                    <a:gd name="T40" fmla="*/ 85 w 598"/>
                    <a:gd name="T41" fmla="*/ 511 h 57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98"/>
                    <a:gd name="T64" fmla="*/ 0 h 572"/>
                    <a:gd name="T65" fmla="*/ 598 w 598"/>
                    <a:gd name="T66" fmla="*/ 572 h 57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98" h="572">
                      <a:moveTo>
                        <a:pt x="85" y="511"/>
                      </a:moveTo>
                      <a:cubicBezTo>
                        <a:pt x="133" y="537"/>
                        <a:pt x="205" y="572"/>
                        <a:pt x="275" y="569"/>
                      </a:cubicBezTo>
                      <a:cubicBezTo>
                        <a:pt x="345" y="566"/>
                        <a:pt x="454" y="537"/>
                        <a:pt x="507" y="493"/>
                      </a:cubicBezTo>
                      <a:cubicBezTo>
                        <a:pt x="560" y="449"/>
                        <a:pt x="584" y="368"/>
                        <a:pt x="591" y="305"/>
                      </a:cubicBezTo>
                      <a:cubicBezTo>
                        <a:pt x="598" y="242"/>
                        <a:pt x="555" y="153"/>
                        <a:pt x="551" y="113"/>
                      </a:cubicBezTo>
                      <a:cubicBezTo>
                        <a:pt x="547" y="73"/>
                        <a:pt x="565" y="79"/>
                        <a:pt x="567" y="65"/>
                      </a:cubicBezTo>
                      <a:cubicBezTo>
                        <a:pt x="569" y="51"/>
                        <a:pt x="573" y="39"/>
                        <a:pt x="565" y="31"/>
                      </a:cubicBezTo>
                      <a:cubicBezTo>
                        <a:pt x="557" y="23"/>
                        <a:pt x="535" y="17"/>
                        <a:pt x="519" y="17"/>
                      </a:cubicBezTo>
                      <a:cubicBezTo>
                        <a:pt x="503" y="17"/>
                        <a:pt x="482" y="25"/>
                        <a:pt x="469" y="31"/>
                      </a:cubicBezTo>
                      <a:cubicBezTo>
                        <a:pt x="456" y="37"/>
                        <a:pt x="459" y="53"/>
                        <a:pt x="443" y="53"/>
                      </a:cubicBezTo>
                      <a:cubicBezTo>
                        <a:pt x="427" y="53"/>
                        <a:pt x="393" y="35"/>
                        <a:pt x="373" y="31"/>
                      </a:cubicBezTo>
                      <a:cubicBezTo>
                        <a:pt x="353" y="27"/>
                        <a:pt x="337" y="33"/>
                        <a:pt x="325" y="31"/>
                      </a:cubicBezTo>
                      <a:cubicBezTo>
                        <a:pt x="313" y="29"/>
                        <a:pt x="313" y="25"/>
                        <a:pt x="303" y="21"/>
                      </a:cubicBezTo>
                      <a:cubicBezTo>
                        <a:pt x="293" y="17"/>
                        <a:pt x="284" y="0"/>
                        <a:pt x="267" y="9"/>
                      </a:cubicBezTo>
                      <a:cubicBezTo>
                        <a:pt x="250" y="18"/>
                        <a:pt x="225" y="69"/>
                        <a:pt x="203" y="73"/>
                      </a:cubicBezTo>
                      <a:cubicBezTo>
                        <a:pt x="181" y="77"/>
                        <a:pt x="163" y="35"/>
                        <a:pt x="133" y="31"/>
                      </a:cubicBezTo>
                      <a:cubicBezTo>
                        <a:pt x="103" y="27"/>
                        <a:pt x="39" y="33"/>
                        <a:pt x="23" y="49"/>
                      </a:cubicBezTo>
                      <a:cubicBezTo>
                        <a:pt x="7" y="65"/>
                        <a:pt x="40" y="96"/>
                        <a:pt x="37" y="127"/>
                      </a:cubicBezTo>
                      <a:cubicBezTo>
                        <a:pt x="34" y="158"/>
                        <a:pt x="6" y="186"/>
                        <a:pt x="3" y="233"/>
                      </a:cubicBezTo>
                      <a:cubicBezTo>
                        <a:pt x="0" y="280"/>
                        <a:pt x="5" y="363"/>
                        <a:pt x="19" y="409"/>
                      </a:cubicBezTo>
                      <a:cubicBezTo>
                        <a:pt x="33" y="455"/>
                        <a:pt x="71" y="490"/>
                        <a:pt x="85" y="511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40C040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41" name="Freeform 103"/>
                <p:cNvSpPr>
                  <a:spLocks/>
                </p:cNvSpPr>
                <p:nvPr/>
              </p:nvSpPr>
              <p:spPr bwMode="auto">
                <a:xfrm>
                  <a:off x="1382" y="3143"/>
                  <a:ext cx="354" cy="515"/>
                </a:xfrm>
                <a:custGeom>
                  <a:avLst/>
                  <a:gdLst>
                    <a:gd name="T0" fmla="*/ 0 w 354"/>
                    <a:gd name="T1" fmla="*/ 3 h 515"/>
                    <a:gd name="T2" fmla="*/ 64 w 354"/>
                    <a:gd name="T3" fmla="*/ 11 h 515"/>
                    <a:gd name="T4" fmla="*/ 176 w 354"/>
                    <a:gd name="T5" fmla="*/ 71 h 515"/>
                    <a:gd name="T6" fmla="*/ 288 w 354"/>
                    <a:gd name="T7" fmla="*/ 163 h 515"/>
                    <a:gd name="T8" fmla="*/ 346 w 354"/>
                    <a:gd name="T9" fmla="*/ 313 h 515"/>
                    <a:gd name="T10" fmla="*/ 336 w 354"/>
                    <a:gd name="T11" fmla="*/ 403 h 515"/>
                    <a:gd name="T12" fmla="*/ 272 w 354"/>
                    <a:gd name="T13" fmla="*/ 515 h 5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4"/>
                    <a:gd name="T22" fmla="*/ 0 h 515"/>
                    <a:gd name="T23" fmla="*/ 354 w 354"/>
                    <a:gd name="T24" fmla="*/ 515 h 5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4" h="515">
                      <a:moveTo>
                        <a:pt x="0" y="3"/>
                      </a:moveTo>
                      <a:cubicBezTo>
                        <a:pt x="11" y="4"/>
                        <a:pt x="35" y="0"/>
                        <a:pt x="64" y="11"/>
                      </a:cubicBezTo>
                      <a:cubicBezTo>
                        <a:pt x="93" y="22"/>
                        <a:pt x="139" y="46"/>
                        <a:pt x="176" y="71"/>
                      </a:cubicBezTo>
                      <a:cubicBezTo>
                        <a:pt x="213" y="96"/>
                        <a:pt x="260" y="123"/>
                        <a:pt x="288" y="163"/>
                      </a:cubicBezTo>
                      <a:cubicBezTo>
                        <a:pt x="316" y="203"/>
                        <a:pt x="338" y="273"/>
                        <a:pt x="346" y="313"/>
                      </a:cubicBezTo>
                      <a:cubicBezTo>
                        <a:pt x="354" y="353"/>
                        <a:pt x="348" y="369"/>
                        <a:pt x="336" y="403"/>
                      </a:cubicBezTo>
                      <a:cubicBezTo>
                        <a:pt x="324" y="437"/>
                        <a:pt x="285" y="492"/>
                        <a:pt x="272" y="515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42" name="Freeform 104"/>
                <p:cNvSpPr>
                  <a:spLocks/>
                </p:cNvSpPr>
                <p:nvPr/>
              </p:nvSpPr>
              <p:spPr bwMode="auto">
                <a:xfrm>
                  <a:off x="1658" y="3120"/>
                  <a:ext cx="56" cy="162"/>
                </a:xfrm>
                <a:custGeom>
                  <a:avLst/>
                  <a:gdLst>
                    <a:gd name="T0" fmla="*/ 22 w 56"/>
                    <a:gd name="T1" fmla="*/ 0 h 162"/>
                    <a:gd name="T2" fmla="*/ 52 w 56"/>
                    <a:gd name="T3" fmla="*/ 78 h 162"/>
                    <a:gd name="T4" fmla="*/ 0 w 56"/>
                    <a:gd name="T5" fmla="*/ 162 h 162"/>
                    <a:gd name="T6" fmla="*/ 0 60000 65536"/>
                    <a:gd name="T7" fmla="*/ 0 60000 65536"/>
                    <a:gd name="T8" fmla="*/ 0 60000 65536"/>
                    <a:gd name="T9" fmla="*/ 0 w 56"/>
                    <a:gd name="T10" fmla="*/ 0 h 162"/>
                    <a:gd name="T11" fmla="*/ 56 w 56"/>
                    <a:gd name="T12" fmla="*/ 162 h 1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6" h="162">
                      <a:moveTo>
                        <a:pt x="22" y="0"/>
                      </a:moveTo>
                      <a:cubicBezTo>
                        <a:pt x="27" y="13"/>
                        <a:pt x="56" y="51"/>
                        <a:pt x="52" y="78"/>
                      </a:cubicBezTo>
                      <a:cubicBezTo>
                        <a:pt x="48" y="105"/>
                        <a:pt x="11" y="145"/>
                        <a:pt x="0" y="16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43" name="Freeform 105"/>
                <p:cNvSpPr>
                  <a:spLocks/>
                </p:cNvSpPr>
                <p:nvPr/>
              </p:nvSpPr>
              <p:spPr bwMode="auto">
                <a:xfrm>
                  <a:off x="1680" y="3176"/>
                  <a:ext cx="150" cy="170"/>
                </a:xfrm>
                <a:custGeom>
                  <a:avLst/>
                  <a:gdLst>
                    <a:gd name="T0" fmla="*/ 0 w 150"/>
                    <a:gd name="T1" fmla="*/ 88 h 170"/>
                    <a:gd name="T2" fmla="*/ 50 w 150"/>
                    <a:gd name="T3" fmla="*/ 30 h 170"/>
                    <a:gd name="T4" fmla="*/ 130 w 150"/>
                    <a:gd name="T5" fmla="*/ 10 h 170"/>
                    <a:gd name="T6" fmla="*/ 144 w 150"/>
                    <a:gd name="T7" fmla="*/ 88 h 170"/>
                    <a:gd name="T8" fmla="*/ 96 w 150"/>
                    <a:gd name="T9" fmla="*/ 136 h 170"/>
                    <a:gd name="T10" fmla="*/ 54 w 150"/>
                    <a:gd name="T11" fmla="*/ 146 h 170"/>
                    <a:gd name="T12" fmla="*/ 30 w 150"/>
                    <a:gd name="T13" fmla="*/ 170 h 1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0"/>
                    <a:gd name="T22" fmla="*/ 0 h 170"/>
                    <a:gd name="T23" fmla="*/ 150 w 150"/>
                    <a:gd name="T24" fmla="*/ 170 h 1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0" h="170">
                      <a:moveTo>
                        <a:pt x="0" y="88"/>
                      </a:moveTo>
                      <a:cubicBezTo>
                        <a:pt x="8" y="78"/>
                        <a:pt x="28" y="43"/>
                        <a:pt x="50" y="30"/>
                      </a:cubicBezTo>
                      <a:cubicBezTo>
                        <a:pt x="72" y="17"/>
                        <a:pt x="114" y="0"/>
                        <a:pt x="130" y="10"/>
                      </a:cubicBezTo>
                      <a:cubicBezTo>
                        <a:pt x="146" y="20"/>
                        <a:pt x="150" y="67"/>
                        <a:pt x="144" y="88"/>
                      </a:cubicBezTo>
                      <a:cubicBezTo>
                        <a:pt x="138" y="109"/>
                        <a:pt x="111" y="126"/>
                        <a:pt x="96" y="136"/>
                      </a:cubicBezTo>
                      <a:cubicBezTo>
                        <a:pt x="81" y="146"/>
                        <a:pt x="65" y="140"/>
                        <a:pt x="54" y="146"/>
                      </a:cubicBezTo>
                      <a:cubicBezTo>
                        <a:pt x="43" y="152"/>
                        <a:pt x="35" y="165"/>
                        <a:pt x="30" y="17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44" name="Freeform 106"/>
                <p:cNvSpPr>
                  <a:spLocks/>
                </p:cNvSpPr>
                <p:nvPr/>
              </p:nvSpPr>
              <p:spPr bwMode="auto">
                <a:xfrm>
                  <a:off x="1824" y="3216"/>
                  <a:ext cx="118" cy="190"/>
                </a:xfrm>
                <a:custGeom>
                  <a:avLst/>
                  <a:gdLst>
                    <a:gd name="T0" fmla="*/ 0 w 118"/>
                    <a:gd name="T1" fmla="*/ 0 h 190"/>
                    <a:gd name="T2" fmla="*/ 30 w 118"/>
                    <a:gd name="T3" fmla="*/ 42 h 190"/>
                    <a:gd name="T4" fmla="*/ 96 w 118"/>
                    <a:gd name="T5" fmla="*/ 96 h 190"/>
                    <a:gd name="T6" fmla="*/ 118 w 118"/>
                    <a:gd name="T7" fmla="*/ 190 h 1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8"/>
                    <a:gd name="T13" fmla="*/ 0 h 190"/>
                    <a:gd name="T14" fmla="*/ 118 w 118"/>
                    <a:gd name="T15" fmla="*/ 190 h 1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8" h="190">
                      <a:moveTo>
                        <a:pt x="0" y="0"/>
                      </a:moveTo>
                      <a:cubicBezTo>
                        <a:pt x="5" y="7"/>
                        <a:pt x="14" y="26"/>
                        <a:pt x="30" y="42"/>
                      </a:cubicBezTo>
                      <a:cubicBezTo>
                        <a:pt x="46" y="58"/>
                        <a:pt x="81" y="71"/>
                        <a:pt x="96" y="96"/>
                      </a:cubicBezTo>
                      <a:cubicBezTo>
                        <a:pt x="111" y="121"/>
                        <a:pt x="114" y="171"/>
                        <a:pt x="118" y="19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45" name="Freeform 107"/>
                <p:cNvSpPr>
                  <a:spLocks/>
                </p:cNvSpPr>
                <p:nvPr/>
              </p:nvSpPr>
              <p:spPr bwMode="auto">
                <a:xfrm>
                  <a:off x="1806" y="3138"/>
                  <a:ext cx="114" cy="73"/>
                </a:xfrm>
                <a:custGeom>
                  <a:avLst/>
                  <a:gdLst>
                    <a:gd name="T0" fmla="*/ 0 w 114"/>
                    <a:gd name="T1" fmla="*/ 0 h 73"/>
                    <a:gd name="T2" fmla="*/ 52 w 114"/>
                    <a:gd name="T3" fmla="*/ 68 h 73"/>
                    <a:gd name="T4" fmla="*/ 114 w 114"/>
                    <a:gd name="T5" fmla="*/ 30 h 73"/>
                    <a:gd name="T6" fmla="*/ 0 60000 65536"/>
                    <a:gd name="T7" fmla="*/ 0 60000 65536"/>
                    <a:gd name="T8" fmla="*/ 0 60000 65536"/>
                    <a:gd name="T9" fmla="*/ 0 w 114"/>
                    <a:gd name="T10" fmla="*/ 0 h 73"/>
                    <a:gd name="T11" fmla="*/ 114 w 114"/>
                    <a:gd name="T12" fmla="*/ 73 h 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4" h="73">
                      <a:moveTo>
                        <a:pt x="0" y="0"/>
                      </a:moveTo>
                      <a:cubicBezTo>
                        <a:pt x="9" y="11"/>
                        <a:pt x="33" y="63"/>
                        <a:pt x="52" y="68"/>
                      </a:cubicBezTo>
                      <a:cubicBezTo>
                        <a:pt x="71" y="73"/>
                        <a:pt x="101" y="38"/>
                        <a:pt x="114" y="30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46" name="Freeform 108"/>
                <p:cNvSpPr>
                  <a:spLocks/>
                </p:cNvSpPr>
                <p:nvPr/>
              </p:nvSpPr>
              <p:spPr bwMode="auto">
                <a:xfrm>
                  <a:off x="1838" y="3382"/>
                  <a:ext cx="60" cy="168"/>
                </a:xfrm>
                <a:custGeom>
                  <a:avLst/>
                  <a:gdLst>
                    <a:gd name="T0" fmla="*/ 0 w 60"/>
                    <a:gd name="T1" fmla="*/ 0 h 168"/>
                    <a:gd name="T2" fmla="*/ 44 w 60"/>
                    <a:gd name="T3" fmla="*/ 60 h 168"/>
                    <a:gd name="T4" fmla="*/ 60 w 60"/>
                    <a:gd name="T5" fmla="*/ 168 h 168"/>
                    <a:gd name="T6" fmla="*/ 0 60000 65536"/>
                    <a:gd name="T7" fmla="*/ 0 60000 65536"/>
                    <a:gd name="T8" fmla="*/ 0 60000 65536"/>
                    <a:gd name="T9" fmla="*/ 0 w 60"/>
                    <a:gd name="T10" fmla="*/ 0 h 168"/>
                    <a:gd name="T11" fmla="*/ 60 w 60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" h="168">
                      <a:moveTo>
                        <a:pt x="0" y="0"/>
                      </a:moveTo>
                      <a:cubicBezTo>
                        <a:pt x="7" y="9"/>
                        <a:pt x="34" y="32"/>
                        <a:pt x="44" y="60"/>
                      </a:cubicBezTo>
                      <a:cubicBezTo>
                        <a:pt x="54" y="88"/>
                        <a:pt x="57" y="146"/>
                        <a:pt x="60" y="16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47" name="Freeform 109"/>
                <p:cNvSpPr>
                  <a:spLocks/>
                </p:cNvSpPr>
                <p:nvPr/>
              </p:nvSpPr>
              <p:spPr bwMode="auto">
                <a:xfrm>
                  <a:off x="1702" y="3354"/>
                  <a:ext cx="114" cy="276"/>
                </a:xfrm>
                <a:custGeom>
                  <a:avLst/>
                  <a:gdLst>
                    <a:gd name="T0" fmla="*/ 0 w 114"/>
                    <a:gd name="T1" fmla="*/ 0 h 276"/>
                    <a:gd name="T2" fmla="*/ 28 w 114"/>
                    <a:gd name="T3" fmla="*/ 40 h 276"/>
                    <a:gd name="T4" fmla="*/ 100 w 114"/>
                    <a:gd name="T5" fmla="*/ 80 h 276"/>
                    <a:gd name="T6" fmla="*/ 112 w 114"/>
                    <a:gd name="T7" fmla="*/ 168 h 276"/>
                    <a:gd name="T8" fmla="*/ 96 w 114"/>
                    <a:gd name="T9" fmla="*/ 276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76"/>
                    <a:gd name="T17" fmla="*/ 114 w 114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76">
                      <a:moveTo>
                        <a:pt x="0" y="0"/>
                      </a:moveTo>
                      <a:cubicBezTo>
                        <a:pt x="5" y="7"/>
                        <a:pt x="11" y="27"/>
                        <a:pt x="28" y="40"/>
                      </a:cubicBezTo>
                      <a:cubicBezTo>
                        <a:pt x="45" y="53"/>
                        <a:pt x="86" y="59"/>
                        <a:pt x="100" y="80"/>
                      </a:cubicBezTo>
                      <a:cubicBezTo>
                        <a:pt x="114" y="101"/>
                        <a:pt x="113" y="135"/>
                        <a:pt x="112" y="168"/>
                      </a:cubicBezTo>
                      <a:cubicBezTo>
                        <a:pt x="111" y="201"/>
                        <a:pt x="99" y="254"/>
                        <a:pt x="96" y="276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48" name="Freeform 110"/>
                <p:cNvSpPr>
                  <a:spLocks/>
                </p:cNvSpPr>
                <p:nvPr/>
              </p:nvSpPr>
              <p:spPr bwMode="auto">
                <a:xfrm>
                  <a:off x="1584" y="3552"/>
                  <a:ext cx="96" cy="48"/>
                </a:xfrm>
                <a:custGeom>
                  <a:avLst/>
                  <a:gdLst>
                    <a:gd name="T0" fmla="*/ 96 w 96"/>
                    <a:gd name="T1" fmla="*/ 0 h 48"/>
                    <a:gd name="T2" fmla="*/ 46 w 96"/>
                    <a:gd name="T3" fmla="*/ 38 h 48"/>
                    <a:gd name="T4" fmla="*/ 0 w 96"/>
                    <a:gd name="T5" fmla="*/ 48 h 48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48"/>
                    <a:gd name="T11" fmla="*/ 96 w 9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48">
                      <a:moveTo>
                        <a:pt x="96" y="0"/>
                      </a:moveTo>
                      <a:cubicBezTo>
                        <a:pt x="88" y="6"/>
                        <a:pt x="62" y="30"/>
                        <a:pt x="46" y="38"/>
                      </a:cubicBezTo>
                      <a:cubicBezTo>
                        <a:pt x="30" y="46"/>
                        <a:pt x="10" y="46"/>
                        <a:pt x="0" y="4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49" name="Freeform 111"/>
                <p:cNvSpPr>
                  <a:spLocks/>
                </p:cNvSpPr>
                <p:nvPr/>
              </p:nvSpPr>
              <p:spPr bwMode="auto">
                <a:xfrm>
                  <a:off x="1390" y="3206"/>
                  <a:ext cx="98" cy="394"/>
                </a:xfrm>
                <a:custGeom>
                  <a:avLst/>
                  <a:gdLst>
                    <a:gd name="T0" fmla="*/ 0 w 98"/>
                    <a:gd name="T1" fmla="*/ 0 h 394"/>
                    <a:gd name="T2" fmla="*/ 56 w 98"/>
                    <a:gd name="T3" fmla="*/ 48 h 394"/>
                    <a:gd name="T4" fmla="*/ 84 w 98"/>
                    <a:gd name="T5" fmla="*/ 108 h 394"/>
                    <a:gd name="T6" fmla="*/ 72 w 98"/>
                    <a:gd name="T7" fmla="*/ 196 h 394"/>
                    <a:gd name="T8" fmla="*/ 40 w 98"/>
                    <a:gd name="T9" fmla="*/ 272 h 394"/>
                    <a:gd name="T10" fmla="*/ 98 w 98"/>
                    <a:gd name="T11" fmla="*/ 394 h 39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8"/>
                    <a:gd name="T19" fmla="*/ 0 h 394"/>
                    <a:gd name="T20" fmla="*/ 98 w 98"/>
                    <a:gd name="T21" fmla="*/ 394 h 39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8" h="394">
                      <a:moveTo>
                        <a:pt x="0" y="0"/>
                      </a:moveTo>
                      <a:cubicBezTo>
                        <a:pt x="9" y="8"/>
                        <a:pt x="42" y="30"/>
                        <a:pt x="56" y="48"/>
                      </a:cubicBezTo>
                      <a:cubicBezTo>
                        <a:pt x="70" y="66"/>
                        <a:pt x="81" y="83"/>
                        <a:pt x="84" y="108"/>
                      </a:cubicBezTo>
                      <a:cubicBezTo>
                        <a:pt x="87" y="133"/>
                        <a:pt x="79" y="169"/>
                        <a:pt x="72" y="196"/>
                      </a:cubicBezTo>
                      <a:cubicBezTo>
                        <a:pt x="65" y="223"/>
                        <a:pt x="36" y="239"/>
                        <a:pt x="40" y="272"/>
                      </a:cubicBezTo>
                      <a:cubicBezTo>
                        <a:pt x="44" y="305"/>
                        <a:pt x="86" y="369"/>
                        <a:pt x="98" y="3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50" name="Freeform 112"/>
                <p:cNvSpPr>
                  <a:spLocks/>
                </p:cNvSpPr>
                <p:nvPr/>
              </p:nvSpPr>
              <p:spPr bwMode="auto">
                <a:xfrm>
                  <a:off x="1424" y="3216"/>
                  <a:ext cx="208" cy="448"/>
                </a:xfrm>
                <a:custGeom>
                  <a:avLst/>
                  <a:gdLst>
                    <a:gd name="T0" fmla="*/ 112 w 208"/>
                    <a:gd name="T1" fmla="*/ 0 h 448"/>
                    <a:gd name="T2" fmla="*/ 112 w 208"/>
                    <a:gd name="T3" fmla="*/ 96 h 448"/>
                    <a:gd name="T4" fmla="*/ 18 w 208"/>
                    <a:gd name="T5" fmla="*/ 210 h 448"/>
                    <a:gd name="T6" fmla="*/ 16 w 208"/>
                    <a:gd name="T7" fmla="*/ 336 h 448"/>
                    <a:gd name="T8" fmla="*/ 112 w 208"/>
                    <a:gd name="T9" fmla="*/ 432 h 448"/>
                    <a:gd name="T10" fmla="*/ 208 w 208"/>
                    <a:gd name="T11" fmla="*/ 432 h 4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8"/>
                    <a:gd name="T19" fmla="*/ 0 h 448"/>
                    <a:gd name="T20" fmla="*/ 208 w 208"/>
                    <a:gd name="T21" fmla="*/ 448 h 4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8" h="448">
                      <a:moveTo>
                        <a:pt x="112" y="0"/>
                      </a:moveTo>
                      <a:cubicBezTo>
                        <a:pt x="120" y="32"/>
                        <a:pt x="128" y="61"/>
                        <a:pt x="112" y="96"/>
                      </a:cubicBezTo>
                      <a:cubicBezTo>
                        <a:pt x="96" y="131"/>
                        <a:pt x="34" y="170"/>
                        <a:pt x="18" y="210"/>
                      </a:cubicBezTo>
                      <a:cubicBezTo>
                        <a:pt x="2" y="250"/>
                        <a:pt x="0" y="299"/>
                        <a:pt x="16" y="336"/>
                      </a:cubicBezTo>
                      <a:cubicBezTo>
                        <a:pt x="32" y="373"/>
                        <a:pt x="80" y="416"/>
                        <a:pt x="112" y="432"/>
                      </a:cubicBezTo>
                      <a:cubicBezTo>
                        <a:pt x="144" y="448"/>
                        <a:pt x="176" y="440"/>
                        <a:pt x="208" y="4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51" name="Freeform 113"/>
                <p:cNvSpPr>
                  <a:spLocks/>
                </p:cNvSpPr>
                <p:nvPr/>
              </p:nvSpPr>
              <p:spPr bwMode="auto">
                <a:xfrm>
                  <a:off x="1362" y="3290"/>
                  <a:ext cx="113" cy="132"/>
                </a:xfrm>
                <a:custGeom>
                  <a:avLst/>
                  <a:gdLst>
                    <a:gd name="T0" fmla="*/ 0 w 113"/>
                    <a:gd name="T1" fmla="*/ 0 h 132"/>
                    <a:gd name="T2" fmla="*/ 100 w 113"/>
                    <a:gd name="T3" fmla="*/ 76 h 132"/>
                    <a:gd name="T4" fmla="*/ 80 w 113"/>
                    <a:gd name="T5" fmla="*/ 132 h 132"/>
                    <a:gd name="T6" fmla="*/ 0 60000 65536"/>
                    <a:gd name="T7" fmla="*/ 0 60000 65536"/>
                    <a:gd name="T8" fmla="*/ 0 60000 65536"/>
                    <a:gd name="T9" fmla="*/ 0 w 113"/>
                    <a:gd name="T10" fmla="*/ 0 h 132"/>
                    <a:gd name="T11" fmla="*/ 113 w 113"/>
                    <a:gd name="T12" fmla="*/ 132 h 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3" h="132">
                      <a:moveTo>
                        <a:pt x="0" y="0"/>
                      </a:moveTo>
                      <a:cubicBezTo>
                        <a:pt x="17" y="13"/>
                        <a:pt x="87" y="54"/>
                        <a:pt x="100" y="76"/>
                      </a:cubicBezTo>
                      <a:cubicBezTo>
                        <a:pt x="113" y="98"/>
                        <a:pt x="84" y="120"/>
                        <a:pt x="80" y="13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52" name="Freeform 114"/>
                <p:cNvSpPr>
                  <a:spLocks/>
                </p:cNvSpPr>
                <p:nvPr/>
              </p:nvSpPr>
              <p:spPr bwMode="auto">
                <a:xfrm>
                  <a:off x="1488" y="3306"/>
                  <a:ext cx="114" cy="294"/>
                </a:xfrm>
                <a:custGeom>
                  <a:avLst/>
                  <a:gdLst>
                    <a:gd name="T0" fmla="*/ 114 w 114"/>
                    <a:gd name="T1" fmla="*/ 0 h 294"/>
                    <a:gd name="T2" fmla="*/ 48 w 114"/>
                    <a:gd name="T3" fmla="*/ 102 h 294"/>
                    <a:gd name="T4" fmla="*/ 14 w 114"/>
                    <a:gd name="T5" fmla="*/ 176 h 294"/>
                    <a:gd name="T6" fmla="*/ 0 w 114"/>
                    <a:gd name="T7" fmla="*/ 294 h 29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"/>
                    <a:gd name="T13" fmla="*/ 0 h 294"/>
                    <a:gd name="T14" fmla="*/ 114 w 114"/>
                    <a:gd name="T15" fmla="*/ 294 h 29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" h="294">
                      <a:moveTo>
                        <a:pt x="114" y="0"/>
                      </a:moveTo>
                      <a:cubicBezTo>
                        <a:pt x="102" y="17"/>
                        <a:pt x="65" y="73"/>
                        <a:pt x="48" y="102"/>
                      </a:cubicBezTo>
                      <a:cubicBezTo>
                        <a:pt x="31" y="131"/>
                        <a:pt x="22" y="144"/>
                        <a:pt x="14" y="176"/>
                      </a:cubicBezTo>
                      <a:cubicBezTo>
                        <a:pt x="6" y="208"/>
                        <a:pt x="3" y="270"/>
                        <a:pt x="0" y="294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53" name="Freeform 115"/>
                <p:cNvSpPr>
                  <a:spLocks/>
                </p:cNvSpPr>
                <p:nvPr/>
              </p:nvSpPr>
              <p:spPr bwMode="auto">
                <a:xfrm>
                  <a:off x="1542" y="3378"/>
                  <a:ext cx="92" cy="12"/>
                </a:xfrm>
                <a:custGeom>
                  <a:avLst/>
                  <a:gdLst>
                    <a:gd name="T0" fmla="*/ 0 w 92"/>
                    <a:gd name="T1" fmla="*/ 12 h 12"/>
                    <a:gd name="T2" fmla="*/ 56 w 92"/>
                    <a:gd name="T3" fmla="*/ 0 h 12"/>
                    <a:gd name="T4" fmla="*/ 92 w 92"/>
                    <a:gd name="T5" fmla="*/ 12 h 12"/>
                    <a:gd name="T6" fmla="*/ 0 60000 65536"/>
                    <a:gd name="T7" fmla="*/ 0 60000 65536"/>
                    <a:gd name="T8" fmla="*/ 0 60000 65536"/>
                    <a:gd name="T9" fmla="*/ 0 w 92"/>
                    <a:gd name="T10" fmla="*/ 0 h 12"/>
                    <a:gd name="T11" fmla="*/ 92 w 92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2" h="12">
                      <a:moveTo>
                        <a:pt x="0" y="12"/>
                      </a:moveTo>
                      <a:cubicBezTo>
                        <a:pt x="9" y="11"/>
                        <a:pt x="41" y="0"/>
                        <a:pt x="56" y="0"/>
                      </a:cubicBezTo>
                      <a:cubicBezTo>
                        <a:pt x="71" y="0"/>
                        <a:pt x="85" y="10"/>
                        <a:pt x="92" y="12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54" name="Freeform 116"/>
                <p:cNvSpPr>
                  <a:spLocks/>
                </p:cNvSpPr>
                <p:nvPr/>
              </p:nvSpPr>
              <p:spPr bwMode="auto">
                <a:xfrm>
                  <a:off x="1504" y="3430"/>
                  <a:ext cx="224" cy="234"/>
                </a:xfrm>
                <a:custGeom>
                  <a:avLst/>
                  <a:gdLst>
                    <a:gd name="T0" fmla="*/ 114 w 224"/>
                    <a:gd name="T1" fmla="*/ 0 h 234"/>
                    <a:gd name="T2" fmla="*/ 32 w 224"/>
                    <a:gd name="T3" fmla="*/ 74 h 234"/>
                    <a:gd name="T4" fmla="*/ 32 w 224"/>
                    <a:gd name="T5" fmla="*/ 122 h 234"/>
                    <a:gd name="T6" fmla="*/ 32 w 224"/>
                    <a:gd name="T7" fmla="*/ 218 h 234"/>
                    <a:gd name="T8" fmla="*/ 224 w 224"/>
                    <a:gd name="T9" fmla="*/ 218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4"/>
                    <a:gd name="T16" fmla="*/ 0 h 234"/>
                    <a:gd name="T17" fmla="*/ 224 w 224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4" h="234">
                      <a:moveTo>
                        <a:pt x="114" y="0"/>
                      </a:moveTo>
                      <a:cubicBezTo>
                        <a:pt x="100" y="13"/>
                        <a:pt x="46" y="54"/>
                        <a:pt x="32" y="74"/>
                      </a:cubicBezTo>
                      <a:cubicBezTo>
                        <a:pt x="18" y="94"/>
                        <a:pt x="32" y="98"/>
                        <a:pt x="32" y="122"/>
                      </a:cubicBezTo>
                      <a:cubicBezTo>
                        <a:pt x="32" y="146"/>
                        <a:pt x="0" y="202"/>
                        <a:pt x="32" y="218"/>
                      </a:cubicBezTo>
                      <a:cubicBezTo>
                        <a:pt x="64" y="234"/>
                        <a:pt x="144" y="226"/>
                        <a:pt x="224" y="218"/>
                      </a:cubicBezTo>
                    </a:path>
                  </a:pathLst>
                </a:custGeom>
                <a:noFill/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55" name="Freeform 117"/>
                <p:cNvSpPr>
                  <a:spLocks/>
                </p:cNvSpPr>
                <p:nvPr/>
              </p:nvSpPr>
              <p:spPr bwMode="auto">
                <a:xfrm>
                  <a:off x="1581" y="3453"/>
                  <a:ext cx="100" cy="102"/>
                </a:xfrm>
                <a:custGeom>
                  <a:avLst/>
                  <a:gdLst>
                    <a:gd name="T0" fmla="*/ 99 w 100"/>
                    <a:gd name="T1" fmla="*/ 3 h 102"/>
                    <a:gd name="T2" fmla="*/ 41 w 100"/>
                    <a:gd name="T3" fmla="*/ 61 h 102"/>
                    <a:gd name="T4" fmla="*/ 3 w 100"/>
                    <a:gd name="T5" fmla="*/ 99 h 102"/>
                    <a:gd name="T6" fmla="*/ 61 w 100"/>
                    <a:gd name="T7" fmla="*/ 81 h 102"/>
                    <a:gd name="T8" fmla="*/ 99 w 100"/>
                    <a:gd name="T9" fmla="*/ 3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"/>
                    <a:gd name="T16" fmla="*/ 0 h 102"/>
                    <a:gd name="T17" fmla="*/ 100 w 100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" h="102">
                      <a:moveTo>
                        <a:pt x="99" y="3"/>
                      </a:moveTo>
                      <a:cubicBezTo>
                        <a:pt x="96" y="0"/>
                        <a:pt x="57" y="45"/>
                        <a:pt x="41" y="61"/>
                      </a:cubicBezTo>
                      <a:cubicBezTo>
                        <a:pt x="25" y="77"/>
                        <a:pt x="0" y="96"/>
                        <a:pt x="3" y="99"/>
                      </a:cubicBezTo>
                      <a:cubicBezTo>
                        <a:pt x="6" y="102"/>
                        <a:pt x="45" y="97"/>
                        <a:pt x="61" y="81"/>
                      </a:cubicBezTo>
                      <a:cubicBezTo>
                        <a:pt x="77" y="65"/>
                        <a:pt x="100" y="9"/>
                        <a:pt x="99" y="3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56" name="Freeform 118"/>
                <p:cNvSpPr>
                  <a:spLocks/>
                </p:cNvSpPr>
                <p:nvPr/>
              </p:nvSpPr>
              <p:spPr bwMode="auto">
                <a:xfrm>
                  <a:off x="1665" y="3113"/>
                  <a:ext cx="186" cy="180"/>
                </a:xfrm>
                <a:custGeom>
                  <a:avLst/>
                  <a:gdLst>
                    <a:gd name="T0" fmla="*/ 137 w 186"/>
                    <a:gd name="T1" fmla="*/ 29 h 180"/>
                    <a:gd name="T2" fmla="*/ 73 w 186"/>
                    <a:gd name="T3" fmla="*/ 9 h 180"/>
                    <a:gd name="T4" fmla="*/ 5 w 186"/>
                    <a:gd name="T5" fmla="*/ 5 h 180"/>
                    <a:gd name="T6" fmla="*/ 41 w 186"/>
                    <a:gd name="T7" fmla="*/ 37 h 180"/>
                    <a:gd name="T8" fmla="*/ 45 w 186"/>
                    <a:gd name="T9" fmla="*/ 65 h 180"/>
                    <a:gd name="T10" fmla="*/ 53 w 186"/>
                    <a:gd name="T11" fmla="*/ 101 h 180"/>
                    <a:gd name="T12" fmla="*/ 76 w 186"/>
                    <a:gd name="T13" fmla="*/ 88 h 180"/>
                    <a:gd name="T14" fmla="*/ 137 w 186"/>
                    <a:gd name="T15" fmla="*/ 81 h 180"/>
                    <a:gd name="T16" fmla="*/ 153 w 186"/>
                    <a:gd name="T17" fmla="*/ 101 h 180"/>
                    <a:gd name="T18" fmla="*/ 153 w 186"/>
                    <a:gd name="T19" fmla="*/ 173 h 180"/>
                    <a:gd name="T20" fmla="*/ 161 w 186"/>
                    <a:gd name="T21" fmla="*/ 141 h 180"/>
                    <a:gd name="T22" fmla="*/ 181 w 186"/>
                    <a:gd name="T23" fmla="*/ 141 h 180"/>
                    <a:gd name="T24" fmla="*/ 169 w 186"/>
                    <a:gd name="T25" fmla="*/ 105 h 180"/>
                    <a:gd name="T26" fmla="*/ 181 w 186"/>
                    <a:gd name="T27" fmla="*/ 89 h 180"/>
                    <a:gd name="T28" fmla="*/ 137 w 186"/>
                    <a:gd name="T29" fmla="*/ 29 h 1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86"/>
                    <a:gd name="T46" fmla="*/ 0 h 180"/>
                    <a:gd name="T47" fmla="*/ 186 w 186"/>
                    <a:gd name="T48" fmla="*/ 180 h 18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86" h="180">
                      <a:moveTo>
                        <a:pt x="137" y="29"/>
                      </a:moveTo>
                      <a:cubicBezTo>
                        <a:pt x="119" y="16"/>
                        <a:pt x="95" y="13"/>
                        <a:pt x="73" y="9"/>
                      </a:cubicBezTo>
                      <a:cubicBezTo>
                        <a:pt x="51" y="5"/>
                        <a:pt x="10" y="0"/>
                        <a:pt x="5" y="5"/>
                      </a:cubicBezTo>
                      <a:cubicBezTo>
                        <a:pt x="0" y="10"/>
                        <a:pt x="34" y="27"/>
                        <a:pt x="41" y="37"/>
                      </a:cubicBezTo>
                      <a:cubicBezTo>
                        <a:pt x="48" y="47"/>
                        <a:pt x="43" y="54"/>
                        <a:pt x="45" y="65"/>
                      </a:cubicBezTo>
                      <a:cubicBezTo>
                        <a:pt x="47" y="76"/>
                        <a:pt x="48" y="97"/>
                        <a:pt x="53" y="101"/>
                      </a:cubicBezTo>
                      <a:cubicBezTo>
                        <a:pt x="58" y="105"/>
                        <a:pt x="62" y="91"/>
                        <a:pt x="76" y="88"/>
                      </a:cubicBezTo>
                      <a:cubicBezTo>
                        <a:pt x="90" y="85"/>
                        <a:pt x="124" y="79"/>
                        <a:pt x="137" y="81"/>
                      </a:cubicBezTo>
                      <a:cubicBezTo>
                        <a:pt x="150" y="83"/>
                        <a:pt x="150" y="86"/>
                        <a:pt x="153" y="101"/>
                      </a:cubicBezTo>
                      <a:cubicBezTo>
                        <a:pt x="156" y="116"/>
                        <a:pt x="152" y="166"/>
                        <a:pt x="153" y="173"/>
                      </a:cubicBezTo>
                      <a:cubicBezTo>
                        <a:pt x="154" y="180"/>
                        <a:pt x="156" y="146"/>
                        <a:pt x="161" y="141"/>
                      </a:cubicBezTo>
                      <a:cubicBezTo>
                        <a:pt x="166" y="136"/>
                        <a:pt x="180" y="147"/>
                        <a:pt x="181" y="141"/>
                      </a:cubicBezTo>
                      <a:cubicBezTo>
                        <a:pt x="182" y="135"/>
                        <a:pt x="169" y="114"/>
                        <a:pt x="169" y="105"/>
                      </a:cubicBezTo>
                      <a:cubicBezTo>
                        <a:pt x="169" y="96"/>
                        <a:pt x="186" y="102"/>
                        <a:pt x="181" y="89"/>
                      </a:cubicBezTo>
                      <a:cubicBezTo>
                        <a:pt x="176" y="76"/>
                        <a:pt x="155" y="42"/>
                        <a:pt x="137" y="2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rgbClr val="003A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7539" name="Freeform 119"/>
              <p:cNvSpPr>
                <a:spLocks/>
              </p:cNvSpPr>
              <p:nvPr/>
            </p:nvSpPr>
            <p:spPr bwMode="auto">
              <a:xfrm>
                <a:off x="2670" y="3462"/>
                <a:ext cx="406" cy="135"/>
              </a:xfrm>
              <a:custGeom>
                <a:avLst/>
                <a:gdLst>
                  <a:gd name="T0" fmla="*/ 0 w 406"/>
                  <a:gd name="T1" fmla="*/ 0 h 135"/>
                  <a:gd name="T2" fmla="*/ 44 w 406"/>
                  <a:gd name="T3" fmla="*/ 64 h 135"/>
                  <a:gd name="T4" fmla="*/ 168 w 406"/>
                  <a:gd name="T5" fmla="*/ 124 h 135"/>
                  <a:gd name="T6" fmla="*/ 316 w 406"/>
                  <a:gd name="T7" fmla="*/ 128 h 135"/>
                  <a:gd name="T8" fmla="*/ 402 w 406"/>
                  <a:gd name="T9" fmla="*/ 90 h 135"/>
                  <a:gd name="T10" fmla="*/ 292 w 406"/>
                  <a:gd name="T11" fmla="*/ 112 h 135"/>
                  <a:gd name="T12" fmla="*/ 232 w 406"/>
                  <a:gd name="T13" fmla="*/ 116 h 135"/>
                  <a:gd name="T14" fmla="*/ 120 w 406"/>
                  <a:gd name="T15" fmla="*/ 88 h 135"/>
                  <a:gd name="T16" fmla="*/ 68 w 406"/>
                  <a:gd name="T17" fmla="*/ 72 h 135"/>
                  <a:gd name="T18" fmla="*/ 4 w 406"/>
                  <a:gd name="T19" fmla="*/ 0 h 1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135"/>
                  <a:gd name="T32" fmla="*/ 406 w 406"/>
                  <a:gd name="T33" fmla="*/ 135 h 1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135">
                    <a:moveTo>
                      <a:pt x="0" y="0"/>
                    </a:moveTo>
                    <a:cubicBezTo>
                      <a:pt x="7" y="11"/>
                      <a:pt x="16" y="43"/>
                      <a:pt x="44" y="64"/>
                    </a:cubicBezTo>
                    <a:cubicBezTo>
                      <a:pt x="72" y="85"/>
                      <a:pt x="123" y="113"/>
                      <a:pt x="168" y="124"/>
                    </a:cubicBezTo>
                    <a:cubicBezTo>
                      <a:pt x="213" y="135"/>
                      <a:pt x="277" y="134"/>
                      <a:pt x="316" y="128"/>
                    </a:cubicBezTo>
                    <a:cubicBezTo>
                      <a:pt x="355" y="122"/>
                      <a:pt x="406" y="93"/>
                      <a:pt x="402" y="90"/>
                    </a:cubicBezTo>
                    <a:cubicBezTo>
                      <a:pt x="398" y="87"/>
                      <a:pt x="320" y="108"/>
                      <a:pt x="292" y="112"/>
                    </a:cubicBezTo>
                    <a:cubicBezTo>
                      <a:pt x="264" y="116"/>
                      <a:pt x="261" y="120"/>
                      <a:pt x="232" y="116"/>
                    </a:cubicBezTo>
                    <a:cubicBezTo>
                      <a:pt x="203" y="112"/>
                      <a:pt x="147" y="95"/>
                      <a:pt x="120" y="88"/>
                    </a:cubicBezTo>
                    <a:cubicBezTo>
                      <a:pt x="93" y="81"/>
                      <a:pt x="87" y="87"/>
                      <a:pt x="68" y="72"/>
                    </a:cubicBezTo>
                    <a:cubicBezTo>
                      <a:pt x="49" y="57"/>
                      <a:pt x="17" y="15"/>
                      <a:pt x="4" y="0"/>
                    </a:cubicBezTo>
                  </a:path>
                </a:pathLst>
              </a:custGeom>
              <a:gradFill rotWithShape="1">
                <a:gsLst>
                  <a:gs pos="0">
                    <a:srgbClr val="003A00"/>
                  </a:gs>
                  <a:gs pos="100000">
                    <a:srgbClr val="003A00"/>
                  </a:gs>
                </a:gsLst>
                <a:lin ang="5400000" scaled="1"/>
              </a:gradFill>
              <a:ln w="3175">
                <a:solidFill>
                  <a:srgbClr val="003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7536" name="Rectangle 120"/>
            <p:cNvSpPr>
              <a:spLocks noChangeArrowheads="1"/>
            </p:cNvSpPr>
            <p:nvPr/>
          </p:nvSpPr>
          <p:spPr bwMode="auto">
            <a:xfrm>
              <a:off x="3696" y="3265"/>
              <a:ext cx="1452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 i="1">
                  <a:solidFill>
                    <a:srgbClr val="000000"/>
                  </a:solidFill>
                  <a:latin typeface="Times New Roman" pitchFamily="18" charset="0"/>
                </a:rPr>
                <a:t>6 мешков</a:t>
              </a:r>
            </a:p>
          </p:txBody>
        </p:sp>
        <p:sp>
          <p:nvSpPr>
            <p:cNvPr id="107537" name="Freeform 121" descr="Циновка"/>
            <p:cNvSpPr>
              <a:spLocks/>
            </p:cNvSpPr>
            <p:nvPr/>
          </p:nvSpPr>
          <p:spPr bwMode="auto">
            <a:xfrm flipH="1">
              <a:off x="2600" y="2808"/>
              <a:ext cx="1144" cy="360"/>
            </a:xfrm>
            <a:custGeom>
              <a:avLst/>
              <a:gdLst>
                <a:gd name="T0" fmla="*/ 144 w 1144"/>
                <a:gd name="T1" fmla="*/ 32 h 360"/>
                <a:gd name="T2" fmla="*/ 48 w 1144"/>
                <a:gd name="T3" fmla="*/ 32 h 360"/>
                <a:gd name="T4" fmla="*/ 0 w 1144"/>
                <a:gd name="T5" fmla="*/ 224 h 360"/>
                <a:gd name="T6" fmla="*/ 48 w 1144"/>
                <a:gd name="T7" fmla="*/ 272 h 360"/>
                <a:gd name="T8" fmla="*/ 144 w 1144"/>
                <a:gd name="T9" fmla="*/ 272 h 360"/>
                <a:gd name="T10" fmla="*/ 336 w 1144"/>
                <a:gd name="T11" fmla="*/ 272 h 360"/>
                <a:gd name="T12" fmla="*/ 816 w 1144"/>
                <a:gd name="T13" fmla="*/ 320 h 360"/>
                <a:gd name="T14" fmla="*/ 1104 w 1144"/>
                <a:gd name="T15" fmla="*/ 320 h 360"/>
                <a:gd name="T16" fmla="*/ 1056 w 1144"/>
                <a:gd name="T17" fmla="*/ 80 h 360"/>
                <a:gd name="T18" fmla="*/ 960 w 1144"/>
                <a:gd name="T19" fmla="*/ 32 h 360"/>
                <a:gd name="T20" fmla="*/ 816 w 1144"/>
                <a:gd name="T21" fmla="*/ 128 h 360"/>
                <a:gd name="T22" fmla="*/ 551 w 1144"/>
                <a:gd name="T23" fmla="*/ 146 h 360"/>
                <a:gd name="T24" fmla="*/ 339 w 1144"/>
                <a:gd name="T25" fmla="*/ 115 h 360"/>
                <a:gd name="T26" fmla="*/ 192 w 1144"/>
                <a:gd name="T27" fmla="*/ 128 h 360"/>
                <a:gd name="T28" fmla="*/ 144 w 1144"/>
                <a:gd name="T29" fmla="*/ 32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44"/>
                <a:gd name="T46" fmla="*/ 0 h 360"/>
                <a:gd name="T47" fmla="*/ 1144 w 1144"/>
                <a:gd name="T48" fmla="*/ 360 h 36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44" h="360">
                  <a:moveTo>
                    <a:pt x="144" y="32"/>
                  </a:moveTo>
                  <a:cubicBezTo>
                    <a:pt x="120" y="16"/>
                    <a:pt x="72" y="0"/>
                    <a:pt x="48" y="32"/>
                  </a:cubicBezTo>
                  <a:cubicBezTo>
                    <a:pt x="24" y="64"/>
                    <a:pt x="0" y="184"/>
                    <a:pt x="0" y="224"/>
                  </a:cubicBezTo>
                  <a:cubicBezTo>
                    <a:pt x="0" y="264"/>
                    <a:pt x="24" y="264"/>
                    <a:pt x="48" y="272"/>
                  </a:cubicBezTo>
                  <a:cubicBezTo>
                    <a:pt x="72" y="280"/>
                    <a:pt x="96" y="272"/>
                    <a:pt x="144" y="272"/>
                  </a:cubicBezTo>
                  <a:cubicBezTo>
                    <a:pt x="192" y="272"/>
                    <a:pt x="224" y="264"/>
                    <a:pt x="336" y="272"/>
                  </a:cubicBezTo>
                  <a:cubicBezTo>
                    <a:pt x="448" y="280"/>
                    <a:pt x="688" y="312"/>
                    <a:pt x="816" y="320"/>
                  </a:cubicBezTo>
                  <a:cubicBezTo>
                    <a:pt x="944" y="328"/>
                    <a:pt x="1064" y="360"/>
                    <a:pt x="1104" y="320"/>
                  </a:cubicBezTo>
                  <a:cubicBezTo>
                    <a:pt x="1144" y="280"/>
                    <a:pt x="1080" y="128"/>
                    <a:pt x="1056" y="80"/>
                  </a:cubicBezTo>
                  <a:cubicBezTo>
                    <a:pt x="1032" y="32"/>
                    <a:pt x="1000" y="24"/>
                    <a:pt x="960" y="32"/>
                  </a:cubicBezTo>
                  <a:cubicBezTo>
                    <a:pt x="920" y="40"/>
                    <a:pt x="884" y="109"/>
                    <a:pt x="816" y="128"/>
                  </a:cubicBezTo>
                  <a:cubicBezTo>
                    <a:pt x="748" y="147"/>
                    <a:pt x="630" y="148"/>
                    <a:pt x="551" y="146"/>
                  </a:cubicBezTo>
                  <a:cubicBezTo>
                    <a:pt x="472" y="144"/>
                    <a:pt x="399" y="118"/>
                    <a:pt x="339" y="115"/>
                  </a:cubicBezTo>
                  <a:cubicBezTo>
                    <a:pt x="279" y="112"/>
                    <a:pt x="224" y="142"/>
                    <a:pt x="192" y="128"/>
                  </a:cubicBezTo>
                  <a:cubicBezTo>
                    <a:pt x="160" y="114"/>
                    <a:pt x="168" y="48"/>
                    <a:pt x="144" y="32"/>
                  </a:cubicBezTo>
                  <a:close/>
                </a:path>
              </a:pathLst>
            </a:cu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7523" name="Text Box 123"/>
          <p:cNvSpPr txBox="1">
            <a:spLocks noChangeArrowheads="1"/>
          </p:cNvSpPr>
          <p:nvPr/>
        </p:nvSpPr>
        <p:spPr bwMode="auto">
          <a:xfrm>
            <a:off x="303213" y="2655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2412" name="Text Box 124"/>
          <p:cNvSpPr txBox="1">
            <a:spLocks noChangeArrowheads="1"/>
          </p:cNvSpPr>
          <p:nvPr/>
        </p:nvSpPr>
        <p:spPr bwMode="auto">
          <a:xfrm>
            <a:off x="611188" y="620713"/>
            <a:ext cx="53498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Пусть  капусты  привезли  х  мешков.</a:t>
            </a:r>
          </a:p>
          <a:p>
            <a:r>
              <a:rPr lang="ru-RU" sz="2400" b="1" i="1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Тогда  картофеля  2х мешков.</a:t>
            </a:r>
          </a:p>
          <a:p>
            <a:r>
              <a:rPr lang="ru-RU" sz="2400" b="1" i="1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Всего  привезли  9 мешков.</a:t>
            </a:r>
          </a:p>
          <a:p>
            <a:endParaRPr lang="ru-RU" sz="2400" b="1" i="1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13" name="Rectangle 125"/>
          <p:cNvSpPr>
            <a:spLocks noChangeArrowheads="1"/>
          </p:cNvSpPr>
          <p:nvPr/>
        </p:nvSpPr>
        <p:spPr bwMode="auto">
          <a:xfrm>
            <a:off x="1692275" y="4724400"/>
            <a:ext cx="4895850" cy="865188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sz="2400" b="1" i="1">
                <a:solidFill>
                  <a:srgbClr val="000000"/>
                </a:solidFill>
                <a:latin typeface="Georgia" pitchFamily="18" charset="0"/>
              </a:rPr>
              <a:t>Ответ:  3 мешка капусты</a:t>
            </a:r>
          </a:p>
          <a:p>
            <a:pPr algn="ctr">
              <a:spcBef>
                <a:spcPct val="20000"/>
              </a:spcBef>
            </a:pPr>
            <a:r>
              <a:rPr lang="ru-RU" sz="2400" b="1" i="1">
                <a:solidFill>
                  <a:srgbClr val="000000"/>
                </a:solidFill>
                <a:latin typeface="Georgia" pitchFamily="18" charset="0"/>
              </a:rPr>
              <a:t>и 6 мешков  картофеля.</a:t>
            </a:r>
            <a:endParaRPr lang="ru-RU" sz="240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08633" name="Text Box 89"/>
          <p:cNvSpPr txBox="1">
            <a:spLocks noChangeArrowheads="1"/>
          </p:cNvSpPr>
          <p:nvPr/>
        </p:nvSpPr>
        <p:spPr bwMode="auto">
          <a:xfrm>
            <a:off x="900113" y="2060575"/>
            <a:ext cx="1444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>
                <a:solidFill>
                  <a:srgbClr val="333399"/>
                </a:solidFill>
                <a:latin typeface="Times New Roman" pitchFamily="18" charset="0"/>
              </a:rPr>
              <a:t>x</a:t>
            </a:r>
            <a:r>
              <a:rPr lang="ru-RU" sz="2400">
                <a:latin typeface="Times New Roman" pitchFamily="18" charset="0"/>
              </a:rPr>
              <a:t> </a:t>
            </a: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+ 2</a:t>
            </a:r>
            <a:r>
              <a:rPr lang="en-US" sz="2400" b="1" i="1">
                <a:solidFill>
                  <a:schemeClr val="accent2"/>
                </a:solidFill>
                <a:latin typeface="Times New Roman" pitchFamily="18" charset="0"/>
              </a:rPr>
              <a:t>x </a:t>
            </a: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= 9</a:t>
            </a:r>
          </a:p>
        </p:txBody>
      </p:sp>
      <p:sp>
        <p:nvSpPr>
          <p:cNvPr id="108635" name="Text Box 91"/>
          <p:cNvSpPr txBox="1">
            <a:spLocks noChangeArrowheads="1"/>
          </p:cNvSpPr>
          <p:nvPr/>
        </p:nvSpPr>
        <p:spPr bwMode="auto">
          <a:xfrm>
            <a:off x="827088" y="2565400"/>
            <a:ext cx="129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3</a:t>
            </a:r>
            <a:r>
              <a:rPr lang="en-US" sz="2400" b="1" i="1">
                <a:solidFill>
                  <a:schemeClr val="accent2"/>
                </a:solidFill>
                <a:latin typeface="Times New Roman" pitchFamily="18" charset="0"/>
              </a:rPr>
              <a:t>x</a:t>
            </a: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 = 9</a:t>
            </a:r>
          </a:p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108636" name="Text Box 92"/>
          <p:cNvSpPr txBox="1">
            <a:spLocks noChangeArrowheads="1"/>
          </p:cNvSpPr>
          <p:nvPr/>
        </p:nvSpPr>
        <p:spPr bwMode="auto">
          <a:xfrm>
            <a:off x="827088" y="2997200"/>
            <a:ext cx="12969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>
                <a:solidFill>
                  <a:schemeClr val="accent2"/>
                </a:solidFill>
                <a:latin typeface="Times New Roman" pitchFamily="18" charset="0"/>
              </a:rPr>
              <a:t>x</a:t>
            </a: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 = 9 : 3</a:t>
            </a:r>
          </a:p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108637" name="Text Box 93"/>
          <p:cNvSpPr txBox="1">
            <a:spLocks noChangeArrowheads="1"/>
          </p:cNvSpPr>
          <p:nvPr/>
        </p:nvSpPr>
        <p:spPr bwMode="auto">
          <a:xfrm>
            <a:off x="755650" y="3500438"/>
            <a:ext cx="432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>
                <a:solidFill>
                  <a:srgbClr val="333399"/>
                </a:solidFill>
                <a:latin typeface="Times New Roman" pitchFamily="18" charset="0"/>
              </a:rPr>
              <a:t>x </a:t>
            </a:r>
            <a:r>
              <a:rPr lang="ru-RU" sz="2400" b="1" i="1">
                <a:solidFill>
                  <a:srgbClr val="333399"/>
                </a:solidFill>
                <a:latin typeface="Times New Roman" pitchFamily="18" charset="0"/>
              </a:rPr>
              <a:t>=</a:t>
            </a:r>
            <a:r>
              <a:rPr lang="en-US" sz="2400" b="1" i="1">
                <a:solidFill>
                  <a:srgbClr val="333399"/>
                </a:solidFill>
                <a:latin typeface="Times New Roman" pitchFamily="18" charset="0"/>
              </a:rPr>
              <a:t> 3</a:t>
            </a:r>
            <a:r>
              <a:rPr lang="en-US" b="1" i="1">
                <a:solidFill>
                  <a:srgbClr val="333399"/>
                </a:solidFill>
                <a:latin typeface="Times New Roman" pitchFamily="18" charset="0"/>
              </a:rPr>
              <a:t> </a:t>
            </a:r>
            <a:r>
              <a:rPr lang="ru-RU" b="1" i="1">
                <a:solidFill>
                  <a:srgbClr val="333399"/>
                </a:solidFill>
              </a:rPr>
              <a:t>(мешка) капусты</a:t>
            </a:r>
          </a:p>
        </p:txBody>
      </p:sp>
      <p:sp>
        <p:nvSpPr>
          <p:cNvPr id="108638" name="Text Box 94"/>
          <p:cNvSpPr txBox="1">
            <a:spLocks noChangeArrowheads="1"/>
          </p:cNvSpPr>
          <p:nvPr/>
        </p:nvSpPr>
        <p:spPr bwMode="auto">
          <a:xfrm>
            <a:off x="611188" y="4005263"/>
            <a:ext cx="4392612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</a:rPr>
              <a:t>2 * 3 = 6 (</a:t>
            </a:r>
            <a:r>
              <a:rPr lang="ru-RU" b="1" i="1">
                <a:solidFill>
                  <a:schemeClr val="accent2"/>
                </a:solidFill>
              </a:rPr>
              <a:t>мешков)картофеля</a:t>
            </a:r>
          </a:p>
          <a:p>
            <a:endParaRPr lang="ru-RU"/>
          </a:p>
        </p:txBody>
      </p:sp>
      <p:pic>
        <p:nvPicPr>
          <p:cNvPr id="107614" name="Picture 94" descr="Рисунок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8263" y="188913"/>
            <a:ext cx="2725737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7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2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8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8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8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8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tmFilter="0,0; .5, 1; 1, 1"/>
                                        <p:tgtEl>
                                          <p:spTgt spid="108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8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8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8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8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tmFilter="0,0; .5, 1; 1, 1"/>
                                        <p:tgtEl>
                                          <p:spTgt spid="108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8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8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8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8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 tmFilter="0,0; .5, 1; 1, 1"/>
                                        <p:tgtEl>
                                          <p:spTgt spid="10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8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8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8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8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 tmFilter="0,0; .5, 1; 1, 1"/>
                                        <p:tgtEl>
                                          <p:spTgt spid="10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8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08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8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8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 tmFilter="0,0; .5, 1; 1, 1"/>
                                        <p:tgtEl>
                                          <p:spTgt spid="10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12" grpId="0"/>
      <p:bldP spid="12413" grpId="0" animBg="1"/>
      <p:bldP spid="108636" grpId="0"/>
      <p:bldP spid="108637" grpId="0"/>
      <p:bldP spid="1086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179388" y="260350"/>
            <a:ext cx="5832475" cy="647700"/>
          </a:xfrm>
          <a:prstGeom prst="wedgeRoundRectCallout">
            <a:avLst>
              <a:gd name="adj1" fmla="val 69681"/>
              <a:gd name="adj2" fmla="val 148773"/>
              <a:gd name="adj3" fmla="val 16667"/>
            </a:avLst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000000"/>
                </a:solidFill>
                <a:latin typeface="Georgia" pitchFamily="18" charset="0"/>
              </a:rPr>
              <a:t>Решение  уравнений:</a:t>
            </a:r>
          </a:p>
        </p:txBody>
      </p:sp>
      <p:sp>
        <p:nvSpPr>
          <p:cNvPr id="16391" name="WordArt 7"/>
          <p:cNvSpPr>
            <a:spLocks noChangeArrowheads="1" noChangeShapeType="1" noTextEdit="1"/>
          </p:cNvSpPr>
          <p:nvPr/>
        </p:nvSpPr>
        <p:spPr bwMode="auto">
          <a:xfrm>
            <a:off x="3924300" y="1196975"/>
            <a:ext cx="3103563" cy="490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14y – 9y = 100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394" name="WordArt 10"/>
          <p:cNvSpPr>
            <a:spLocks noChangeArrowheads="1" noChangeShapeType="1" noTextEdit="1"/>
          </p:cNvSpPr>
          <p:nvPr/>
        </p:nvSpPr>
        <p:spPr bwMode="auto">
          <a:xfrm>
            <a:off x="468313" y="4005263"/>
            <a:ext cx="3887787" cy="546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13a – 8a + a = 36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395" name="WordArt 11"/>
          <p:cNvSpPr>
            <a:spLocks noChangeArrowheads="1" noChangeShapeType="1" noTextEdit="1"/>
          </p:cNvSpPr>
          <p:nvPr/>
        </p:nvSpPr>
        <p:spPr bwMode="auto">
          <a:xfrm>
            <a:off x="4211638" y="2924175"/>
            <a:ext cx="1296987" cy="565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y = 20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0598" name="WordArt 13"/>
          <p:cNvSpPr>
            <a:spLocks noChangeArrowheads="1" noChangeShapeType="1" noTextEdit="1"/>
          </p:cNvSpPr>
          <p:nvPr/>
        </p:nvSpPr>
        <p:spPr bwMode="auto">
          <a:xfrm>
            <a:off x="611188" y="6092825"/>
            <a:ext cx="1466850" cy="541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a = 6  </a:t>
            </a:r>
            <a:endParaRPr lang="ru-RU" sz="3600" b="1" i="1" kern="10">
              <a:ln w="19050">
                <a:solidFill>
                  <a:srgbClr val="FFCC99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WordArt 7"/>
          <p:cNvSpPr>
            <a:spLocks noChangeArrowheads="1" noChangeShapeType="1" noTextEdit="1"/>
          </p:cNvSpPr>
          <p:nvPr/>
        </p:nvSpPr>
        <p:spPr bwMode="auto">
          <a:xfrm>
            <a:off x="3995738" y="1773238"/>
            <a:ext cx="1908175" cy="5984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5y = 100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4" name="WordArt 7"/>
          <p:cNvSpPr>
            <a:spLocks noChangeArrowheads="1" noChangeShapeType="1" noTextEdit="1"/>
          </p:cNvSpPr>
          <p:nvPr/>
        </p:nvSpPr>
        <p:spPr bwMode="auto">
          <a:xfrm>
            <a:off x="4067175" y="2349500"/>
            <a:ext cx="2220913" cy="53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y = 100:5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WordArt 10"/>
          <p:cNvSpPr>
            <a:spLocks noChangeArrowheads="1" noChangeShapeType="1" noTextEdit="1"/>
          </p:cNvSpPr>
          <p:nvPr/>
        </p:nvSpPr>
        <p:spPr bwMode="auto">
          <a:xfrm>
            <a:off x="468313" y="4724400"/>
            <a:ext cx="2052637" cy="473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6a = 36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" name="WordArt 10"/>
          <p:cNvSpPr>
            <a:spLocks noChangeArrowheads="1" noChangeShapeType="1" noTextEdit="1"/>
          </p:cNvSpPr>
          <p:nvPr/>
        </p:nvSpPr>
        <p:spPr bwMode="auto">
          <a:xfrm>
            <a:off x="546100" y="5445125"/>
            <a:ext cx="2052638" cy="4746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a = 36:6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7" name="WordArt 7"/>
          <p:cNvSpPr>
            <a:spLocks noChangeArrowheads="1" noChangeShapeType="1" noTextEdit="1"/>
          </p:cNvSpPr>
          <p:nvPr/>
        </p:nvSpPr>
        <p:spPr bwMode="auto">
          <a:xfrm>
            <a:off x="323850" y="1196975"/>
            <a:ext cx="3103563" cy="492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5x + 3x = 16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8" name="WordArt 7"/>
          <p:cNvSpPr>
            <a:spLocks noChangeArrowheads="1" noChangeShapeType="1" noTextEdit="1"/>
          </p:cNvSpPr>
          <p:nvPr/>
        </p:nvSpPr>
        <p:spPr bwMode="auto">
          <a:xfrm>
            <a:off x="323850" y="1844675"/>
            <a:ext cx="2074863" cy="420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8x = 16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9" name="WordArt 7"/>
          <p:cNvSpPr>
            <a:spLocks noChangeArrowheads="1" noChangeShapeType="1" noTextEdit="1"/>
          </p:cNvSpPr>
          <p:nvPr/>
        </p:nvSpPr>
        <p:spPr bwMode="auto">
          <a:xfrm>
            <a:off x="323850" y="2492375"/>
            <a:ext cx="2073275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8x = 16:8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0" name="WordArt 11"/>
          <p:cNvSpPr>
            <a:spLocks noChangeArrowheads="1" noChangeShapeType="1" noTextEdit="1"/>
          </p:cNvSpPr>
          <p:nvPr/>
        </p:nvSpPr>
        <p:spPr bwMode="auto">
          <a:xfrm>
            <a:off x="323850" y="3068638"/>
            <a:ext cx="1295400" cy="430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х = 2</a:t>
            </a:r>
          </a:p>
        </p:txBody>
      </p:sp>
      <p:sp>
        <p:nvSpPr>
          <p:cNvPr id="21" name="WordArt 10"/>
          <p:cNvSpPr>
            <a:spLocks noChangeArrowheads="1" noChangeShapeType="1" noTextEdit="1"/>
          </p:cNvSpPr>
          <p:nvPr/>
        </p:nvSpPr>
        <p:spPr bwMode="auto">
          <a:xfrm>
            <a:off x="5003800" y="4005263"/>
            <a:ext cx="3887788" cy="546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7b + 3b - 10b = 3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2" name="WordArt 10"/>
          <p:cNvSpPr>
            <a:spLocks noChangeArrowheads="1" noChangeShapeType="1" noTextEdit="1"/>
          </p:cNvSpPr>
          <p:nvPr/>
        </p:nvSpPr>
        <p:spPr bwMode="auto">
          <a:xfrm>
            <a:off x="4932363" y="4868863"/>
            <a:ext cx="1849437" cy="433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0*b = 3</a:t>
            </a:r>
            <a:endParaRPr lang="ru-RU" sz="3600" b="1" i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4" name="WordArt 10"/>
          <p:cNvSpPr>
            <a:spLocks noChangeArrowheads="1" noChangeShapeType="1" noTextEdit="1"/>
          </p:cNvSpPr>
          <p:nvPr/>
        </p:nvSpPr>
        <p:spPr bwMode="auto">
          <a:xfrm>
            <a:off x="4986338" y="5589588"/>
            <a:ext cx="2609850" cy="550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Нет решений</a:t>
            </a:r>
          </a:p>
        </p:txBody>
      </p:sp>
      <p:pic>
        <p:nvPicPr>
          <p:cNvPr id="109587" name="Picture 19" descr="Рисунок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260350"/>
            <a:ext cx="2411412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9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20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  <p:bldP spid="16391" grpId="0" animBg="1"/>
      <p:bldP spid="16394" grpId="0" animBg="1"/>
      <p:bldP spid="16395" grpId="0" animBg="1"/>
      <p:bldP spid="11059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1908175" y="0"/>
            <a:ext cx="6911975" cy="1441450"/>
          </a:xfrm>
          <a:prstGeom prst="wedgeRoundRectCallout">
            <a:avLst>
              <a:gd name="adj1" fmla="val -60153"/>
              <a:gd name="adj2" fmla="val 40968"/>
              <a:gd name="adj3" fmla="val 16667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Самостоятельная  работа</a:t>
            </a:r>
          </a:p>
          <a:p>
            <a:pPr algn="ctr"/>
            <a:r>
              <a:rPr lang="ru-RU" sz="2800" b="1" i="1">
                <a:solidFill>
                  <a:srgbClr val="333399"/>
                </a:solidFill>
                <a:latin typeface="Georgia" pitchFamily="18" charset="0"/>
              </a:rPr>
              <a:t>с  последующей  проверкой  учителем.</a:t>
            </a:r>
          </a:p>
        </p:txBody>
      </p:sp>
      <p:graphicFrame>
        <p:nvGraphicFramePr>
          <p:cNvPr id="17496" name="Group 88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291513" cy="4565650"/>
        </p:xfrm>
        <a:graphic>
          <a:graphicData uri="http://schemas.openxmlformats.org/drawingml/2006/table">
            <a:tbl>
              <a:tblPr/>
              <a:tblGrid>
                <a:gridCol w="4186238"/>
                <a:gridCol w="4105275"/>
              </a:tblGrid>
              <a:tr h="566738">
                <a:tc gridSpan="2">
                  <a:txBody>
                    <a:bodyPr/>
                    <a:lstStyle/>
                    <a:p>
                      <a:pPr marL="457200" marR="0" lvl="0" indent="-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Упростить  выражение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найти значение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6163"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 + 23 x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x      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х = 37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42а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36a + a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а = 11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Решить уравнение: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43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5y + 12y = 3553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 – 16b = 9165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3.Вынести общий множитель за скобки  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8x – 16 y + 80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27a + 9b - 45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20a - 28b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56x + 63y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74" name="Rectangle 66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7478" name="Rectangle 70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7485" name="Rectangle 7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7488" name="Rectangle 8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7495" name="Rectangle 87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7498" name="Rectangle 90"/>
          <p:cNvSpPr>
            <a:spLocks noChangeArrowheads="1"/>
          </p:cNvSpPr>
          <p:nvPr/>
        </p:nvSpPr>
        <p:spPr bwMode="auto">
          <a:xfrm>
            <a:off x="0" y="3030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7499" name="Oval 91"/>
          <p:cNvSpPr>
            <a:spLocks noChangeArrowheads="1"/>
          </p:cNvSpPr>
          <p:nvPr/>
        </p:nvSpPr>
        <p:spPr bwMode="auto">
          <a:xfrm>
            <a:off x="1692275" y="1844675"/>
            <a:ext cx="914400" cy="47625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В1</a:t>
            </a:r>
          </a:p>
        </p:txBody>
      </p:sp>
      <p:sp>
        <p:nvSpPr>
          <p:cNvPr id="17500" name="Oval 92"/>
          <p:cNvSpPr>
            <a:spLocks noChangeArrowheads="1"/>
          </p:cNvSpPr>
          <p:nvPr/>
        </p:nvSpPr>
        <p:spPr bwMode="auto">
          <a:xfrm>
            <a:off x="7164388" y="1844675"/>
            <a:ext cx="914400" cy="47625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В2</a:t>
            </a:r>
          </a:p>
        </p:txBody>
      </p:sp>
      <p:pic>
        <p:nvPicPr>
          <p:cNvPr id="110629" name="Picture 37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9387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74" grpId="0" animBg="1"/>
      <p:bldP spid="17478" grpId="0" animBg="1"/>
      <p:bldP spid="17485" grpId="0" animBg="1"/>
      <p:bldP spid="17488" grpId="0" animBg="1"/>
      <p:bldP spid="17495" grpId="0" animBg="1"/>
      <p:bldP spid="17498" grpId="0" animBg="1"/>
      <p:bldP spid="17499" grpId="0" animBg="1"/>
      <p:bldP spid="1750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WordArt 7"/>
          <p:cNvSpPr>
            <a:spLocks noChangeArrowheads="1" noChangeShapeType="1" noTextEdit="1"/>
          </p:cNvSpPr>
          <p:nvPr/>
        </p:nvSpPr>
        <p:spPr bwMode="auto">
          <a:xfrm rot="-1063165">
            <a:off x="250825" y="2492375"/>
            <a:ext cx="8893175" cy="18145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FFCC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CC00"/>
                    </a:gs>
                    <a:gs pos="50000">
                      <a:srgbClr val="FF0000"/>
                    </a:gs>
                    <a:gs pos="100000">
                      <a:srgbClr val="FFCC00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eorgia"/>
              </a:rPr>
              <a:t>Спасибо  за  урок!</a:t>
            </a:r>
          </a:p>
        </p:txBody>
      </p:sp>
      <p:pic>
        <p:nvPicPr>
          <p:cNvPr id="111621" name="Picture 5" descr="dd36efffaa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19313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22" name="Picture 6" descr="Рисунок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8263" y="2708275"/>
            <a:ext cx="2725737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747</Words>
  <Application>Microsoft Office PowerPoint</Application>
  <PresentationFormat>Экран (4:3)</PresentationFormat>
  <Paragraphs>170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Calibri</vt:lpstr>
      <vt:lpstr>Georgia</vt:lpstr>
      <vt:lpstr>Times New Roman</vt:lpstr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4_Оформление по умолчанию</vt:lpstr>
      <vt:lpstr>5_Оформление по умолчанию</vt:lpstr>
      <vt:lpstr>6_Оформление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Упрощение выражений</dc:title>
  <dc:creator>ПК-35</dc:creator>
  <cp:lastModifiedBy>Сергей</cp:lastModifiedBy>
  <cp:revision>20</cp:revision>
  <dcterms:created xsi:type="dcterms:W3CDTF">2011-10-19T21:44:46Z</dcterms:created>
  <dcterms:modified xsi:type="dcterms:W3CDTF">2015-08-20T16:07:57Z</dcterms:modified>
</cp:coreProperties>
</file>