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3" r:id="rId8"/>
    <p:sldId id="262" r:id="rId9"/>
    <p:sldId id="264" r:id="rId10"/>
    <p:sldId id="266" r:id="rId11"/>
    <p:sldId id="269" r:id="rId12"/>
    <p:sldId id="270" r:id="rId13"/>
    <p:sldId id="268" r:id="rId14"/>
    <p:sldId id="267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454545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4414" y="1600200"/>
            <a:ext cx="328138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1535113"/>
            <a:ext cx="31400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357290" y="2174875"/>
            <a:ext cx="31400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000240"/>
            <a:ext cx="236537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3214686"/>
            <a:ext cx="2393975" cy="29114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15.08.2015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2" y="1600200"/>
            <a:ext cx="74009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F2B5D6F-AEEB-46B6-B931-09A45E1D96D4}" type="datetimeFigureOut">
              <a:rPr lang="ru-RU" smtClean="0"/>
              <a:pPr/>
              <a:t>15.08.2015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60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C5%F0%EE%F4%E5%E5%E2,_%C2%E5%ED%E5%E4%E8%EA%F2_%C2%E0%F1%E8%EB%FC%E5%E2%E8%F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0%BB%D0%B0%D1%82%D0%BE%D0%BD%D0%BE%D0%B2,_%D0%90%D0%BD%D0%B4%D1%80%D0%B5%D0%B9_%D0%9F%D0%BB%D0%B0%D1%82%D0%BE%D0%BD%D0%BE%D0%B2%D0%B8%D1%87" TargetMode="External"/><Relationship Id="rId2" Type="http://schemas.openxmlformats.org/officeDocument/2006/relationships/hyperlink" Target="http://ruslit.traumlibrary.net/page/platonov_s.html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340769"/>
            <a:ext cx="6624736" cy="266429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>Герои детских  рассказов Андрея Платонова</a:t>
            </a:r>
            <a:endParaRPr lang="ru-RU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672" y="3356994"/>
            <a:ext cx="2235128" cy="3104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95936" y="260648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13184"/>
            <a:ext cx="20550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3000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  <a:hlinkClick r:id="rId2"/>
              </a:rPr>
              <a:t>]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692696"/>
            <a:ext cx="7200800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 проекта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algn="ctr"/>
            <a:endParaRPr lang="ru-RU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выявление особенностей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изображения героев детских рассказов А.П. Платонова 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340768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908720"/>
            <a:ext cx="6912769" cy="48013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Задачи:</a:t>
            </a: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познакомиться с детскими рассказами А. Платонова</a:t>
            </a: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охарактеризовать героев рассказов</a:t>
            </a: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выявить  общие черты героев</a:t>
            </a:r>
          </a:p>
          <a:p>
            <a:pPr algn="ctr"/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620688"/>
            <a:ext cx="6120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Анализируемые рассказы: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«Сухой хлеб»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«Разноцветная бабочка»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«Цветок на земле»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«Ещё мама»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«Железная старуха»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«Никита»</a:t>
            </a:r>
          </a:p>
          <a:p>
            <a:pPr>
              <a:buFont typeface="Arial" pitchFamily="34" charset="0"/>
              <a:buChar char="•"/>
            </a:pP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7904" y="69269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75656" y="980728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АНАЛИЗА РАССКАЗОВ: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632" y="2420888"/>
            <a:ext cx="7056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 зовут героя рассказа? Сколько ему лет?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Отношения в семье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Каков герой? Каковы его отношения  с окружающим миром? Что является главным в его поведении.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404664"/>
            <a:ext cx="63367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Рассказ «Сухой хлеб»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1484785"/>
            <a:ext cx="49685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Герой –Митя Климов, «семи лет от роду»</a:t>
            </a:r>
          </a:p>
          <a:p>
            <a:pPr marL="342900" indent="-342900">
              <a:buAutoNum type="arabicPeriod"/>
            </a:pPr>
            <a:r>
              <a:rPr lang="ru-RU" dirty="0" smtClean="0"/>
              <a:t>«Отца у него не было,… умер на войне от болезни, теперь осталась у него одна мать. Лица дедушки он не помнил, помнил только тепло у груди деда, что согревало и радовало Митю». Очень любит свою мать. Когда она улыбается, Мите кажется, что  все вокруг становится добрым.</a:t>
            </a:r>
          </a:p>
          <a:p>
            <a:pPr marL="342900" indent="-342900">
              <a:buAutoNum type="arabicPeriod"/>
            </a:pPr>
            <a:r>
              <a:rPr lang="ru-RU" dirty="0" smtClean="0"/>
              <a:t>Видя любимую мать в постоянных заботах, Митя решает съесть побольше хлеба, чтобы быстрее вырасти и взять часть ее забот на себя.  В старом сарае он находит много «забытых предметов», которыми когда-то пользовался его дед. Мать говорила, что дед всегда работал и ничего не боялся. Мальчик тоже хочет быть похожим на него. </a:t>
            </a:r>
            <a:endParaRPr lang="ru-RU" dirty="0"/>
          </a:p>
        </p:txBody>
      </p:sp>
      <p:pic>
        <p:nvPicPr>
          <p:cNvPr id="1026" name="Picture 2" descr="C:\Users\школа\Downloads\0_841cc_527f36c0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247800"/>
            <a:ext cx="3131264" cy="4341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332656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Рассказ «Разноцветная бабочка»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C:\Users\школа\Downloads\images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36912"/>
            <a:ext cx="1952377" cy="3528392"/>
          </a:xfrm>
          <a:prstGeom prst="rect">
            <a:avLst/>
          </a:prstGeom>
          <a:noFill/>
        </p:spPr>
      </p:pic>
      <p:pic>
        <p:nvPicPr>
          <p:cNvPr id="2" name="Picture 2" descr="C:\Users\школа\Downloads\06lab29531251453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9822" y="0"/>
            <a:ext cx="2448601" cy="35010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39752" y="1916832"/>
            <a:ext cx="39604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Герой рассказа- Тимоша, который еще в детстве убежал из дома, гоняясь за бабочкой.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Отца в семье не было, Тимошу растила мама, которая всю жизнь прождала его и не хотела умирать, не увидев своего сына.</a:t>
            </a:r>
          </a:p>
          <a:p>
            <a:pPr marL="342900" indent="-342900">
              <a:buAutoNum type="arabicPeriod"/>
            </a:pPr>
            <a:r>
              <a:rPr lang="ru-RU" dirty="0" smtClean="0"/>
              <a:t>Любопытство Тимоши заставило его преследовать бабочку, это и привело  к тому, что он оказался в пропасти, откуда можно выбраться только пробив стену. Долгие годы он потратил на это, но все-таки смог еще раз увидеть свою мать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20072" y="638132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87624" y="332656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Рассказ «Цветок на земле»(1945)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2" descr="C:\Users\школа\Downloads\013lab29531251453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351297" cy="4562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067944" y="1443840"/>
            <a:ext cx="46805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Герой </a:t>
            </a:r>
            <a:r>
              <a:rPr lang="ru-RU" dirty="0" err="1" smtClean="0"/>
              <a:t>рассказа-маленький</a:t>
            </a:r>
            <a:r>
              <a:rPr lang="ru-RU" dirty="0" smtClean="0"/>
              <a:t> </a:t>
            </a:r>
            <a:r>
              <a:rPr lang="ru-RU" dirty="0" err="1" smtClean="0"/>
              <a:t>Афоня</a:t>
            </a:r>
            <a:r>
              <a:rPr lang="ru-RU" dirty="0" smtClean="0"/>
              <a:t>, которому скучно жить на свете.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Отец его на войне, мать с утра до вечера работает на молочной ферме, а старый дедушка постоянно спит.</a:t>
            </a:r>
          </a:p>
          <a:p>
            <a:pPr marL="342900" indent="-342900">
              <a:buAutoNum type="arabicPeriod"/>
            </a:pPr>
            <a:r>
              <a:rPr lang="ru-RU" dirty="0" smtClean="0"/>
              <a:t>Однообразные дни очень надоели Афоне, он хотел узнать обо всем на свете.  Однажды дед повел его в поле и рассказал, что даже цветы превращают мертвую землю в живую. С тех пор </a:t>
            </a:r>
            <a:r>
              <a:rPr lang="ru-RU" dirty="0" err="1" smtClean="0"/>
              <a:t>Афоня</a:t>
            </a:r>
            <a:r>
              <a:rPr lang="ru-RU" dirty="0" smtClean="0"/>
              <a:t> захотел делать из смерти жизнь и пообещал у цветов обязательно выпытать, «из чего они в мертвом песке живут...»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404664"/>
            <a:ext cx="2664296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Рассказ</a:t>
            </a:r>
            <a:r>
              <a:rPr lang="ru-RU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«Ещё мама» (1947)</a:t>
            </a:r>
            <a:endParaRPr lang="ru-RU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1556793"/>
            <a:ext cx="5544616" cy="3240359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endParaRPr lang="ru-RU" sz="1800" dirty="0" smtClean="0"/>
          </a:p>
          <a:p>
            <a:pPr marL="457200" indent="-457200">
              <a:buAutoNum type="arabicPeriod"/>
            </a:pPr>
            <a:r>
              <a:rPr lang="ru-RU" sz="1800" dirty="0" smtClean="0"/>
              <a:t>Герой рассказа- Артём, «семи лет от роду»</a:t>
            </a:r>
          </a:p>
          <a:p>
            <a:pPr lvl="0"/>
            <a:r>
              <a:rPr lang="ru-RU" sz="1800" dirty="0" smtClean="0"/>
              <a:t>2.Отца в семье нет. Мать очень любит своего сына, он тоже отвечает взаимностью. Он очень переживает за то, что если уйдет в школу, с мамой что-то случится. Мама для него- центр вселенной, защита от  всех напастей.</a:t>
            </a:r>
          </a:p>
          <a:p>
            <a:pPr lvl="0"/>
            <a:r>
              <a:rPr lang="ru-RU" sz="1800" dirty="0" smtClean="0"/>
              <a:t>3.Артем идет в школу и постоянно думает о матери, беспокоясь о ней. Разговаривает природой, с живыми существами, упрашивая их не мешать ему и не отвлекать от дела- первого похода в школу. Первая учительница становится мамой ,потому что так же переживает за него. Она говорит, что в его жизни будет еще много мам, потому что вся «наша Родина- ещё мама тебе»</a:t>
            </a:r>
            <a:endParaRPr lang="ru-RU" sz="1800" dirty="0" smtClean="0">
              <a:latin typeface="Georgia" pitchFamily="18" charset="0"/>
            </a:endParaRPr>
          </a:p>
        </p:txBody>
      </p:sp>
      <p:pic>
        <p:nvPicPr>
          <p:cNvPr id="6" name="Содержимое 5" descr="15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10461" y="273051"/>
            <a:ext cx="2360490" cy="3083941"/>
          </a:xfrm>
        </p:spPr>
      </p:pic>
      <p:pic>
        <p:nvPicPr>
          <p:cNvPr id="2050" name="Picture 2" descr="C:\Users\школа\Downloads\02lab29531251453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645024"/>
            <a:ext cx="2051720" cy="302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Рассказ «Железная старуха»</a:t>
            </a:r>
            <a:endParaRPr lang="ru-RU" sz="2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3" descr="C:\Users\школа\Downloads\kup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284984"/>
            <a:ext cx="3060540" cy="25402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1028342"/>
            <a:ext cx="48965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Герой рассказа- «малолетний»Егор</a:t>
            </a:r>
          </a:p>
          <a:p>
            <a:pPr marL="342900" indent="-342900">
              <a:buAutoNum type="arabicPeriod"/>
            </a:pPr>
            <a:r>
              <a:rPr lang="ru-RU" dirty="0" smtClean="0"/>
              <a:t>Семья его полная, но мать для него также является центром вселенной. </a:t>
            </a:r>
          </a:p>
          <a:p>
            <a:pPr marL="342900" indent="-342900">
              <a:buAutoNum type="arabicPeriod"/>
            </a:pPr>
            <a:r>
              <a:rPr lang="ru-RU" dirty="0" smtClean="0"/>
              <a:t>«Егор  спать не любил, он любил жить без перерыва, чтобы видеть все, что живет без него». Его интересует, кто есть кто. Он разговаривает с жуком, червяком, жалеет их и расстраивается из-за их молчания. Они для него- ровня, почти «люди», со своими желаниями и потребностями. Во сне он видит железную старуху, которая хочет сгубить его, но Егор не хочет ей поддаваться  и решает, что когда вырастет, то сам станет железным, чтобы напугать её саму.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51720" y="3090764"/>
            <a:ext cx="6192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836131"/>
            <a:ext cx="698477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Рассказ «НИКИТА»(1945 г)</a:t>
            </a:r>
            <a:r>
              <a:rPr lang="ru-RU" sz="2800" dirty="0" smtClean="0"/>
              <a:t> 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134076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школа\Downloads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0662" y="3426557"/>
            <a:ext cx="2003706" cy="28107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1340768"/>
            <a:ext cx="48245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Герой рассказа- мальчик Никита, «пяти лет от роду».</a:t>
            </a:r>
          </a:p>
          <a:p>
            <a:r>
              <a:rPr lang="ru-RU" dirty="0" smtClean="0"/>
              <a:t>2. «Отца в семействе не было; отец давно ушел на главную работу- на войну. Мать каждое утро уходит на работу, а Никита остается один. Мать называет его хозяином  и велит ухаживать за курицами.</a:t>
            </a:r>
          </a:p>
          <a:p>
            <a:r>
              <a:rPr lang="ru-RU" dirty="0" smtClean="0"/>
              <a:t>3. Окружающий мир для Никиты –живой: солнце похоже на дедушку, в колодце живут маленькие водяные люди, баня похожа на бабушку. В нем есть и злые и добрые предметы. Только появление отца и приобщение к труду изменило его мир. Он понял, что если трудиться, все вокруг будет добрым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76470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404664"/>
            <a:ext cx="508784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Выводы:</a:t>
            </a:r>
          </a:p>
        </p:txBody>
      </p:sp>
      <p:pic>
        <p:nvPicPr>
          <p:cNvPr id="6146" name="Picture 2" descr="C:\Users\школа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2963612" cy="39324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79912" y="1124744"/>
            <a:ext cx="5040560" cy="5848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Героями рассказов А.Платонова чаще всего выступают мальчики. Им от 5 до 10 лет.</a:t>
            </a:r>
          </a:p>
          <a:p>
            <a:pPr marL="342900" indent="-342900">
              <a:buAutoNum type="arabicPeriod"/>
            </a:pPr>
            <a:r>
              <a:rPr lang="ru-RU" dirty="0" smtClean="0"/>
              <a:t>Часто в рассказах семьи- неполные. Отец либо на войне, либо умер, либо о нем вообще ничего не говорится.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каждом рассказе ребенок особенно тесно связан с матерью. Мать для него- защита и опора, проводник во взрослый мир. Мать олицетворяет связь с природой, внешним миром.</a:t>
            </a:r>
          </a:p>
          <a:p>
            <a:pPr marL="342900" indent="-342900">
              <a:buAutoNum type="arabicPeriod"/>
            </a:pPr>
            <a:r>
              <a:rPr lang="ru-RU" dirty="0" smtClean="0"/>
              <a:t>Герои рассказов смотрят на мир по-взрослому, стремясь познать его, задаются даже философскими вопросами, пытаясь ответить на них.</a:t>
            </a:r>
          </a:p>
          <a:p>
            <a:pPr marL="342900" indent="-342900">
              <a:buAutoNum type="arabicPeriod"/>
            </a:pPr>
            <a:r>
              <a:rPr lang="ru-RU" dirty="0" smtClean="0"/>
              <a:t>Мальчики приучаются к труду  как к жизненно важной необходимости. С ним их знакомит или отец( «Никита»), или дедушка («Сухой хлеб»)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548680"/>
            <a:ext cx="62646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dirty="0" smtClean="0"/>
              <a:t>Источники: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Платонов А.П. Рассказы/ Сост. А.Акимова; Рис.В Куприянова.- Л.:Дет.лит.,1989.-112 </a:t>
            </a:r>
            <a:r>
              <a:rPr lang="ru-RU" dirty="0" err="1" smtClean="0"/>
              <a:t>с.,ил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 Жанровое своеобразие рассказов 40-х  годов </a:t>
            </a:r>
            <a:r>
              <a:rPr lang="ru-RU" dirty="0" err="1" smtClean="0"/>
              <a:t>evolution.allbest.ru</a:t>
            </a:r>
            <a:r>
              <a:rPr lang="ru-RU" dirty="0" smtClean="0"/>
              <a:t>/</a:t>
            </a:r>
            <a:r>
              <a:rPr lang="ru-RU" dirty="0" err="1" smtClean="0"/>
              <a:t>literature</a:t>
            </a:r>
            <a:r>
              <a:rPr lang="ru-RU" dirty="0" smtClean="0"/>
              <a:t>/00020550_0.html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 Мария </a:t>
            </a:r>
            <a:r>
              <a:rPr lang="ru-RU" dirty="0" err="1" smtClean="0"/>
              <a:t>Лихинина</a:t>
            </a:r>
            <a:r>
              <a:rPr lang="ru-RU" dirty="0" smtClean="0"/>
              <a:t>. Мир детства Андрея Платонова http://moloko.ruspole.info/node/3364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http://ruslit.traumlibrary.net/page/platonov_s.html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3"/>
              </a:rPr>
              <a:t>http://ru.wikipedia.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8034686" cy="4450506"/>
          </a:xfrm>
        </p:spPr>
        <p:txBody>
          <a:bodyPr>
            <a:normAutofit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30005980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эт">
      <a:majorFont>
        <a:latin typeface="ArtScript"/>
        <a:ea typeface=""/>
        <a:cs typeface=""/>
      </a:majorFont>
      <a:minorFont>
        <a:latin typeface="Cansellaris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24BDAE3-7B6F-42F9-A29F-FB528BFE82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TS030005980</Template>
  <TotalTime>614</TotalTime>
  <Words>950</Words>
  <Application>Microsoft Office PowerPoint</Application>
  <PresentationFormat>Экран (4:3)</PresentationFormat>
  <Paragraphs>75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ArtScript</vt:lpstr>
      <vt:lpstr>Cansellarist</vt:lpstr>
      <vt:lpstr>Georgia</vt:lpstr>
      <vt:lpstr>Times New Roman</vt:lpstr>
      <vt:lpstr>TS030005980</vt:lpstr>
      <vt:lpstr>Герои детских  рассказов Андрея Платонова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Рассказ «Ещё мама» (1947)</vt:lpstr>
      <vt:lpstr>Рассказ «Железная старуха»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Герои детских рассказов Андрея Платонова</dc:title>
  <dc:creator>щиу</dc:creator>
  <cp:lastModifiedBy>Сергей</cp:lastModifiedBy>
  <cp:revision>69</cp:revision>
  <dcterms:created xsi:type="dcterms:W3CDTF">2013-04-02T18:38:38Z</dcterms:created>
  <dcterms:modified xsi:type="dcterms:W3CDTF">2015-08-15T17:57:17Z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TC030005980</vt:lpwstr>
  </property>
</Properties>
</file>