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3BEA7-5727-4AEB-93C4-CF2CFA9FD46F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A3F5A-93BA-4280-B477-78C44D30C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950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A3F5A-93BA-4280-B477-78C44D30CE8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07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2204864"/>
            <a:ext cx="5105400" cy="851944"/>
          </a:xfrm>
        </p:spPr>
        <p:txBody>
          <a:bodyPr/>
          <a:lstStyle/>
          <a:p>
            <a:r>
              <a:rPr lang="ru-RU" dirty="0" smtClean="0"/>
              <a:t>Лондон и Париж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43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париж</a:t>
            </a:r>
            <a:endParaRPr lang="ru-RU" dirty="0"/>
          </a:p>
        </p:txBody>
      </p:sp>
      <p:pic>
        <p:nvPicPr>
          <p:cNvPr id="4" name="Объект 3" descr="Франция Париж  фото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1772816"/>
            <a:ext cx="7560840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192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7239000" cy="9554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Париж – столица Франции. Париж стоит на реке, которая называется Сена.     </a:t>
            </a:r>
          </a:p>
        </p:txBody>
      </p:sp>
      <p:pic>
        <p:nvPicPr>
          <p:cNvPr id="4" name="Рисунок 3" descr="Франция Париж  фото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1988840"/>
            <a:ext cx="6300465" cy="4534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79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Достопримечательности </a:t>
            </a:r>
            <a:r>
              <a:rPr lang="ru-RU" dirty="0" err="1" smtClean="0"/>
              <a:t>парижа</a:t>
            </a:r>
            <a:endParaRPr lang="ru-RU" dirty="0"/>
          </a:p>
        </p:txBody>
      </p:sp>
      <p:pic>
        <p:nvPicPr>
          <p:cNvPr id="4" name="Рисунок 4" descr="IMG_003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3600847" cy="434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Франция Париж  фото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5976" y="2060848"/>
            <a:ext cx="3564161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105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300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5" y="2060848"/>
            <a:ext cx="388843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200" b="1" dirty="0" smtClean="0">
                <a:effectLst/>
              </a:rPr>
              <a:t>СОБОР ПАРИЖСКОЙ БОГОМАТЕРИ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770313" y="1412777"/>
            <a:ext cx="4258071" cy="4392488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indent="-283464">
              <a:buFont typeface="Wingdings 2"/>
              <a:buNone/>
              <a:defRPr/>
            </a:pPr>
            <a:r>
              <a:rPr lang="ru-RU" sz="2000" dirty="0" smtClean="0"/>
              <a:t>    </a:t>
            </a:r>
            <a:r>
              <a:rPr lang="ru-RU" sz="2000" b="1" dirty="0" smtClean="0"/>
              <a:t>Первый камень в основание собора был заложен в 1163 году королём Людовиком </a:t>
            </a:r>
            <a:r>
              <a:rPr lang="en-US" sz="2000" b="1" dirty="0" smtClean="0"/>
              <a:t>VII </a:t>
            </a:r>
            <a:r>
              <a:rPr lang="ru-RU" sz="2000" b="1" dirty="0" smtClean="0"/>
              <a:t>и папой Александром</a:t>
            </a:r>
            <a:r>
              <a:rPr lang="en-US" sz="2000" b="1" dirty="0" smtClean="0"/>
              <a:t> III</a:t>
            </a:r>
            <a:r>
              <a:rPr lang="ru-RU" sz="2000" b="1" dirty="0" smtClean="0"/>
              <a:t>. До этого на месте собора находился древнеримский храм 1 века, позднее – христианская базилика. Строительство </a:t>
            </a:r>
            <a:r>
              <a:rPr lang="en-US" sz="2000" b="1" dirty="0" smtClean="0"/>
              <a:t> </a:t>
            </a:r>
            <a:r>
              <a:rPr lang="ru-RU" sz="2000" b="1" dirty="0" smtClean="0"/>
              <a:t>собора Парижской Богоматери продолжалось до 1345 года. История не сохранила имя первого архитектора собора. Известно лишь, что в составлении проекта принимал участие парижский епископ Морис де </a:t>
            </a:r>
            <a:r>
              <a:rPr lang="ru-RU" sz="2000" b="1" dirty="0" err="1" smtClean="0"/>
              <a:t>Сюлли</a:t>
            </a:r>
            <a:r>
              <a:rPr lang="ru-RU" sz="2000" b="1" dirty="0" smtClean="0"/>
              <a:t>. Постройка дошла до нас в незавершённом виде. Две его 70-метровые башни должны были венчаться шпилями.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6027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Витражи  «Розы»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225163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 </a:t>
            </a:r>
            <a:r>
              <a:rPr lang="ru-RU" sz="2000" b="1" dirty="0" smtClean="0"/>
              <a:t> Из интерьерных украшений  13 века в соборе Парижской Богоматери сохранились только витражи «розы» - круглого окна  (10 метров в диаметре) южного портала центрального фасада. Витраж посвящён  теме «блаженной вечности»: вокруг Иисуса Христа расположены апостолы, святые и ангелы рая. </a:t>
            </a:r>
          </a:p>
        </p:txBody>
      </p:sp>
      <p:pic>
        <p:nvPicPr>
          <p:cNvPr id="5" name="Рисунок 3" descr="297.JPG"/>
          <p:cNvPicPr>
            <a:picLocks noChangeAspect="1"/>
          </p:cNvPicPr>
          <p:nvPr/>
        </p:nvPicPr>
        <p:blipFill>
          <a:blip r:embed="rId2" cstate="email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17032"/>
            <a:ext cx="357187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76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БаЗиЛИКА</a:t>
            </a:r>
            <a:r>
              <a:rPr lang="ru-RU" dirty="0" smtClean="0"/>
              <a:t>  </a:t>
            </a:r>
            <a:r>
              <a:rPr lang="ru-RU" dirty="0" err="1" smtClean="0"/>
              <a:t>Сакре</a:t>
            </a:r>
            <a:r>
              <a:rPr lang="ru-RU" dirty="0"/>
              <a:t>  </a:t>
            </a:r>
            <a:r>
              <a:rPr lang="ru-RU" dirty="0" smtClean="0"/>
              <a:t>-  </a:t>
            </a:r>
            <a:r>
              <a:rPr lang="ru-RU" dirty="0" err="1" smtClean="0"/>
              <a:t>кёр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2971712"/>
          </a:xfrm>
        </p:spPr>
        <p:txBody>
          <a:bodyPr>
            <a:normAutofit fontScale="850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       </a:t>
            </a:r>
            <a:r>
              <a:rPr lang="ru-RU" sz="2000" b="1" dirty="0" smtClean="0"/>
              <a:t>Когда прусские войска осадили Париж в 1870 г., двое французов-католиков, Александр Лежанти и Роо де Флери, поклялись – если Франция победит в войне, возвести церковь и посвятить её святому Сердцу Христа. Франция проиграла, но Париж избежал оккупации.  В 1875 г. началось строительство базилики на народные пожертвования.  Проект разработал архитектор Абади. Освящение храма состоялось в 1919 г.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/>
              <a:t>         Базилика построена в неовизантийском стиле из белого песчаника. Интерьер богато украшен мраморной скульптурой, витражами и мозаикой.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/>
              <a:t>          </a:t>
            </a:r>
            <a:endParaRPr lang="ru-RU" sz="2000" b="1" dirty="0"/>
          </a:p>
        </p:txBody>
      </p:sp>
      <p:pic>
        <p:nvPicPr>
          <p:cNvPr id="5" name="Рисунок 3" descr="IMG_0063.JPG"/>
          <p:cNvPicPr>
            <a:picLocks noChangeAspect="1"/>
          </p:cNvPicPr>
          <p:nvPr/>
        </p:nvPicPr>
        <p:blipFill>
          <a:blip r:embed="rId3" cstate="email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149080"/>
            <a:ext cx="4714875" cy="255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29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Лувр</a:t>
            </a:r>
            <a:endParaRPr lang="ru-RU" dirty="0"/>
          </a:p>
        </p:txBody>
      </p:sp>
      <p:pic>
        <p:nvPicPr>
          <p:cNvPr id="4" name="Объект 3" descr="318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234"/>
            <a:ext cx="4032448" cy="41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3" descr="320.JPG"/>
          <p:cNvPicPr>
            <a:picLocks noChangeAspect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8640"/>
            <a:ext cx="3547443" cy="392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6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  </a:t>
            </a:r>
            <a:r>
              <a:rPr lang="ru-RU" dirty="0" err="1" smtClean="0"/>
              <a:t>парижа</a:t>
            </a:r>
            <a:r>
              <a:rPr lang="ru-RU" dirty="0" smtClean="0"/>
              <a:t> с высоты </a:t>
            </a:r>
            <a:endParaRPr lang="ru-RU" dirty="0"/>
          </a:p>
        </p:txBody>
      </p:sp>
      <p:pic>
        <p:nvPicPr>
          <p:cNvPr id="4" name="Содержимое 3" descr="IMG_005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4994" y="1609725"/>
            <a:ext cx="6543412" cy="4846638"/>
          </a:xfrm>
        </p:spPr>
      </p:pic>
    </p:spTree>
    <p:extLst>
      <p:ext uri="{BB962C8B-B14F-4D97-AF65-F5344CB8AC3E}">
        <p14:creationId xmlns:p14="http://schemas.microsoft.com/office/powerpoint/2010/main" val="15644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Лондон – столица </a:t>
            </a:r>
            <a:r>
              <a:rPr lang="ru-RU" dirty="0" err="1" smtClean="0"/>
              <a:t>великобритании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 descr="Франция Париж  фото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1772816"/>
            <a:ext cx="7239000" cy="484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426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Двухэтажные  автобусы</a:t>
            </a:r>
            <a:endParaRPr lang="ru-RU" dirty="0"/>
          </a:p>
        </p:txBody>
      </p:sp>
      <p:pic>
        <p:nvPicPr>
          <p:cNvPr id="4" name="Picture 4" descr="london_8[1]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06" y="2071882"/>
            <a:ext cx="4211960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ndon_2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60848"/>
            <a:ext cx="360040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5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Биг - бен</a:t>
            </a:r>
            <a:endParaRPr lang="ru-RU" dirty="0"/>
          </a:p>
        </p:txBody>
      </p:sp>
      <p:pic>
        <p:nvPicPr>
          <p:cNvPr id="4" name="Picture 4" descr="london_17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933056"/>
            <a:ext cx="331236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ndon_23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24894"/>
            <a:ext cx="3888432" cy="498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london_24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3119665" cy="217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15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7239000" cy="158417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Знаменитый  мост через Темзу был официально открыт 30 июня 1894 года Принцем Уэльским, будущим Королем Эдвардом VII, и его женой, Александрой Датской.</a:t>
            </a:r>
            <a:r>
              <a:rPr lang="ru-RU" sz="2000" dirty="0"/>
              <a:t> </a:t>
            </a:r>
          </a:p>
        </p:txBody>
      </p:sp>
      <p:pic>
        <p:nvPicPr>
          <p:cNvPr id="4" name="Picture 4" descr="london_18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72" y="2628361"/>
            <a:ext cx="2850592" cy="422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ndon_9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88278"/>
            <a:ext cx="4440556" cy="414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0"/>
            <a:ext cx="6005264" cy="1052736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Tower Bridge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448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караулы</a:t>
            </a:r>
            <a:endParaRPr lang="ru-RU" dirty="0"/>
          </a:p>
        </p:txBody>
      </p:sp>
      <p:pic>
        <p:nvPicPr>
          <p:cNvPr id="4" name="Picture 4" descr="london_29[1]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72008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02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hlink"/>
                </a:solidFill>
              </a:rPr>
              <a:t>Трафальгарская площадь</a:t>
            </a:r>
            <a:endParaRPr lang="ru-RU" dirty="0"/>
          </a:p>
        </p:txBody>
      </p:sp>
      <p:pic>
        <p:nvPicPr>
          <p:cNvPr id="4" name="Picture 4" descr="london_26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435597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ndon_19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73016"/>
            <a:ext cx="3024336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638"/>
            <a:ext cx="7543800" cy="3010346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800" dirty="0" smtClean="0"/>
              <a:t>Трафальгарская площадь.</a:t>
            </a:r>
            <a:br>
              <a:rPr lang="ru-RU" sz="2800" dirty="0" smtClean="0"/>
            </a:br>
            <a:r>
              <a:rPr lang="ru-RU" sz="2800" dirty="0" smtClean="0"/>
              <a:t> Вид  на здание Национальной галереи</a:t>
            </a:r>
          </a:p>
        </p:txBody>
      </p:sp>
    </p:spTree>
    <p:extLst>
      <p:ext uri="{BB962C8B-B14F-4D97-AF65-F5344CB8AC3E}">
        <p14:creationId xmlns:p14="http://schemas.microsoft.com/office/powerpoint/2010/main" val="60849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/>
              <a:t>Спасибо </a:t>
            </a:r>
          </a:p>
          <a:p>
            <a:pPr marL="0" indent="0" algn="ctr">
              <a:buNone/>
            </a:pPr>
            <a:r>
              <a:rPr lang="ru-RU" sz="7200" dirty="0" smtClean="0"/>
              <a:t>за </a:t>
            </a:r>
          </a:p>
          <a:p>
            <a:pPr marL="0" indent="0" algn="ctr">
              <a:buNone/>
            </a:pPr>
            <a:r>
              <a:rPr lang="ru-RU" sz="7200" dirty="0"/>
              <a:t>в</a:t>
            </a:r>
            <a:r>
              <a:rPr lang="ru-RU" sz="7200" dirty="0" smtClean="0"/>
              <a:t>нимание!!!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92888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162</TotalTime>
  <Words>306</Words>
  <Application>Microsoft Office PowerPoint</Application>
  <PresentationFormat>Экран (4:3)</PresentationFormat>
  <Paragraphs>27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Trebuchet MS</vt:lpstr>
      <vt:lpstr>Wingdings</vt:lpstr>
      <vt:lpstr>Wingdings 2</vt:lpstr>
      <vt:lpstr>Изящная</vt:lpstr>
      <vt:lpstr>Лондон и Париж</vt:lpstr>
      <vt:lpstr>париж</vt:lpstr>
      <vt:lpstr>Презентация PowerPoint</vt:lpstr>
      <vt:lpstr>Достопримечательности парижа</vt:lpstr>
      <vt:lpstr>СОБОР ПАРИЖСКОЙ БОГОМАТЕРИ</vt:lpstr>
      <vt:lpstr>Витражи  «Розы»</vt:lpstr>
      <vt:lpstr>БаЗиЛИКА  Сакре  -  кёр</vt:lpstr>
      <vt:lpstr>Лувр</vt:lpstr>
      <vt:lpstr>Вид  парижа с высоты </vt:lpstr>
      <vt:lpstr>Лондон – столица великобритании </vt:lpstr>
      <vt:lpstr>Двухэтажные  автобусы</vt:lpstr>
      <vt:lpstr>Биг - бен</vt:lpstr>
      <vt:lpstr>Знаменитый  мост через Темзу был официально открыт 30 июня 1894 года Принцем Уэльским, будущим Королем Эдвардом VII, и его женой, Александрой Датской. </vt:lpstr>
      <vt:lpstr>караулы</vt:lpstr>
      <vt:lpstr>Трафальгарская площадь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Лондон и Париж</dc:title>
  <dc:creator>1</dc:creator>
  <cp:lastModifiedBy>Сергей</cp:lastModifiedBy>
  <cp:revision>25</cp:revision>
  <dcterms:created xsi:type="dcterms:W3CDTF">2014-05-05T08:26:20Z</dcterms:created>
  <dcterms:modified xsi:type="dcterms:W3CDTF">2015-08-20T10:13:47Z</dcterms:modified>
</cp:coreProperties>
</file>