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72" r:id="rId8"/>
    <p:sldId id="263" r:id="rId9"/>
    <p:sldId id="262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6" d="100"/>
          <a:sy n="46" d="100"/>
        </p:scale>
        <p:origin x="1086" y="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620AB82D-52E8-472B-8050-1B461B3938A2}" type="datetimeFigureOut">
              <a:rPr lang="ru-RU"/>
              <a:pPr>
                <a:defRPr/>
              </a:pPr>
              <a:t>22.08.2015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B6C36BB8-A7D2-4AD7-BDC8-3AB9870C135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183811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5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2867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D20DF666-B2B7-4D71-9563-7F1AFCA86F47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2638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857364"/>
            <a:ext cx="7772400" cy="1470025"/>
          </a:xfrm>
        </p:spPr>
        <p:txBody>
          <a:bodyPr/>
          <a:lstStyle>
            <a:lvl1pPr algn="r">
              <a:defRPr>
                <a:gradFill flip="none" rotWithShape="1">
                  <a:gsLst>
                    <a:gs pos="0">
                      <a:schemeClr val="accent2"/>
                    </a:gs>
                    <a:gs pos="45000">
                      <a:schemeClr val="accent2">
                        <a:tint val="60000"/>
                      </a:schemeClr>
                    </a:gs>
                    <a:gs pos="90000">
                      <a:schemeClr val="accent2">
                        <a:tint val="40000"/>
                      </a:schemeClr>
                    </a:gs>
                    <a:gs pos="100000">
                      <a:schemeClr val="accent2">
                        <a:tint val="20000"/>
                      </a:schemeClr>
                    </a:gs>
                  </a:gsLst>
                  <a:lin ang="16200000" scaled="1"/>
                  <a:tileRect/>
                </a:gra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62792" y="3357562"/>
            <a:ext cx="6400800" cy="1752600"/>
          </a:xfrm>
        </p:spPr>
        <p:txBody>
          <a:bodyPr/>
          <a:lstStyle>
            <a:lvl1pPr marL="0" indent="0" algn="r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1702BD-4532-423F-A256-76F44A72353B}" type="datetimeFigureOut">
              <a:rPr lang="ru-RU"/>
              <a:pPr>
                <a:defRPr/>
              </a:pPr>
              <a:t>22.08.2015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7D158C-6288-499B-9CA7-BC89276722D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3"/>
          <p:cNvGrpSpPr>
            <a:grpSpLocks/>
          </p:cNvGrpSpPr>
          <p:nvPr/>
        </p:nvGrpSpPr>
        <p:grpSpPr bwMode="auto">
          <a:xfrm>
            <a:off x="2208213" y="1331913"/>
            <a:ext cx="6481762" cy="144462"/>
            <a:chOff x="2214546" y="1427612"/>
            <a:chExt cx="6482858" cy="144000"/>
          </a:xfrm>
        </p:grpSpPr>
        <p:sp>
          <p:nvSpPr>
            <p:cNvPr id="5" name="Chevron 9"/>
            <p:cNvSpPr/>
            <p:nvPr userDrawn="1"/>
          </p:nvSpPr>
          <p:spPr>
            <a:xfrm flipH="1">
              <a:off x="8643420" y="1427612"/>
              <a:ext cx="53984" cy="144000"/>
            </a:xfrm>
            <a:prstGeom prst="chevron">
              <a:avLst>
                <a:gd name="adj" fmla="val 50000"/>
              </a:avLst>
            </a:prstGeom>
            <a:gradFill flip="none" rotWithShape="1">
              <a:gsLst>
                <a:gs pos="0">
                  <a:schemeClr val="accent1">
                    <a:alpha val="20000"/>
                  </a:schemeClr>
                </a:gs>
                <a:gs pos="100000">
                  <a:schemeClr val="accent1">
                    <a:alpha val="15000"/>
                  </a:schemeClr>
                </a:gs>
              </a:gsLst>
              <a:lin ang="10800000" scaled="1"/>
              <a:tileRect/>
            </a:gradFill>
            <a:ln w="25400" cap="flat" cmpd="sng" algn="ctr">
              <a:noFill/>
              <a:prstDash val="solid"/>
            </a:ln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6" name="Rectangle 22"/>
            <p:cNvSpPr/>
            <p:nvPr userDrawn="1"/>
          </p:nvSpPr>
          <p:spPr>
            <a:xfrm>
              <a:off x="2214546" y="1490909"/>
              <a:ext cx="6428874" cy="17406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alpha val="20000"/>
                  </a:schemeClr>
                </a:gs>
                <a:gs pos="100000">
                  <a:schemeClr val="accent1">
                    <a:alpha val="4000"/>
                  </a:schemeClr>
                </a:gs>
              </a:gsLst>
              <a:lin ang="10800000" scaled="1"/>
              <a:tileRect/>
            </a:gradFill>
            <a:ln w="25400" cap="flat" cmpd="sng" algn="ctr">
              <a:noFill/>
              <a:prstDash val="solid"/>
            </a:ln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BBCBF9-5100-4567-A0C4-BECC51DA385F}" type="datetimeFigureOut">
              <a:rPr lang="ru-RU"/>
              <a:pPr>
                <a:defRPr/>
              </a:pPr>
              <a:t>22.08.2015</a:t>
            </a:fld>
            <a:endParaRPr 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6941E4-D573-4C4C-B4B6-C361D7EF802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286113"/>
            <a:ext cx="7772400" cy="1362075"/>
          </a:xfrm>
        </p:spPr>
        <p:txBody>
          <a:bodyPr anchor="t"/>
          <a:lstStyle>
            <a:lvl1pPr algn="r">
              <a:defRPr sz="4000" b="0" cap="all">
                <a:gradFill flip="none" rotWithShape="1">
                  <a:gsLst>
                    <a:gs pos="0">
                      <a:schemeClr val="accent2"/>
                    </a:gs>
                    <a:gs pos="45000">
                      <a:schemeClr val="accent2">
                        <a:tint val="60000"/>
                      </a:schemeClr>
                    </a:gs>
                    <a:gs pos="90000">
                      <a:schemeClr val="accent2">
                        <a:tint val="40000"/>
                      </a:schemeClr>
                    </a:gs>
                    <a:gs pos="100000">
                      <a:schemeClr val="accent2">
                        <a:tint val="20000"/>
                      </a:schemeClr>
                    </a:gs>
                  </a:gsLst>
                  <a:lin ang="16200000" scaled="1"/>
                  <a:tileRect/>
                </a:gra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1785926"/>
            <a:ext cx="7772400" cy="150018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r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r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r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D1257E-9DA2-49C0-A377-DFE7F0A5A58D}" type="datetimeFigureOut">
              <a:rPr lang="ru-RU"/>
              <a:pPr>
                <a:defRPr/>
              </a:pPr>
              <a:t>22.08.2015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A5F229-2272-431A-9CAF-BA3C96539B5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7"/>
          <p:cNvGrpSpPr>
            <a:grpSpLocks/>
          </p:cNvGrpSpPr>
          <p:nvPr/>
        </p:nvGrpSpPr>
        <p:grpSpPr bwMode="auto">
          <a:xfrm>
            <a:off x="2208213" y="1331913"/>
            <a:ext cx="6481762" cy="144462"/>
            <a:chOff x="2214546" y="1427612"/>
            <a:chExt cx="6482858" cy="144000"/>
          </a:xfrm>
        </p:grpSpPr>
        <p:sp>
          <p:nvSpPr>
            <p:cNvPr id="6" name="Chevron 8"/>
            <p:cNvSpPr/>
            <p:nvPr userDrawn="1"/>
          </p:nvSpPr>
          <p:spPr>
            <a:xfrm flipH="1">
              <a:off x="8643420" y="1427612"/>
              <a:ext cx="53984" cy="144000"/>
            </a:xfrm>
            <a:prstGeom prst="chevron">
              <a:avLst>
                <a:gd name="adj" fmla="val 50000"/>
              </a:avLst>
            </a:prstGeom>
            <a:gradFill flip="none" rotWithShape="1">
              <a:gsLst>
                <a:gs pos="0">
                  <a:schemeClr val="accent1">
                    <a:alpha val="20000"/>
                  </a:schemeClr>
                </a:gs>
                <a:gs pos="100000">
                  <a:schemeClr val="accent1">
                    <a:alpha val="15000"/>
                  </a:schemeClr>
                </a:gs>
              </a:gsLst>
              <a:lin ang="10800000" scaled="1"/>
              <a:tileRect/>
            </a:gradFill>
            <a:ln w="25400" cap="flat" cmpd="sng" algn="ctr">
              <a:noFill/>
              <a:prstDash val="solid"/>
            </a:ln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" name="Rectangle 9"/>
            <p:cNvSpPr/>
            <p:nvPr userDrawn="1"/>
          </p:nvSpPr>
          <p:spPr>
            <a:xfrm>
              <a:off x="2214546" y="1490909"/>
              <a:ext cx="6428874" cy="17406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alpha val="20000"/>
                  </a:schemeClr>
                </a:gs>
                <a:gs pos="100000">
                  <a:schemeClr val="accent1">
                    <a:alpha val="4000"/>
                  </a:schemeClr>
                </a:gs>
              </a:gsLst>
              <a:lin ang="10800000" scaled="1"/>
              <a:tileRect/>
            </a:gradFill>
            <a:ln w="25400" cap="flat" cmpd="sng" algn="ctr">
              <a:noFill/>
              <a:prstDash val="solid"/>
            </a:ln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DC8302-B2CE-493B-B230-A310C072AA94}" type="datetimeFigureOut">
              <a:rPr lang="ru-RU"/>
              <a:pPr>
                <a:defRPr/>
              </a:pPr>
              <a:t>22.08.2015</a:t>
            </a:fld>
            <a:endParaRPr lang="ru-RU"/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C568FE-C3DD-4F9F-BC1B-F529566EF33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9"/>
          <p:cNvGrpSpPr>
            <a:grpSpLocks/>
          </p:cNvGrpSpPr>
          <p:nvPr/>
        </p:nvGrpSpPr>
        <p:grpSpPr bwMode="auto">
          <a:xfrm>
            <a:off x="2208213" y="1331913"/>
            <a:ext cx="6481762" cy="144462"/>
            <a:chOff x="2214546" y="1427612"/>
            <a:chExt cx="6482858" cy="144000"/>
          </a:xfrm>
        </p:grpSpPr>
        <p:sp>
          <p:nvSpPr>
            <p:cNvPr id="8" name="Chevron 10"/>
            <p:cNvSpPr/>
            <p:nvPr userDrawn="1"/>
          </p:nvSpPr>
          <p:spPr>
            <a:xfrm flipH="1">
              <a:off x="8643420" y="1427612"/>
              <a:ext cx="53984" cy="144000"/>
            </a:xfrm>
            <a:prstGeom prst="chevron">
              <a:avLst>
                <a:gd name="adj" fmla="val 50000"/>
              </a:avLst>
            </a:prstGeom>
            <a:gradFill flip="none" rotWithShape="1">
              <a:gsLst>
                <a:gs pos="0">
                  <a:schemeClr val="accent1">
                    <a:alpha val="20000"/>
                  </a:schemeClr>
                </a:gs>
                <a:gs pos="100000">
                  <a:schemeClr val="accent1">
                    <a:alpha val="15000"/>
                  </a:schemeClr>
                </a:gs>
              </a:gsLst>
              <a:lin ang="10800000" scaled="1"/>
              <a:tileRect/>
            </a:gradFill>
            <a:ln w="25400" cap="flat" cmpd="sng" algn="ctr">
              <a:noFill/>
              <a:prstDash val="solid"/>
            </a:ln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9" name="Rectangle 11"/>
            <p:cNvSpPr/>
            <p:nvPr userDrawn="1"/>
          </p:nvSpPr>
          <p:spPr>
            <a:xfrm>
              <a:off x="2214546" y="1490909"/>
              <a:ext cx="6428874" cy="17406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alpha val="20000"/>
                  </a:schemeClr>
                </a:gs>
                <a:gs pos="100000">
                  <a:schemeClr val="accent1">
                    <a:alpha val="4000"/>
                  </a:schemeClr>
                </a:gs>
              </a:gsLst>
              <a:lin ang="10800000" scaled="1"/>
              <a:tileRect/>
            </a:gradFill>
            <a:ln w="25400" cap="flat" cmpd="sng" algn="ctr">
              <a:noFill/>
              <a:prstDash val="solid"/>
            </a:ln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0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E4F676-0915-484A-B166-E94DDDD96BA5}" type="datetimeFigureOut">
              <a:rPr lang="ru-RU"/>
              <a:pPr>
                <a:defRPr/>
              </a:pPr>
              <a:t>22.08.2015</a:t>
            </a:fld>
            <a:endParaRPr lang="ru-RU"/>
          </a:p>
        </p:txBody>
      </p:sp>
      <p:sp>
        <p:nvSpPr>
          <p:cNvPr id="11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2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27B8A2-7116-4D24-A596-57CEC61C31B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5"/>
          <p:cNvGrpSpPr>
            <a:grpSpLocks/>
          </p:cNvGrpSpPr>
          <p:nvPr/>
        </p:nvGrpSpPr>
        <p:grpSpPr bwMode="auto">
          <a:xfrm>
            <a:off x="2208213" y="1331913"/>
            <a:ext cx="6481762" cy="144462"/>
            <a:chOff x="2214546" y="1427612"/>
            <a:chExt cx="6482858" cy="144000"/>
          </a:xfrm>
        </p:grpSpPr>
        <p:sp>
          <p:nvSpPr>
            <p:cNvPr id="4" name="Chevron 6"/>
            <p:cNvSpPr/>
            <p:nvPr userDrawn="1"/>
          </p:nvSpPr>
          <p:spPr>
            <a:xfrm flipH="1">
              <a:off x="8643420" y="1427612"/>
              <a:ext cx="53984" cy="144000"/>
            </a:xfrm>
            <a:prstGeom prst="chevron">
              <a:avLst>
                <a:gd name="adj" fmla="val 50000"/>
              </a:avLst>
            </a:prstGeom>
            <a:gradFill flip="none" rotWithShape="1">
              <a:gsLst>
                <a:gs pos="0">
                  <a:schemeClr val="accent1">
                    <a:alpha val="20000"/>
                  </a:schemeClr>
                </a:gs>
                <a:gs pos="100000">
                  <a:schemeClr val="accent1">
                    <a:alpha val="15000"/>
                  </a:schemeClr>
                </a:gs>
              </a:gsLst>
              <a:lin ang="10800000" scaled="1"/>
              <a:tileRect/>
            </a:gradFill>
            <a:ln w="25400" cap="flat" cmpd="sng" algn="ctr">
              <a:noFill/>
              <a:prstDash val="solid"/>
            </a:ln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5" name="Rectangle 7"/>
            <p:cNvSpPr/>
            <p:nvPr userDrawn="1"/>
          </p:nvSpPr>
          <p:spPr>
            <a:xfrm>
              <a:off x="2214546" y="1490909"/>
              <a:ext cx="6428874" cy="17406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alpha val="20000"/>
                  </a:schemeClr>
                </a:gs>
                <a:gs pos="100000">
                  <a:schemeClr val="accent1">
                    <a:alpha val="4000"/>
                  </a:schemeClr>
                </a:gs>
              </a:gsLst>
              <a:lin ang="10800000" scaled="1"/>
              <a:tileRect/>
            </a:gradFill>
            <a:ln w="25400" cap="flat" cmpd="sng" algn="ctr">
              <a:noFill/>
              <a:prstDash val="solid"/>
            </a:ln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6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67D2D6-8FA0-4388-87A4-1C2BF4AA887B}" type="datetimeFigureOut">
              <a:rPr lang="ru-RU"/>
              <a:pPr>
                <a:defRPr/>
              </a:pPr>
              <a:t>22.08.2015</a:t>
            </a:fld>
            <a:endParaRPr lang="ru-RU"/>
          </a:p>
        </p:txBody>
      </p:sp>
      <p:sp>
        <p:nvSpPr>
          <p:cNvPr id="7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ED8466-866D-48CA-8365-FE7FF985490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0C6F0D-2F8A-4CFF-8EB6-97531DCA0AF1}" type="datetimeFigureOut">
              <a:rPr lang="ru-RU"/>
              <a:pPr>
                <a:defRPr/>
              </a:pPr>
              <a:t>22.08.2015</a:t>
            </a:fld>
            <a:endParaRPr lang="ru-RU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9368A1-6624-4AD8-81E3-0CBE221496E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80745" y="285728"/>
            <a:ext cx="5106055" cy="1162050"/>
          </a:xfrm>
        </p:spPr>
        <p:txBody>
          <a:bodyPr/>
          <a:lstStyle>
            <a:lvl1pPr algn="ctr">
              <a:defRPr sz="3200" b="0" kern="1200" cap="all">
                <a:ln w="11430"/>
                <a:gradFill flip="none" rotWithShape="1">
                  <a:gsLst>
                    <a:gs pos="0">
                      <a:schemeClr val="accent2"/>
                    </a:gs>
                    <a:gs pos="45000">
                      <a:schemeClr val="accent2">
                        <a:tint val="60000"/>
                      </a:schemeClr>
                    </a:gs>
                    <a:gs pos="90000">
                      <a:schemeClr val="accent2">
                        <a:tint val="40000"/>
                      </a:schemeClr>
                    </a:gs>
                    <a:gs pos="100000">
                      <a:schemeClr val="accent2">
                        <a:tint val="20000"/>
                      </a:schemeClr>
                    </a:gs>
                  </a:gsLst>
                  <a:lin ang="16200000" scaled="1"/>
                  <a:tileRect/>
                </a:gradFill>
                <a:effectLst>
                  <a:outerShdw blurRad="44450" dist="41910" dir="3600000" algn="tl">
                    <a:srgbClr val="000000">
                      <a:alpha val="5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446218"/>
            <a:ext cx="5111750" cy="467967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85729"/>
            <a:ext cx="3008313" cy="5840435"/>
          </a:xfrm>
        </p:spPr>
        <p:txBody>
          <a:bodyPr anchor="b"/>
          <a:lstStyle>
            <a:lvl1pPr marL="0" indent="0">
              <a:spcAft>
                <a:spcPts val="0"/>
              </a:spcAft>
              <a:buNone/>
              <a:defRPr sz="1400"/>
            </a:lvl1pPr>
            <a:lvl2pPr marL="457200" indent="0">
              <a:spcAft>
                <a:spcPts val="0"/>
              </a:spcAft>
              <a:buNone/>
              <a:defRPr sz="1200"/>
            </a:lvl2pPr>
            <a:lvl3pPr marL="914400" indent="0">
              <a:spcAft>
                <a:spcPts val="0"/>
              </a:spcAft>
              <a:buNone/>
              <a:defRPr sz="1000"/>
            </a:lvl3pPr>
            <a:lvl4pPr marL="1371600" indent="0">
              <a:spcAft>
                <a:spcPts val="0"/>
              </a:spcAft>
              <a:buNone/>
              <a:defRPr sz="900"/>
            </a:lvl4pPr>
            <a:lvl5pPr marL="1828800" indent="0">
              <a:spcAft>
                <a:spcPts val="0"/>
              </a:spcAft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71C138-2C52-49E5-97E3-B04B108F91A3}" type="datetimeFigureOut">
              <a:rPr lang="ru-RU"/>
              <a:pPr>
                <a:defRPr/>
              </a:pPr>
              <a:t>22.08.2015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9779F1-FFD1-4D39-A9C6-96C7A760C4B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15272" y="615868"/>
            <a:ext cx="928694" cy="5813528"/>
          </a:xfrm>
        </p:spPr>
        <p:txBody>
          <a:bodyPr vert="eaVert"/>
          <a:lstStyle>
            <a:lvl1pPr algn="l">
              <a:defRPr sz="2800" b="0" kern="1200" cap="all">
                <a:ln w="11430"/>
                <a:gradFill flip="none" rotWithShape="1">
                  <a:gsLst>
                    <a:gs pos="0">
                      <a:schemeClr val="accent2"/>
                    </a:gs>
                    <a:gs pos="45000">
                      <a:schemeClr val="accent2">
                        <a:tint val="60000"/>
                      </a:schemeClr>
                    </a:gs>
                    <a:gs pos="90000">
                      <a:schemeClr val="accent2">
                        <a:tint val="40000"/>
                      </a:schemeClr>
                    </a:gs>
                    <a:gs pos="100000">
                      <a:schemeClr val="accent2">
                        <a:tint val="20000"/>
                      </a:schemeClr>
                    </a:gs>
                  </a:gsLst>
                  <a:lin ang="16200000" scaled="1"/>
                  <a:tileRect/>
                </a:gradFill>
                <a:effectLst>
                  <a:outerShdw blurRad="44450" dist="41910" dir="18600000" algn="tl">
                    <a:srgbClr val="000000">
                      <a:alpha val="5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14348" y="612777"/>
            <a:ext cx="6858048" cy="4745051"/>
          </a:xfrm>
          <a:ln w="38100" cap="flat" cmpd="sng" algn="ctr">
            <a:gradFill flip="none" rotWithShape="1">
              <a:gsLst>
                <a:gs pos="0">
                  <a:srgbClr val="000082"/>
                </a:gs>
                <a:gs pos="30000">
                  <a:srgbClr val="66008F"/>
                </a:gs>
                <a:gs pos="64999">
                  <a:srgbClr val="BA0066"/>
                </a:gs>
                <a:gs pos="89999">
                  <a:srgbClr val="FF0000"/>
                </a:gs>
                <a:gs pos="100000">
                  <a:srgbClr val="FF8200"/>
                </a:gs>
              </a:gsLst>
              <a:path path="rect">
                <a:fillToRect l="100000" t="100000"/>
              </a:path>
              <a:tileRect r="-100000" b="-100000"/>
            </a:gradFill>
            <a:prstDash val="solid"/>
          </a:ln>
          <a:effectLst>
            <a:outerShdw blurRad="38100" dist="50800" dir="5400000" algn="tl" rotWithShape="0">
              <a:srgbClr val="000000">
                <a:alpha val="50000"/>
              </a:srgb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4348" y="5500702"/>
            <a:ext cx="6858048" cy="928694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5B935F-080D-4BCF-81A5-F34182FD679C}" type="datetimeFigureOut">
              <a:rPr lang="ru-RU"/>
              <a:pPr>
                <a:defRPr/>
              </a:pPr>
              <a:t>22.08.2015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F64603-6564-4AEB-A17C-6138C0C0D37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2208213" y="1331913"/>
            <a:ext cx="6481762" cy="144462"/>
            <a:chOff x="2214546" y="1427612"/>
            <a:chExt cx="6482858" cy="144000"/>
          </a:xfrm>
        </p:grpSpPr>
        <p:sp>
          <p:nvSpPr>
            <p:cNvPr id="5" name="Chevron 7"/>
            <p:cNvSpPr/>
            <p:nvPr userDrawn="1"/>
          </p:nvSpPr>
          <p:spPr>
            <a:xfrm flipH="1">
              <a:off x="8643420" y="1427612"/>
              <a:ext cx="53984" cy="144000"/>
            </a:xfrm>
            <a:prstGeom prst="chevron">
              <a:avLst>
                <a:gd name="adj" fmla="val 50000"/>
              </a:avLst>
            </a:prstGeom>
            <a:gradFill flip="none" rotWithShape="1">
              <a:gsLst>
                <a:gs pos="0">
                  <a:schemeClr val="accent1">
                    <a:alpha val="20000"/>
                  </a:schemeClr>
                </a:gs>
                <a:gs pos="100000">
                  <a:schemeClr val="accent1">
                    <a:alpha val="15000"/>
                  </a:schemeClr>
                </a:gs>
              </a:gsLst>
              <a:lin ang="10800000" scaled="1"/>
              <a:tileRect/>
            </a:gradFill>
            <a:ln w="25400" cap="flat" cmpd="sng" algn="ctr">
              <a:noFill/>
              <a:prstDash val="solid"/>
            </a:ln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6" name="Rectangle 8"/>
            <p:cNvSpPr/>
            <p:nvPr userDrawn="1"/>
          </p:nvSpPr>
          <p:spPr>
            <a:xfrm>
              <a:off x="2214546" y="1490909"/>
              <a:ext cx="6428874" cy="17406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alpha val="20000"/>
                  </a:schemeClr>
                </a:gs>
                <a:gs pos="100000">
                  <a:schemeClr val="accent1">
                    <a:alpha val="4000"/>
                  </a:schemeClr>
                </a:gs>
              </a:gsLst>
              <a:lin ang="10800000" scaled="1"/>
              <a:tileRect/>
            </a:gradFill>
            <a:ln w="25400" cap="flat" cmpd="sng" algn="ctr">
              <a:noFill/>
              <a:prstDash val="solid"/>
            </a:ln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829196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50076B-53A8-43C9-9C79-4FADCC09BEC5}" type="datetimeFigureOut">
              <a:rPr lang="ru-RU"/>
              <a:pPr>
                <a:defRPr/>
              </a:pPr>
              <a:t>22.08.2015</a:t>
            </a:fld>
            <a:endParaRPr 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354B2D-16B4-430F-8F06-D7C056F6E28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15206" y="274638"/>
            <a:ext cx="1471594" cy="6154758"/>
          </a:xfrm>
        </p:spPr>
        <p:txBody>
          <a:bodyPr vert="eaVert"/>
          <a:lstStyle>
            <a:lvl1pPr>
              <a:defRPr>
                <a:effectLst>
                  <a:outerShdw blurRad="50800" dist="50800" dir="18900000" algn="tl" rotWithShape="0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686568" cy="615475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33B632-4486-4AF8-B382-804BA95E0060}" type="datetimeFigureOut">
              <a:rPr lang="ru-RU"/>
              <a:pPr>
                <a:defRPr/>
              </a:pPr>
              <a:t>22.08.2015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E935C9-D77A-4622-A550-28BA13DAB39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13" cstate="print">
              <a:alphaModFix amt="30000"/>
              <a:duotone>
                <a:schemeClr val="accent1"/>
                <a:srgbClr val="FFFFFF"/>
              </a:duotone>
            </a:blip>
            <a:tile tx="0" ty="0" sx="100000" sy="100000" flip="none" algn="tl"/>
          </a:blipFill>
          <a:ln w="25400" cap="flat" cmpd="sng" algn="ctr">
            <a:noFill/>
            <a:prstDash val="solid"/>
          </a:ln>
          <a:effectLst/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1027" name="Group 17"/>
          <p:cNvGrpSpPr>
            <a:grpSpLocks/>
          </p:cNvGrpSpPr>
          <p:nvPr/>
        </p:nvGrpSpPr>
        <p:grpSpPr bwMode="auto">
          <a:xfrm>
            <a:off x="0" y="6570663"/>
            <a:ext cx="9144000" cy="287337"/>
            <a:chOff x="0" y="6353387"/>
            <a:chExt cx="9144000" cy="361763"/>
          </a:xfrm>
        </p:grpSpPr>
        <p:grpSp>
          <p:nvGrpSpPr>
            <p:cNvPr id="1033" name="Group 16"/>
            <p:cNvGrpSpPr>
              <a:grpSpLocks/>
            </p:cNvGrpSpPr>
            <p:nvPr/>
          </p:nvGrpSpPr>
          <p:grpSpPr bwMode="auto">
            <a:xfrm>
              <a:off x="0" y="6353387"/>
              <a:ext cx="8756597" cy="360000"/>
              <a:chOff x="1" y="6353387"/>
              <a:chExt cx="8756597" cy="360000"/>
            </a:xfrm>
          </p:grpSpPr>
          <p:sp>
            <p:nvSpPr>
              <p:cNvPr id="10" name="Freeform 9"/>
              <p:cNvSpPr/>
              <p:nvPr userDrawn="1"/>
            </p:nvSpPr>
            <p:spPr>
              <a:xfrm>
                <a:off x="1" y="6533387"/>
                <a:ext cx="8756597" cy="180000"/>
              </a:xfrm>
              <a:custGeom>
                <a:avLst/>
                <a:gdLst/>
                <a:ahLst/>
                <a:cxnLst/>
                <a:rect l="0" t="0" r="0" b="0"/>
                <a:pathLst>
                  <a:path w="7867650" h="177288">
                    <a:moveTo>
                      <a:pt x="7867650" y="177288"/>
                    </a:moveTo>
                    <a:lnTo>
                      <a:pt x="0" y="171450"/>
                    </a:lnTo>
                    <a:lnTo>
                      <a:pt x="0" y="0"/>
                    </a:lnTo>
                    <a:lnTo>
                      <a:pt x="7753350" y="0"/>
                    </a:lnTo>
                    <a:close/>
                  </a:path>
                </a:pathLst>
              </a:custGeom>
              <a:gradFill flip="none" rotWithShape="1">
                <a:gsLst>
                  <a:gs pos="25000">
                    <a:schemeClr val="accent1">
                      <a:shade val="50000"/>
                      <a:alpha val="75000"/>
                    </a:schemeClr>
                  </a:gs>
                  <a:gs pos="100000">
                    <a:schemeClr val="accent1">
                      <a:tint val="40000"/>
                      <a:alpha val="50000"/>
                    </a:schemeClr>
                  </a:gs>
                </a:gsLst>
                <a:lin ang="10800000" scaled="1"/>
                <a:tileRect/>
              </a:gradFill>
              <a:ln w="25400" cap="flat" cmpd="sng" algn="ctr">
                <a:noFill/>
                <a:prstDash val="solid"/>
              </a:ln>
            </p:spPr>
            <p:style>
              <a:lnRef idx="2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11" name="Freeform 10"/>
              <p:cNvSpPr/>
              <p:nvPr userDrawn="1"/>
            </p:nvSpPr>
            <p:spPr>
              <a:xfrm flipV="1">
                <a:off x="1" y="6353387"/>
                <a:ext cx="8756597" cy="180000"/>
              </a:xfrm>
              <a:custGeom>
                <a:avLst/>
                <a:gdLst/>
                <a:ahLst/>
                <a:cxnLst/>
                <a:rect l="0" t="0" r="0" b="0"/>
                <a:pathLst>
                  <a:path w="7867650" h="177288">
                    <a:moveTo>
                      <a:pt x="7867650" y="177288"/>
                    </a:moveTo>
                    <a:lnTo>
                      <a:pt x="0" y="171450"/>
                    </a:lnTo>
                    <a:lnTo>
                      <a:pt x="0" y="0"/>
                    </a:lnTo>
                    <a:lnTo>
                      <a:pt x="7753350" y="0"/>
                    </a:lnTo>
                    <a:close/>
                  </a:path>
                </a:pathLst>
              </a:custGeom>
              <a:gradFill flip="none" rotWithShape="1">
                <a:gsLst>
                  <a:gs pos="25000">
                    <a:schemeClr val="accent1">
                      <a:shade val="75000"/>
                      <a:alpha val="75000"/>
                    </a:schemeClr>
                  </a:gs>
                  <a:gs pos="100000">
                    <a:schemeClr val="accent1">
                      <a:tint val="40000"/>
                      <a:alpha val="50000"/>
                    </a:schemeClr>
                  </a:gs>
                </a:gsLst>
                <a:lin ang="10800000" scaled="1"/>
                <a:tileRect/>
              </a:gradFill>
              <a:ln w="25400" cap="flat" cmpd="sng" algn="ctr">
                <a:noFill/>
                <a:prstDash val="solid"/>
              </a:ln>
            </p:spPr>
            <p:style>
              <a:lnRef idx="2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</p:grpSp>
        <p:grpSp>
          <p:nvGrpSpPr>
            <p:cNvPr id="1034" name="Group 15"/>
            <p:cNvGrpSpPr>
              <a:grpSpLocks/>
            </p:cNvGrpSpPr>
            <p:nvPr/>
          </p:nvGrpSpPr>
          <p:grpSpPr bwMode="auto">
            <a:xfrm>
              <a:off x="8640700" y="6354583"/>
              <a:ext cx="503300" cy="360567"/>
              <a:chOff x="8640700" y="6354583"/>
              <a:chExt cx="503300" cy="360567"/>
            </a:xfrm>
          </p:grpSpPr>
          <p:sp>
            <p:nvSpPr>
              <p:cNvPr id="12" name="Chevron 11"/>
              <p:cNvSpPr/>
              <p:nvPr userDrawn="1"/>
            </p:nvSpPr>
            <p:spPr>
              <a:xfrm flipH="1">
                <a:off x="8640763" y="6355385"/>
                <a:ext cx="249237" cy="359765"/>
              </a:xfrm>
              <a:prstGeom prst="chevron">
                <a:avLst>
                  <a:gd name="adj" fmla="val 50000"/>
                </a:avLst>
              </a:prstGeom>
              <a:gradFill flip="none" rotWithShape="1">
                <a:gsLst>
                  <a:gs pos="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10800000" scaled="1"/>
                <a:tileRect/>
              </a:gradFill>
              <a:ln w="25400" cap="flat" cmpd="sng" algn="ctr">
                <a:noFill/>
                <a:prstDash val="solid"/>
              </a:ln>
            </p:spPr>
            <p:style>
              <a:lnRef idx="2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3" name="Chevron 12"/>
              <p:cNvSpPr/>
              <p:nvPr userDrawn="1"/>
            </p:nvSpPr>
            <p:spPr>
              <a:xfrm flipH="1">
                <a:off x="8767763" y="6355385"/>
                <a:ext cx="249237" cy="359765"/>
              </a:xfrm>
              <a:prstGeom prst="chevron">
                <a:avLst>
                  <a:gd name="adj" fmla="val 50000"/>
                </a:avLst>
              </a:prstGeom>
              <a:gradFill flip="none" rotWithShape="1">
                <a:gsLst>
                  <a:gs pos="0">
                    <a:schemeClr val="accent1"/>
                  </a:gs>
                  <a:gs pos="100000">
                    <a:schemeClr val="accent1">
                      <a:shade val="75000"/>
                    </a:schemeClr>
                  </a:gs>
                </a:gsLst>
                <a:lin ang="10800000" scaled="1"/>
                <a:tileRect/>
              </a:gradFill>
              <a:ln w="25400" cap="flat" cmpd="sng" algn="ctr">
                <a:noFill/>
                <a:prstDash val="solid"/>
              </a:ln>
            </p:spPr>
            <p:style>
              <a:lnRef idx="2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4" name="Chevron 13"/>
              <p:cNvSpPr/>
              <p:nvPr userDrawn="1"/>
            </p:nvSpPr>
            <p:spPr>
              <a:xfrm flipH="1">
                <a:off x="8894763" y="6355385"/>
                <a:ext cx="249237" cy="359765"/>
              </a:xfrm>
              <a:prstGeom prst="chevron">
                <a:avLst>
                  <a:gd name="adj" fmla="val 50000"/>
                </a:avLst>
              </a:prstGeom>
              <a:gradFill flip="none" rotWithShape="1">
                <a:gsLst>
                  <a:gs pos="0">
                    <a:schemeClr val="accent1">
                      <a:shade val="75000"/>
                    </a:schemeClr>
                  </a:gs>
                  <a:gs pos="100000">
                    <a:schemeClr val="accent1">
                      <a:shade val="50000"/>
                      <a:shade val="20000"/>
                    </a:schemeClr>
                  </a:gs>
                </a:gsLst>
                <a:lin ang="10800000" scaled="1"/>
                <a:tileRect/>
              </a:gradFill>
              <a:ln w="25400" cap="flat" cmpd="sng" algn="ctr">
                <a:noFill/>
                <a:prstDash val="solid"/>
              </a:ln>
            </p:spPr>
            <p:style>
              <a:lnRef idx="2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rtlCol="0" anchor="ctr">
            <a:normAutofit/>
            <a:scene3d>
              <a:camera prst="orthographicFront"/>
              <a:lightRig rig="threePt" dir="tl">
                <a:rot lat="0" lon="0" rev="7200000"/>
              </a:lightRig>
            </a:scene3d>
            <a:sp3d contourW="6350">
              <a:contourClr>
                <a:schemeClr val="accent1"/>
              </a:contourClr>
            </a:sp3d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2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0" y="6570663"/>
            <a:ext cx="1643063" cy="287337"/>
          </a:xfrm>
          <a:prstGeom prst="rect">
            <a:avLst/>
          </a:prstGeom>
        </p:spPr>
        <p:txBody>
          <a:bodyPr vert="horz" rtlCol="0" anchor="ctr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F79296D-2E9A-41B7-BDFC-8ACF14927748}" type="datetimeFigureOut">
              <a:rPr lang="ru-RU"/>
              <a:pPr>
                <a:defRPr/>
              </a:pPr>
              <a:t>22.08.2015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43063" y="6570663"/>
            <a:ext cx="4214812" cy="287337"/>
          </a:xfrm>
          <a:prstGeom prst="rect">
            <a:avLst/>
          </a:prstGeom>
        </p:spPr>
        <p:txBody>
          <a:bodyPr vert="horz" rtlCol="0" anchor="ctr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8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72500" y="6570663"/>
            <a:ext cx="571500" cy="287337"/>
          </a:xfrm>
          <a:prstGeom prst="rect">
            <a:avLst/>
          </a:prstGeom>
        </p:spPr>
        <p:txBody>
          <a:bodyPr vert="horz" rtlCol="0" anchor="ctr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1">
                    <a:tint val="9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BDC692C-CDBF-413F-B64A-ECCD78D6AD4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0" r:id="rId7"/>
    <p:sldLayoutId id="2147483681" r:id="rId8"/>
    <p:sldLayoutId id="2147483689" r:id="rId9"/>
    <p:sldLayoutId id="2147483690" r:id="rId10"/>
    <p:sldLayoutId id="2147483682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lang="zh-CN" altLang="en-US" sz="4400" b="1" kern="1200" dirty="0">
          <a:ln w="11430"/>
          <a:gradFill flip="none" rotWithShape="1">
            <a:gsLst>
              <a:gs pos="0">
                <a:schemeClr val="accent2"/>
              </a:gs>
              <a:gs pos="45000">
                <a:schemeClr val="accent2">
                  <a:tint val="60000"/>
                </a:schemeClr>
              </a:gs>
              <a:gs pos="90000">
                <a:schemeClr val="accent2">
                  <a:tint val="40000"/>
                </a:schemeClr>
              </a:gs>
              <a:gs pos="100000">
                <a:schemeClr val="accent2">
                  <a:tint val="20000"/>
                </a:schemeClr>
              </a:gs>
            </a:gsLst>
            <a:lin ang="5400000" scaled="1"/>
            <a:tileRect/>
          </a:gradFill>
          <a:effectLst>
            <a:outerShdw blurRad="44450" dist="41910" dir="3600000" algn="tl">
              <a:srgbClr val="000000">
                <a:alpha val="50000"/>
              </a:srgbClr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Book Antiqua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Book Antiqua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Book Antiqua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Book Antiqua" pitchFamily="18" charset="0"/>
        </a:defRPr>
      </a:lvl5pPr>
      <a:lvl6pPr eaLnBrk="1" latinLnBrk="0" hangingPunct="1">
        <a:defRPr kumimoji="0">
          <a:solidFill>
            <a:schemeClr val="tx2"/>
          </a:solidFill>
        </a:defRPr>
      </a:lvl6pPr>
      <a:lvl7pPr eaLnBrk="1" latinLnBrk="0" hangingPunct="1">
        <a:defRPr kumimoji="0">
          <a:solidFill>
            <a:schemeClr val="tx2"/>
          </a:solidFill>
        </a:defRPr>
      </a:lvl7pPr>
      <a:lvl8pPr eaLnBrk="1" latinLnBrk="0" hangingPunct="1">
        <a:defRPr kumimoji="0">
          <a:solidFill>
            <a:schemeClr val="tx2"/>
          </a:solidFill>
        </a:defRPr>
      </a:lvl8pPr>
      <a:lvl9pPr eaLnBrk="1" latinLnBrk="0" hangingPunct="1">
        <a:defRPr kumimoji="0">
          <a:solidFill>
            <a:schemeClr val="tx2"/>
          </a:solidFill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 2" pitchFamily="18" charset="2"/>
        <a:buChar char="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 2" pitchFamily="18" charset="2"/>
        <a:buChar char="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 2" pitchFamily="18" charset="2"/>
        <a:buChar char="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 2" pitchFamily="18" charset="2"/>
        <a:buChar char="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 2" pitchFamily="18" charset="2"/>
        <a:buChar char="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Font typeface="Arial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Font typeface="Arial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Font typeface="Arial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Font typeface="Arial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4725143"/>
            <a:ext cx="7772400" cy="936104"/>
          </a:xfrm>
        </p:spPr>
        <p:txBody>
          <a:bodyPr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Зимушка -зима</a:t>
            </a:r>
            <a:endParaRPr lang="ru-RU" cap="all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pic>
        <p:nvPicPr>
          <p:cNvPr id="10243" name="Рисунок 3" descr="82063-2006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825" y="188913"/>
            <a:ext cx="6049963" cy="4535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27584" y="5085184"/>
            <a:ext cx="3600400" cy="1296144"/>
          </a:xfrm>
        </p:spPr>
        <p:txBody>
          <a:bodyPr rtlCol="0">
            <a:noAutofit/>
          </a:bodyPr>
          <a:lstStyle/>
          <a:p>
            <a:pPr fontAlgn="auto">
              <a:spcAft>
                <a:spcPts val="0"/>
              </a:spcAft>
              <a:buFont typeface="Wingdings 2"/>
              <a:buNone/>
              <a:defRPr/>
            </a:pPr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Кто, угадай-ка</a:t>
            </a:r>
          </a:p>
          <a:p>
            <a:pPr fontAlgn="auto">
              <a:spcAft>
                <a:spcPts val="0"/>
              </a:spcAft>
              <a:buFont typeface="Wingdings 2"/>
              <a:buNone/>
              <a:defRPr/>
            </a:pPr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Седая хозяйка?</a:t>
            </a:r>
          </a:p>
          <a:p>
            <a:pPr fontAlgn="auto">
              <a:spcAft>
                <a:spcPts val="0"/>
              </a:spcAft>
              <a:buFont typeface="Wingdings 2"/>
              <a:buNone/>
              <a:defRPr/>
            </a:pPr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Тряхнёт перинки -</a:t>
            </a:r>
          </a:p>
          <a:p>
            <a:pPr fontAlgn="auto">
              <a:spcAft>
                <a:spcPts val="0"/>
              </a:spcAft>
              <a:buFont typeface="Wingdings 2"/>
              <a:buNone/>
              <a:defRPr/>
            </a:pPr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 над миром пушинки.</a:t>
            </a:r>
          </a:p>
          <a:p>
            <a:pPr fontAlgn="auto">
              <a:spcAft>
                <a:spcPts val="0"/>
              </a:spcAft>
              <a:buFont typeface="Wingdings 2"/>
              <a:buNone/>
              <a:defRPr/>
            </a:pPr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 </a:t>
            </a:r>
            <a:endParaRPr lang="ru-RU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</a:endParaRPr>
          </a:p>
        </p:txBody>
      </p:sp>
      <p:pic>
        <p:nvPicPr>
          <p:cNvPr id="11267" name="Picture 3" descr="C:\Users\kiselev\Desktop\Презентация Зима\И.шишкин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288" y="188913"/>
            <a:ext cx="8137525" cy="4824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5508104" y="5085184"/>
            <a:ext cx="3312368" cy="1631216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+mn-lt"/>
                <a:cs typeface="+mn-cs"/>
              </a:rPr>
              <a:t>Лишь стукнет в окошко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+mn-lt"/>
                <a:cs typeface="+mn-cs"/>
              </a:rPr>
              <a:t> </a:t>
            </a:r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+mn-lt"/>
                <a:cs typeface="+mn-cs"/>
              </a:rPr>
              <a:t>Она </a:t>
            </a:r>
            <a:r>
              <a:rPr lang="ru-RU" sz="2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+mn-lt"/>
                <a:cs typeface="+mn-cs"/>
              </a:rPr>
              <a:t>нам снежком,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+mn-lt"/>
                <a:cs typeface="+mn-cs"/>
              </a:rPr>
              <a:t>Мы сани берём -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+mn-lt"/>
                <a:cs typeface="+mn-cs"/>
              </a:rPr>
              <a:t>И на горку бегом. (зима)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+mn-lt"/>
                <a:cs typeface="+mn-cs"/>
              </a:rPr>
              <a:t> 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2890664" cy="836712"/>
          </a:xfrm>
        </p:spPr>
        <p:txBody>
          <a:bodyPr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2800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Декабрь</a:t>
            </a:r>
            <a:endParaRPr lang="ru-RU" sz="2800" cap="all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pic>
        <p:nvPicPr>
          <p:cNvPr id="12291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r="1740" b="5405"/>
          <a:stretch>
            <a:fillRect/>
          </a:stretch>
        </p:blipFill>
        <p:spPr>
          <a:xfrm>
            <a:off x="611188" y="692150"/>
            <a:ext cx="8137525" cy="5545138"/>
          </a:xfr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74638"/>
            <a:ext cx="2376264" cy="706090"/>
          </a:xfrm>
        </p:spPr>
        <p:txBody>
          <a:bodyPr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2800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Январь</a:t>
            </a:r>
            <a:endParaRPr lang="ru-RU" sz="2800" cap="all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pic>
        <p:nvPicPr>
          <p:cNvPr id="13315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r="1077" b="5499"/>
          <a:stretch>
            <a:fillRect/>
          </a:stretch>
        </p:blipFill>
        <p:spPr>
          <a:xfrm>
            <a:off x="827088" y="1052513"/>
            <a:ext cx="7273925" cy="4824412"/>
          </a:xfr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2458616" cy="778098"/>
          </a:xfrm>
        </p:spPr>
        <p:txBody>
          <a:bodyPr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2800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Февраль</a:t>
            </a:r>
            <a:endParaRPr lang="ru-RU" sz="2800" cap="all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pic>
        <p:nvPicPr>
          <p:cNvPr id="14339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684213" y="981075"/>
            <a:ext cx="7848600" cy="5145088"/>
          </a:xfr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04664"/>
            <a:ext cx="3250704" cy="6048672"/>
          </a:xfrm>
        </p:spPr>
        <p:txBody>
          <a:bodyPr rtlCol="0">
            <a:normAutofit fontScale="70000" lnSpcReduction="20000"/>
          </a:bodyPr>
          <a:lstStyle/>
          <a:p>
            <a:pPr fontAlgn="auto">
              <a:spcAft>
                <a:spcPts val="0"/>
              </a:spcAft>
              <a:buFont typeface="Wingdings 2"/>
              <a:buNone/>
              <a:defRPr/>
            </a:pPr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Снежинки  </a:t>
            </a:r>
          </a:p>
          <a:p>
            <a:pPr fontAlgn="auto">
              <a:spcAft>
                <a:spcPts val="0"/>
              </a:spcAft>
              <a:buFont typeface="Wingdings 2"/>
              <a:buNone/>
              <a:defRPr/>
            </a:pPr>
            <a:r>
              <a:rPr lang="ru-RU" sz="23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Аркадий Мельников</a:t>
            </a:r>
          </a:p>
          <a:p>
            <a:pPr fontAlgn="auto">
              <a:spcAft>
                <a:spcPts val="0"/>
              </a:spcAft>
              <a:buFont typeface="Wingdings 2"/>
              <a:buNone/>
              <a:defRPr/>
            </a:pPr>
            <a:endParaRPr lang="ru-RU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  <a:p>
            <a:pPr fontAlgn="auto">
              <a:spcAft>
                <a:spcPts val="0"/>
              </a:spcAft>
              <a:buFont typeface="Wingdings 2"/>
              <a:buNone/>
              <a:defRPr/>
            </a:pPr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Летают снежинки,</a:t>
            </a:r>
          </a:p>
          <a:p>
            <a:pPr fontAlgn="auto">
              <a:spcAft>
                <a:spcPts val="0"/>
              </a:spcAft>
              <a:buFont typeface="Wingdings 2"/>
              <a:buNone/>
              <a:defRPr/>
            </a:pPr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Почти невидимки,</a:t>
            </a:r>
          </a:p>
          <a:p>
            <a:pPr fontAlgn="auto">
              <a:spcAft>
                <a:spcPts val="0"/>
              </a:spcAft>
              <a:buFont typeface="Wingdings 2"/>
              <a:buNone/>
              <a:defRPr/>
            </a:pPr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Как много всегда их зимой.</a:t>
            </a:r>
          </a:p>
          <a:p>
            <a:pPr fontAlgn="auto">
              <a:spcAft>
                <a:spcPts val="0"/>
              </a:spcAft>
              <a:buFont typeface="Wingdings 2"/>
              <a:buNone/>
              <a:defRPr/>
            </a:pPr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И вот я снежинку-</a:t>
            </a:r>
          </a:p>
          <a:p>
            <a:pPr fontAlgn="auto">
              <a:spcAft>
                <a:spcPts val="0"/>
              </a:spcAft>
              <a:buFont typeface="Wingdings 2"/>
              <a:buNone/>
              <a:defRPr/>
            </a:pPr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Пушистую льдинку -</a:t>
            </a:r>
          </a:p>
          <a:p>
            <a:pPr fontAlgn="auto">
              <a:spcAft>
                <a:spcPts val="0"/>
              </a:spcAft>
              <a:buFont typeface="Wingdings 2"/>
              <a:buNone/>
              <a:defRPr/>
            </a:pPr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Поймал наконец-то рукой.</a:t>
            </a:r>
          </a:p>
          <a:p>
            <a:pPr fontAlgn="auto">
              <a:spcAft>
                <a:spcPts val="0"/>
              </a:spcAft>
              <a:buFont typeface="Wingdings 2"/>
              <a:buNone/>
              <a:defRPr/>
            </a:pPr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Заплакала тихо</a:t>
            </a:r>
          </a:p>
          <a:p>
            <a:pPr fontAlgn="auto">
              <a:spcAft>
                <a:spcPts val="0"/>
              </a:spcAft>
              <a:buFont typeface="Wingdings 2"/>
              <a:buNone/>
              <a:defRPr/>
            </a:pPr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Хрустальная льдинка...</a:t>
            </a:r>
          </a:p>
          <a:p>
            <a:pPr fontAlgn="auto">
              <a:spcAft>
                <a:spcPts val="0"/>
              </a:spcAft>
              <a:buFont typeface="Wingdings 2"/>
              <a:buNone/>
              <a:defRPr/>
            </a:pPr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На тёплой ладони</a:t>
            </a:r>
          </a:p>
          <a:p>
            <a:pPr fontAlgn="auto">
              <a:spcAft>
                <a:spcPts val="0"/>
              </a:spcAft>
              <a:buFont typeface="Wingdings 2"/>
              <a:buNone/>
              <a:defRPr/>
            </a:pPr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Осталась слезинка.</a:t>
            </a:r>
          </a:p>
          <a:p>
            <a:pPr fontAlgn="auto">
              <a:spcAft>
                <a:spcPts val="0"/>
              </a:spcAft>
              <a:buFont typeface="Wingdings 2"/>
              <a:buChar char=""/>
              <a:defRPr/>
            </a:pPr>
            <a:endParaRPr lang="ru-RU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15363" name="Picture 6"/>
          <p:cNvPicPr>
            <a:picLocks noChangeAspect="1" noChangeArrowheads="1"/>
          </p:cNvPicPr>
          <p:nvPr/>
        </p:nvPicPr>
        <p:blipFill>
          <a:blip r:embed="rId2" cstate="print"/>
          <a:srcRect r="16595" b="4411"/>
          <a:stretch>
            <a:fillRect/>
          </a:stretch>
        </p:blipFill>
        <p:spPr bwMode="auto">
          <a:xfrm>
            <a:off x="3563938" y="981075"/>
            <a:ext cx="5329237" cy="4679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16016" y="4221088"/>
            <a:ext cx="4176464" cy="2232248"/>
          </a:xfrm>
        </p:spPr>
        <p:txBody>
          <a:bodyPr rtlCol="0">
            <a:normAutofit fontScale="55000" lnSpcReduction="20000"/>
          </a:bodyPr>
          <a:lstStyle/>
          <a:p>
            <a:pPr algn="r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Наступили холода. </a:t>
            </a:r>
          </a:p>
          <a:p>
            <a:pPr algn="r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 Обернулась в лед вода. </a:t>
            </a:r>
          </a:p>
          <a:p>
            <a:pPr algn="r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 Длинноухий зайка серый </a:t>
            </a:r>
          </a:p>
          <a:p>
            <a:pPr algn="r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 Обернулся зайкой белым. </a:t>
            </a:r>
          </a:p>
          <a:p>
            <a:pPr algn="r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 Перестал медведь реветь: </a:t>
            </a:r>
          </a:p>
          <a:p>
            <a:pPr algn="r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 В спячку впал в бору медведь. </a:t>
            </a:r>
          </a:p>
          <a:p>
            <a:pPr algn="r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 Кто скажет, кто знает, </a:t>
            </a:r>
          </a:p>
          <a:p>
            <a:pPr algn="r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 Когда это бывает?</a:t>
            </a:r>
          </a:p>
          <a:p>
            <a:pPr algn="r" fontAlgn="auto">
              <a:spcAft>
                <a:spcPts val="0"/>
              </a:spcAft>
              <a:buFont typeface="Wingdings 2"/>
              <a:buChar char=""/>
              <a:defRPr/>
            </a:pPr>
            <a:endParaRPr lang="ru-RU" dirty="0"/>
          </a:p>
        </p:txBody>
      </p:sp>
      <p:pic>
        <p:nvPicPr>
          <p:cNvPr id="1638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850" y="260350"/>
            <a:ext cx="5537200" cy="4873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52736"/>
            <a:ext cx="3178696" cy="5328591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Wingdings 2"/>
              <a:buNone/>
              <a:defRPr/>
            </a:pPr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С неба падали пушинки</a:t>
            </a:r>
          </a:p>
          <a:p>
            <a:pPr fontAlgn="auto">
              <a:spcAft>
                <a:spcPts val="0"/>
              </a:spcAft>
              <a:buFont typeface="Wingdings 2"/>
              <a:buNone/>
              <a:defRPr/>
            </a:pPr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На замёрзшие поля.</a:t>
            </a:r>
          </a:p>
          <a:p>
            <a:pPr fontAlgn="auto">
              <a:spcAft>
                <a:spcPts val="0"/>
              </a:spcAft>
              <a:buFont typeface="Wingdings 2"/>
              <a:buNone/>
              <a:defRPr/>
            </a:pPr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Ель, закутали косынкой,</a:t>
            </a:r>
          </a:p>
          <a:p>
            <a:pPr fontAlgn="auto">
              <a:spcAft>
                <a:spcPts val="0"/>
              </a:spcAft>
              <a:buFont typeface="Wingdings 2"/>
              <a:buNone/>
              <a:defRPr/>
            </a:pPr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Жаркой шубой - тополя.</a:t>
            </a:r>
          </a:p>
          <a:p>
            <a:pPr fontAlgn="auto">
              <a:spcAft>
                <a:spcPts val="0"/>
              </a:spcAft>
              <a:buFont typeface="Wingdings 2"/>
              <a:buNone/>
              <a:defRPr/>
            </a:pPr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И укрыли дом да площадь</a:t>
            </a:r>
          </a:p>
          <a:p>
            <a:pPr fontAlgn="auto">
              <a:spcAft>
                <a:spcPts val="0"/>
              </a:spcAft>
              <a:buFont typeface="Wingdings 2"/>
              <a:buNone/>
              <a:defRPr/>
            </a:pPr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Необычным одеялом.</a:t>
            </a:r>
          </a:p>
          <a:p>
            <a:pPr fontAlgn="auto">
              <a:spcAft>
                <a:spcPts val="0"/>
              </a:spcAft>
              <a:buFont typeface="Wingdings 2"/>
              <a:buNone/>
              <a:defRPr/>
            </a:pPr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Как же их зовут? - ты спросишь.</a:t>
            </a:r>
          </a:p>
          <a:p>
            <a:pPr fontAlgn="auto">
              <a:spcAft>
                <a:spcPts val="0"/>
              </a:spcAft>
              <a:buFont typeface="Wingdings 2"/>
              <a:buNone/>
              <a:defRPr/>
            </a:pPr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Имя здесь я написала. </a:t>
            </a:r>
          </a:p>
          <a:p>
            <a:pPr fontAlgn="auto">
              <a:spcAft>
                <a:spcPts val="0"/>
              </a:spcAft>
              <a:buFont typeface="Wingdings 2"/>
              <a:buNone/>
              <a:defRPr/>
            </a:pPr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( Снежинки)</a:t>
            </a:r>
          </a:p>
          <a:p>
            <a:pPr fontAlgn="auto">
              <a:spcAft>
                <a:spcPts val="0"/>
              </a:spcAft>
              <a:buFont typeface="Wingdings 2"/>
              <a:buChar char=""/>
              <a:defRPr/>
            </a:pPr>
            <a:endParaRPr lang="ru-RU" dirty="0"/>
          </a:p>
        </p:txBody>
      </p:sp>
      <p:pic>
        <p:nvPicPr>
          <p:cNvPr id="17411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67175" y="404813"/>
            <a:ext cx="4179888" cy="5886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40200" y="333375"/>
            <a:ext cx="4603750" cy="6264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457200" y="260648"/>
            <a:ext cx="3754760" cy="612068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Wingdings 2"/>
              <a:buNone/>
              <a:defRPr/>
            </a:pPr>
            <a:r>
              <a:rPr lang="ru-RU" sz="1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Самуил Маршак</a:t>
            </a:r>
          </a:p>
          <a:p>
            <a:pPr fontAlgn="auto">
              <a:spcAft>
                <a:spcPts val="0"/>
              </a:spcAft>
              <a:buFont typeface="Wingdings 2"/>
              <a:buNone/>
              <a:defRPr/>
            </a:pPr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Перед праздником зима</a:t>
            </a:r>
          </a:p>
          <a:p>
            <a:pPr fontAlgn="auto">
              <a:spcAft>
                <a:spcPts val="0"/>
              </a:spcAft>
              <a:buFont typeface="Wingdings 2"/>
              <a:buNone/>
              <a:defRPr/>
            </a:pPr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Для зеленой елки</a:t>
            </a:r>
          </a:p>
          <a:p>
            <a:pPr fontAlgn="auto">
              <a:spcAft>
                <a:spcPts val="0"/>
              </a:spcAft>
              <a:buFont typeface="Wingdings 2"/>
              <a:buNone/>
              <a:defRPr/>
            </a:pPr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 Платье белое сама</a:t>
            </a:r>
          </a:p>
          <a:p>
            <a:pPr fontAlgn="auto">
              <a:spcAft>
                <a:spcPts val="0"/>
              </a:spcAft>
              <a:buFont typeface="Wingdings 2"/>
              <a:buNone/>
              <a:defRPr/>
            </a:pPr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Сшила без иголки.</a:t>
            </a:r>
          </a:p>
          <a:p>
            <a:pPr fontAlgn="auto">
              <a:spcAft>
                <a:spcPts val="0"/>
              </a:spcAft>
              <a:buFont typeface="Wingdings 2"/>
              <a:buNone/>
              <a:defRPr/>
            </a:pPr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Отряхнула белый снег</a:t>
            </a:r>
          </a:p>
          <a:p>
            <a:pPr fontAlgn="auto">
              <a:spcAft>
                <a:spcPts val="0"/>
              </a:spcAft>
              <a:buFont typeface="Wingdings 2"/>
              <a:buNone/>
              <a:defRPr/>
            </a:pPr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Елочка с поклоном</a:t>
            </a:r>
          </a:p>
          <a:p>
            <a:pPr fontAlgn="auto">
              <a:spcAft>
                <a:spcPts val="0"/>
              </a:spcAft>
              <a:buFont typeface="Wingdings 2"/>
              <a:buNone/>
              <a:defRPr/>
            </a:pPr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И стоит красивей всех</a:t>
            </a:r>
          </a:p>
          <a:p>
            <a:pPr fontAlgn="auto">
              <a:spcAft>
                <a:spcPts val="0"/>
              </a:spcAft>
              <a:buFont typeface="Wingdings 2"/>
              <a:buNone/>
              <a:defRPr/>
            </a:pPr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В платьице зеленом. </a:t>
            </a:r>
          </a:p>
          <a:p>
            <a:pPr fontAlgn="auto">
              <a:spcAft>
                <a:spcPts val="0"/>
              </a:spcAft>
              <a:buFont typeface="Wingdings 2"/>
              <a:buNone/>
              <a:defRPr/>
            </a:pPr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 Ей зеленый цвет к лицу,</a:t>
            </a:r>
          </a:p>
          <a:p>
            <a:pPr fontAlgn="auto">
              <a:spcAft>
                <a:spcPts val="0"/>
              </a:spcAft>
              <a:buFont typeface="Wingdings 2"/>
              <a:buNone/>
              <a:defRPr/>
            </a:pPr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Елка знает это.</a:t>
            </a:r>
          </a:p>
          <a:p>
            <a:pPr fontAlgn="auto">
              <a:spcAft>
                <a:spcPts val="0"/>
              </a:spcAft>
              <a:buFont typeface="Wingdings 2"/>
              <a:buNone/>
              <a:defRPr/>
            </a:pPr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Как она под Новый год</a:t>
            </a:r>
          </a:p>
          <a:p>
            <a:pPr fontAlgn="auto">
              <a:spcAft>
                <a:spcPts val="0"/>
              </a:spcAft>
              <a:buFont typeface="Wingdings 2"/>
              <a:buNone/>
              <a:defRPr/>
            </a:pPr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 Хорошо одета!</a:t>
            </a:r>
          </a:p>
          <a:p>
            <a:pPr fontAlgn="auto">
              <a:spcAft>
                <a:spcPts val="0"/>
              </a:spcAft>
              <a:buFont typeface="Wingdings 2"/>
              <a:buNone/>
              <a:defRPr/>
            </a:pPr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04664"/>
            <a:ext cx="3034680" cy="5832648"/>
          </a:xfrm>
        </p:spPr>
        <p:txBody>
          <a:bodyPr rtlCol="0">
            <a:normAutofit fontScale="70000" lnSpcReduction="20000"/>
          </a:bodyPr>
          <a:lstStyle/>
          <a:p>
            <a:pPr fontAlgn="auto">
              <a:spcAft>
                <a:spcPts val="0"/>
              </a:spcAft>
              <a:buFont typeface="Wingdings 2"/>
              <a:buChar char=""/>
              <a:defRPr/>
            </a:pPr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ЕЛКА 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19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(Е.Благинина) </a:t>
            </a:r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/>
            </a:r>
            <a:b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</a:br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/>
            </a:r>
            <a:b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</a:br>
            <a:r>
              <a:rPr lang="ru-RU" sz="2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Ну и елка, просто диво, </a:t>
            </a:r>
            <a:br>
              <a:rPr lang="ru-RU" sz="2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</a:br>
            <a:r>
              <a:rPr lang="ru-RU" sz="2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Как нарядна, как красива. </a:t>
            </a:r>
            <a:br>
              <a:rPr lang="ru-RU" sz="2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</a:br>
            <a:r>
              <a:rPr lang="ru-RU" sz="2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Ветви слабо шелестят, </a:t>
            </a:r>
            <a:br>
              <a:rPr lang="ru-RU" sz="2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</a:br>
            <a:r>
              <a:rPr lang="ru-RU" sz="2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Бусы яркие блестят </a:t>
            </a:r>
            <a:br>
              <a:rPr lang="ru-RU" sz="2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</a:br>
            <a:r>
              <a:rPr lang="ru-RU" sz="2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И качаются игрушки </a:t>
            </a:r>
            <a:br>
              <a:rPr lang="ru-RU" sz="2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</a:br>
            <a:r>
              <a:rPr lang="ru-RU" sz="2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Флаги, звездочки, хлопушки. </a:t>
            </a:r>
            <a:br>
              <a:rPr lang="ru-RU" sz="2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</a:br>
            <a:r>
              <a:rPr lang="ru-RU" sz="2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Вот огни зажглись на ней, </a:t>
            </a:r>
            <a:br>
              <a:rPr lang="ru-RU" sz="2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</a:br>
            <a:r>
              <a:rPr lang="ru-RU" sz="2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Сколько крошечных огней! </a:t>
            </a:r>
            <a:br>
              <a:rPr lang="ru-RU" sz="2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</a:br>
            <a:r>
              <a:rPr lang="ru-RU" sz="2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И, верхушку украшая, </a:t>
            </a:r>
            <a:br>
              <a:rPr lang="ru-RU" sz="2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</a:br>
            <a:r>
              <a:rPr lang="ru-RU" sz="2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Там сияет, как всегда, </a:t>
            </a:r>
            <a:br>
              <a:rPr lang="ru-RU" sz="2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</a:br>
            <a:r>
              <a:rPr lang="ru-RU" sz="2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Очень яркая, большая, </a:t>
            </a:r>
          </a:p>
          <a:p>
            <a:pPr fontAlgn="auto">
              <a:spcAft>
                <a:spcPts val="0"/>
              </a:spcAft>
              <a:buNone/>
              <a:defRPr/>
            </a:pPr>
            <a:r>
              <a:rPr lang="ru-RU" sz="2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       </a:t>
            </a:r>
            <a:r>
              <a:rPr lang="ru-RU" sz="26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Пятикрылая</a:t>
            </a:r>
            <a:r>
              <a:rPr lang="ru-RU" sz="2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 звезда. </a:t>
            </a:r>
            <a:endParaRPr lang="ru-RU" sz="2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</a:endParaRPr>
          </a:p>
        </p:txBody>
      </p:sp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63938" y="333375"/>
            <a:ext cx="5184775" cy="6048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74638"/>
            <a:ext cx="6480720" cy="1143000"/>
          </a:xfrm>
        </p:spPr>
        <p:txBody>
          <a:bodyPr>
            <a:no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4000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Зимние забавы</a:t>
            </a:r>
            <a:endParaRPr lang="ru-RU" sz="4000" cap="all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pic>
        <p:nvPicPr>
          <p:cNvPr id="20483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68313" y="1268413"/>
            <a:ext cx="8207375" cy="5184775"/>
          </a:xfr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339753" y="476672"/>
            <a:ext cx="4392488" cy="5904656"/>
          </a:xfr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339975" y="188913"/>
            <a:ext cx="4679950" cy="6480175"/>
          </a:xfr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268538" y="333375"/>
            <a:ext cx="4679950" cy="6048375"/>
          </a:xfr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539750" y="333375"/>
            <a:ext cx="7920038" cy="5792788"/>
          </a:xfr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971550" y="549275"/>
            <a:ext cx="7200900" cy="5472113"/>
          </a:xfr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Welcome">
  <a:themeElements>
    <a:clrScheme name="Welcome">
      <a:dk1>
        <a:sysClr val="windowText" lastClr="000000"/>
      </a:dk1>
      <a:lt1>
        <a:sysClr val="window" lastClr="FFFFFF"/>
      </a:lt1>
      <a:dk2>
        <a:srgbClr val="00272B"/>
      </a:dk2>
      <a:lt2>
        <a:srgbClr val="F7F7FF"/>
      </a:lt2>
      <a:accent1>
        <a:srgbClr val="006AED"/>
      </a:accent1>
      <a:accent2>
        <a:srgbClr val="0087BF"/>
      </a:accent2>
      <a:accent3>
        <a:srgbClr val="5D974B"/>
      </a:accent3>
      <a:accent4>
        <a:srgbClr val="9DBB3F"/>
      </a:accent4>
      <a:accent5>
        <a:srgbClr val="C77CC7"/>
      </a:accent5>
      <a:accent6>
        <a:srgbClr val="996699"/>
      </a:accent6>
      <a:hlink>
        <a:srgbClr val="E78707"/>
      </a:hlink>
      <a:folHlink>
        <a:srgbClr val="C618BA"/>
      </a:folHlink>
    </a:clrScheme>
    <a:fontScheme name="Welcome">
      <a:majorFont>
        <a:latin typeface="Book Antiqua"/>
        <a:ea typeface=""/>
        <a:cs typeface=""/>
        <a:font script="Jpan" typeface="ＭＳ Ｐゴシック"/>
        <a:font script="Hang" typeface="돋움"/>
        <a:font script="Hans" typeface="华文中宋"/>
        <a:font script="Hant" typeface="微軟正黑體"/>
        <a:font script="Arab" typeface="Times New  Roman"/>
        <a:font script="Hebr" typeface="Times New 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 Cherokee"/>
        <a:font script="Yiii" typeface="Microsoft Yi  Baiti"/>
        <a:font script="Tibt" typeface="Microsoft  Himalaya"/>
        <a:font script="Thaa" typeface="MV Boli"/>
        <a:font script="Deva" typeface="Mangal"/>
        <a:font script="Telu" typeface="Gautami"/>
        <a:font script="Taml" typeface="Latha"/>
        <a:font script="Syrc" typeface="Estrangelo  Edessa"/>
        <a:font script="Orya" typeface="Kalinga"/>
        <a:font script="Mlym" typeface="Kartika"/>
        <a:font script="Laoo" typeface="DokChampa"/>
        <a:font script="Sinh" typeface="Iskoola Pota"/>
        <a:font script="Mong" typeface="Mongolian  Baiti"/>
        <a:font script="Viet" typeface="Times New  Roman"/>
        <a:font script="Uigh" typeface="Microsoft  Uighur"/>
      </a:majorFont>
      <a:minorFont>
        <a:latin typeface="Cambria"/>
        <a:ea typeface=""/>
        <a:cs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Times New  Roman"/>
        <a:font script="Hebr" typeface="Times New 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 Cherokee"/>
        <a:font script="Yiii" typeface="Microsoft Yi  Baiti"/>
        <a:font script="Tibt" typeface="Microsoft  Himalaya"/>
        <a:font script="Thaa" typeface="MV Boli"/>
        <a:font script="Deva" typeface="Mangal"/>
        <a:font script="Telu" typeface="Gautami"/>
        <a:font script="Taml" typeface="Latha"/>
        <a:font script="Syrc" typeface="Estrangelo  Edessa"/>
        <a:font script="Orya" typeface="Kalinga"/>
        <a:font script="Mlym" typeface="Kartika"/>
        <a:font script="Laoo" typeface="DokChampa"/>
        <a:font script="Sinh" typeface="Iskoola Pota"/>
        <a:font script="Mong" typeface="Mongolian  Baiti"/>
        <a:font script="Viet" typeface="Times New  Roman"/>
        <a:font script="Uigh" typeface="Microsoft  Uighur"/>
      </a:minorFont>
    </a:fontScheme>
    <a:fmtScheme name="Welcome">
      <a:fillStyleLst>
        <a:solidFill>
          <a:schemeClr val="phClr">
            <a:tint val="100000"/>
            <a:shade val="100000"/>
            <a:hueMod val="100000"/>
            <a:satMod val="150000"/>
          </a:schemeClr>
        </a:solidFill>
        <a:gradFill rotWithShape="1">
          <a:gsLst>
            <a:gs pos="0">
              <a:schemeClr val="phClr">
                <a:tint val="10000"/>
                <a:shade val="100000"/>
                <a:hueMod val="100000"/>
                <a:satMod val="1000000"/>
              </a:schemeClr>
            </a:gs>
            <a:gs pos="100000">
              <a:schemeClr val="phClr">
                <a:tint val="100000"/>
                <a:shade val="100000"/>
                <a:hueMod val="100000"/>
                <a:satMod val="300000"/>
              </a:schemeClr>
            </a:gs>
          </a:gsLst>
          <a:lin ang="16200000" scaled="1"/>
        </a:gradFill>
        <a:gradFill flip="none" rotWithShape="1">
          <a:gsLst>
            <a:gs pos="0">
              <a:schemeClr val="phClr">
                <a:tint val="70000"/>
              </a:schemeClr>
            </a:gs>
            <a:gs pos="30000">
              <a:schemeClr val="phClr">
                <a:tint val="90000"/>
              </a:schemeClr>
            </a:gs>
            <a:gs pos="88000">
              <a:schemeClr val="phClr">
                <a:shade val="30000"/>
              </a:schemeClr>
            </a:gs>
            <a:gs pos="100000">
              <a:schemeClr val="phClr">
                <a:shade val="20000"/>
              </a:schemeClr>
            </a:gs>
          </a:gsLst>
          <a:lin ang="5400000" scaled="1"/>
          <a:tileRect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>
              <a:schemeClr val="phClr">
                <a:tint val="100000"/>
                <a:shade val="100000"/>
                <a:hueMod val="100000"/>
                <a:satMod val="100000"/>
              </a:schemeClr>
            </a:glow>
          </a:effectLst>
        </a:effectStyle>
        <a:effectStyle>
          <a:effectLst>
            <a:outerShdw blurRad="39000" dist="25400" dir="5400000">
              <a:srgbClr val="000000">
                <a:alpha val="40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prstMaterial="powder">
            <a:bevelT w="152400"/>
            <a:contourClr>
              <a:schemeClr val="phClr"/>
            </a:contourClr>
          </a:sp3d>
        </a:effectStyle>
      </a:effectStyleLst>
      <a:bgFillStyleLst>
        <a:solidFill>
          <a:schemeClr val="phClr">
            <a:tint val="100000"/>
            <a:shade val="100000"/>
            <a:hueMod val="100000"/>
            <a:satMod val="100000"/>
          </a:schemeClr>
        </a:solidFill>
        <a:gradFill rotWithShape="1">
          <a:gsLst>
            <a:gs pos="0">
              <a:schemeClr val="phClr">
                <a:tint val="100000"/>
                <a:shade val="30000"/>
                <a:hueMod val="100000"/>
              </a:schemeClr>
            </a:gs>
            <a:gs pos="20000">
              <a:schemeClr val="phClr">
                <a:tint val="100000"/>
                <a:shade val="100000"/>
                <a:hueMod val="100000"/>
              </a:schemeClr>
            </a:gs>
            <a:gs pos="100000">
              <a:schemeClr val="phClr">
                <a:tint val="90000"/>
                <a:shade val="100000"/>
                <a:hueMod val="100000"/>
                <a:satMod val="16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30000"/>
                <a:hueMod val="100000"/>
                <a:satMod val="1600000"/>
              </a:schemeClr>
            </a:gs>
            <a:gs pos="20000">
              <a:schemeClr val="phClr">
                <a:tint val="100000"/>
                <a:shade val="100000"/>
                <a:hueMod val="100000"/>
                <a:satMod val="500000"/>
              </a:schemeClr>
            </a:gs>
            <a:gs pos="100000">
              <a:schemeClr val="phClr">
                <a:tint val="90000"/>
                <a:shade val="100000"/>
                <a:hueMod val="100000"/>
                <a:satMod val="160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98</TotalTime>
  <Words>199</Words>
  <Application>Microsoft Office PowerPoint</Application>
  <PresentationFormat>Экран (4:3)</PresentationFormat>
  <Paragraphs>61</Paragraphs>
  <Slides>16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3" baseType="lpstr">
      <vt:lpstr>宋体</vt:lpstr>
      <vt:lpstr>Arial</vt:lpstr>
      <vt:lpstr>Book Antiqua</vt:lpstr>
      <vt:lpstr>Calibri</vt:lpstr>
      <vt:lpstr>Cambria</vt:lpstr>
      <vt:lpstr>Wingdings 2</vt:lpstr>
      <vt:lpstr>Welcome</vt:lpstr>
      <vt:lpstr>Зимушка -зима</vt:lpstr>
      <vt:lpstr>Презентация PowerPoint</vt:lpstr>
      <vt:lpstr>Декабрь</vt:lpstr>
      <vt:lpstr>Январь</vt:lpstr>
      <vt:lpstr>Февраль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Зимние забавы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Зимушка -зима</dc:title>
  <dc:creator>kiselev</dc:creator>
  <cp:lastModifiedBy>Сергей</cp:lastModifiedBy>
  <cp:revision>12</cp:revision>
  <dcterms:created xsi:type="dcterms:W3CDTF">2012-01-28T09:13:08Z</dcterms:created>
  <dcterms:modified xsi:type="dcterms:W3CDTF">2015-08-22T11:53:15Z</dcterms:modified>
</cp:coreProperties>
</file>